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1"/>
    <p:sldMasterId id="2147483755" r:id="rId2"/>
    <p:sldMasterId id="2147483648" r:id="rId3"/>
  </p:sldMasterIdLst>
  <p:notesMasterIdLst>
    <p:notesMasterId r:id="rId22"/>
  </p:notesMasterIdLst>
  <p:handoutMasterIdLst>
    <p:handoutMasterId r:id="rId23"/>
  </p:handoutMasterIdLst>
  <p:sldIdLst>
    <p:sldId id="706" r:id="rId4"/>
    <p:sldId id="690" r:id="rId5"/>
    <p:sldId id="654" r:id="rId6"/>
    <p:sldId id="691" r:id="rId7"/>
    <p:sldId id="692" r:id="rId8"/>
    <p:sldId id="694" r:id="rId9"/>
    <p:sldId id="695" r:id="rId10"/>
    <p:sldId id="696" r:id="rId11"/>
    <p:sldId id="697" r:id="rId12"/>
    <p:sldId id="698" r:id="rId13"/>
    <p:sldId id="699" r:id="rId14"/>
    <p:sldId id="700" r:id="rId15"/>
    <p:sldId id="701" r:id="rId16"/>
    <p:sldId id="702" r:id="rId17"/>
    <p:sldId id="703" r:id="rId18"/>
    <p:sldId id="704" r:id="rId19"/>
    <p:sldId id="705" r:id="rId20"/>
    <p:sldId id="40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033"/>
    <a:srgbClr val="FFFFFF"/>
    <a:srgbClr val="000000"/>
    <a:srgbClr val="DEDEDE"/>
    <a:srgbClr val="002B49"/>
    <a:srgbClr val="9C240F"/>
    <a:srgbClr val="CB460F"/>
    <a:srgbClr val="FA5B36"/>
    <a:srgbClr val="0E4B91"/>
    <a:srgbClr val="18548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6" autoAdjust="0"/>
    <p:restoredTop sz="96190" autoAdjust="0"/>
  </p:normalViewPr>
  <p:slideViewPr>
    <p:cSldViewPr snapToGrid="0" snapToObjects="1">
      <p:cViewPr varScale="1">
        <p:scale>
          <a:sx n="123" d="100"/>
          <a:sy n="123" d="100"/>
        </p:scale>
        <p:origin x="712" y="184"/>
      </p:cViewPr>
      <p:guideLst>
        <p:guide orient="horz" pos="141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072"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in.durand/Documents/ICANN/RPKI-incident/OrangeSpai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b="1" dirty="0"/>
              <a:t>All 10,256</a:t>
            </a:r>
            <a:r>
              <a:rPr lang="en-GB" b="1" baseline="0" dirty="0"/>
              <a:t> </a:t>
            </a:r>
            <a:r>
              <a:rPr lang="en-GB" b="1" dirty="0"/>
              <a:t>IP</a:t>
            </a:r>
            <a:r>
              <a:rPr lang="en-GB" b="1" baseline="0" dirty="0"/>
              <a:t> Addresses From </a:t>
            </a:r>
            <a:r>
              <a:rPr lang="en-GB" b="1" dirty="0"/>
              <a:t>AS</a:t>
            </a:r>
            <a:r>
              <a:rPr lang="en-BE" b="1" dirty="0">
                <a:effectLst/>
              </a:rPr>
              <a:t>12479</a:t>
            </a:r>
          </a:p>
        </c:rich>
      </c:tx>
      <c:layout>
        <c:manualLayout>
          <c:xMode val="edge"/>
          <c:yMode val="edge"/>
          <c:x val="4.4492204355954364E-2"/>
          <c:y val="2.592592970631812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FR"/>
        </a:p>
      </c:txPr>
    </c:title>
    <c:autoTitleDeleted val="0"/>
    <c:plotArea>
      <c:layout/>
      <c:barChart>
        <c:barDir val="col"/>
        <c:grouping val="stacked"/>
        <c:varyColors val="0"/>
        <c:ser>
          <c:idx val="0"/>
          <c:order val="0"/>
          <c:tx>
            <c:strRef>
              <c:f>'All IPs seen at IMRS'!$B$1</c:f>
              <c:strCache>
                <c:ptCount val="1"/>
                <c:pt idx="0">
                  <c:v>aa01-br-udi</c:v>
                </c:pt>
              </c:strCache>
            </c:strRef>
          </c:tx>
          <c:spPr>
            <a:solidFill>
              <a:schemeClr val="accent6"/>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0-477A-D949-8684-49A0ECB5876B}"/>
            </c:ext>
          </c:extLst>
        </c:ser>
        <c:ser>
          <c:idx val="1"/>
          <c:order val="1"/>
          <c:tx>
            <c:strRef>
              <c:f>'All IPs seen at IMRS'!$C$1</c:f>
              <c:strCache>
                <c:ptCount val="1"/>
                <c:pt idx="0">
                  <c:v>aa01-ch-mot</c:v>
                </c:pt>
              </c:strCache>
            </c:strRef>
          </c:tx>
          <c:spPr>
            <a:solidFill>
              <a:schemeClr val="accent1"/>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IMRS'!$C$2:$C$2305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4463</c:v>
                </c:pt>
                <c:pt idx="807">
                  <c:v>7336</c:v>
                </c:pt>
                <c:pt idx="808">
                  <c:v>7750</c:v>
                </c:pt>
                <c:pt idx="809">
                  <c:v>7639</c:v>
                </c:pt>
                <c:pt idx="810">
                  <c:v>7708</c:v>
                </c:pt>
                <c:pt idx="811">
                  <c:v>7788</c:v>
                </c:pt>
                <c:pt idx="812">
                  <c:v>8722</c:v>
                </c:pt>
                <c:pt idx="813">
                  <c:v>8489</c:v>
                </c:pt>
                <c:pt idx="814">
                  <c:v>8002</c:v>
                </c:pt>
                <c:pt idx="815">
                  <c:v>5225</c:v>
                </c:pt>
                <c:pt idx="816">
                  <c:v>7550</c:v>
                </c:pt>
                <c:pt idx="817">
                  <c:v>8023</c:v>
                </c:pt>
                <c:pt idx="818">
                  <c:v>7268</c:v>
                </c:pt>
                <c:pt idx="819">
                  <c:v>6730</c:v>
                </c:pt>
                <c:pt idx="820">
                  <c:v>7068</c:v>
                </c:pt>
                <c:pt idx="821">
                  <c:v>7631</c:v>
                </c:pt>
                <c:pt idx="822">
                  <c:v>8082</c:v>
                </c:pt>
                <c:pt idx="823">
                  <c:v>7739</c:v>
                </c:pt>
                <c:pt idx="824">
                  <c:v>7527</c:v>
                </c:pt>
                <c:pt idx="825">
                  <c:v>7576</c:v>
                </c:pt>
                <c:pt idx="826">
                  <c:v>7507</c:v>
                </c:pt>
                <c:pt idx="827">
                  <c:v>5083</c:v>
                </c:pt>
                <c:pt idx="828">
                  <c:v>7681</c:v>
                </c:pt>
                <c:pt idx="829">
                  <c:v>7443</c:v>
                </c:pt>
                <c:pt idx="830">
                  <c:v>7306</c:v>
                </c:pt>
                <c:pt idx="831">
                  <c:v>8231</c:v>
                </c:pt>
                <c:pt idx="832">
                  <c:v>7266</c:v>
                </c:pt>
                <c:pt idx="833">
                  <c:v>6891</c:v>
                </c:pt>
                <c:pt idx="834">
                  <c:v>7046</c:v>
                </c:pt>
                <c:pt idx="835">
                  <c:v>7298</c:v>
                </c:pt>
                <c:pt idx="836">
                  <c:v>7008</c:v>
                </c:pt>
                <c:pt idx="837">
                  <c:v>7095</c:v>
                </c:pt>
                <c:pt idx="838">
                  <c:v>6884</c:v>
                </c:pt>
                <c:pt idx="839">
                  <c:v>4502</c:v>
                </c:pt>
                <c:pt idx="840">
                  <c:v>6770</c:v>
                </c:pt>
                <c:pt idx="841">
                  <c:v>6532</c:v>
                </c:pt>
                <c:pt idx="842">
                  <c:v>6625</c:v>
                </c:pt>
                <c:pt idx="843">
                  <c:v>6184</c:v>
                </c:pt>
                <c:pt idx="844">
                  <c:v>6253</c:v>
                </c:pt>
                <c:pt idx="845">
                  <c:v>5741</c:v>
                </c:pt>
                <c:pt idx="846">
                  <c:v>5329</c:v>
                </c:pt>
                <c:pt idx="847">
                  <c:v>4575</c:v>
                </c:pt>
                <c:pt idx="848">
                  <c:v>4613</c:v>
                </c:pt>
                <c:pt idx="849">
                  <c:v>4377</c:v>
                </c:pt>
                <c:pt idx="850">
                  <c:v>4317</c:v>
                </c:pt>
                <c:pt idx="851">
                  <c:v>4974</c:v>
                </c:pt>
                <c:pt idx="852">
                  <c:v>4437</c:v>
                </c:pt>
                <c:pt idx="853">
                  <c:v>4302</c:v>
                </c:pt>
                <c:pt idx="854">
                  <c:v>4211</c:v>
                </c:pt>
                <c:pt idx="855">
                  <c:v>4273</c:v>
                </c:pt>
                <c:pt idx="856">
                  <c:v>3860</c:v>
                </c:pt>
                <c:pt idx="857">
                  <c:v>3920</c:v>
                </c:pt>
                <c:pt idx="858">
                  <c:v>3902</c:v>
                </c:pt>
                <c:pt idx="859">
                  <c:v>3707</c:v>
                </c:pt>
                <c:pt idx="860">
                  <c:v>3630</c:v>
                </c:pt>
                <c:pt idx="861">
                  <c:v>3590</c:v>
                </c:pt>
                <c:pt idx="862">
                  <c:v>3534</c:v>
                </c:pt>
                <c:pt idx="863">
                  <c:v>2511</c:v>
                </c:pt>
                <c:pt idx="864">
                  <c:v>3506</c:v>
                </c:pt>
                <c:pt idx="865">
                  <c:v>3668</c:v>
                </c:pt>
                <c:pt idx="866">
                  <c:v>4116</c:v>
                </c:pt>
                <c:pt idx="867">
                  <c:v>3611</c:v>
                </c:pt>
                <c:pt idx="868">
                  <c:v>3451</c:v>
                </c:pt>
                <c:pt idx="869">
                  <c:v>3201</c:v>
                </c:pt>
                <c:pt idx="870">
                  <c:v>3372</c:v>
                </c:pt>
                <c:pt idx="871">
                  <c:v>3133</c:v>
                </c:pt>
                <c:pt idx="872">
                  <c:v>3017</c:v>
                </c:pt>
                <c:pt idx="873">
                  <c:v>3104</c:v>
                </c:pt>
                <c:pt idx="874">
                  <c:v>3230</c:v>
                </c:pt>
                <c:pt idx="875">
                  <c:v>3710</c:v>
                </c:pt>
                <c:pt idx="876">
                  <c:v>3295</c:v>
                </c:pt>
                <c:pt idx="877">
                  <c:v>3018</c:v>
                </c:pt>
                <c:pt idx="878">
                  <c:v>3263</c:v>
                </c:pt>
                <c:pt idx="879">
                  <c:v>3096</c:v>
                </c:pt>
                <c:pt idx="880">
                  <c:v>2971</c:v>
                </c:pt>
                <c:pt idx="881">
                  <c:v>2873</c:v>
                </c:pt>
                <c:pt idx="882">
                  <c:v>3024</c:v>
                </c:pt>
                <c:pt idx="883">
                  <c:v>3007</c:v>
                </c:pt>
                <c:pt idx="884">
                  <c:v>2751</c:v>
                </c:pt>
                <c:pt idx="885">
                  <c:v>2881</c:v>
                </c:pt>
                <c:pt idx="886">
                  <c:v>2897</c:v>
                </c:pt>
                <c:pt idx="887">
                  <c:v>2615</c:v>
                </c:pt>
                <c:pt idx="888">
                  <c:v>2893</c:v>
                </c:pt>
                <c:pt idx="889">
                  <c:v>2823</c:v>
                </c:pt>
                <c:pt idx="890">
                  <c:v>3005</c:v>
                </c:pt>
                <c:pt idx="891">
                  <c:v>2971</c:v>
                </c:pt>
                <c:pt idx="892">
                  <c:v>2694</c:v>
                </c:pt>
                <c:pt idx="893">
                  <c:v>2911</c:v>
                </c:pt>
                <c:pt idx="894">
                  <c:v>2643</c:v>
                </c:pt>
                <c:pt idx="895">
                  <c:v>2632</c:v>
                </c:pt>
                <c:pt idx="896">
                  <c:v>2639</c:v>
                </c:pt>
                <c:pt idx="897">
                  <c:v>2958</c:v>
                </c:pt>
                <c:pt idx="898">
                  <c:v>2579</c:v>
                </c:pt>
                <c:pt idx="899">
                  <c:v>3369</c:v>
                </c:pt>
                <c:pt idx="900">
                  <c:v>2668</c:v>
                </c:pt>
                <c:pt idx="901">
                  <c:v>2511</c:v>
                </c:pt>
                <c:pt idx="902">
                  <c:v>2688</c:v>
                </c:pt>
                <c:pt idx="903">
                  <c:v>2729</c:v>
                </c:pt>
                <c:pt idx="904">
                  <c:v>2550</c:v>
                </c:pt>
                <c:pt idx="905">
                  <c:v>2800</c:v>
                </c:pt>
                <c:pt idx="906">
                  <c:v>2559</c:v>
                </c:pt>
                <c:pt idx="907">
                  <c:v>2617</c:v>
                </c:pt>
                <c:pt idx="908">
                  <c:v>2434</c:v>
                </c:pt>
                <c:pt idx="909">
                  <c:v>2503</c:v>
                </c:pt>
                <c:pt idx="910">
                  <c:v>2650</c:v>
                </c:pt>
                <c:pt idx="911">
                  <c:v>2618</c:v>
                </c:pt>
                <c:pt idx="912">
                  <c:v>2781</c:v>
                </c:pt>
                <c:pt idx="913">
                  <c:v>2558</c:v>
                </c:pt>
                <c:pt idx="914">
                  <c:v>2675</c:v>
                </c:pt>
                <c:pt idx="915">
                  <c:v>2598</c:v>
                </c:pt>
                <c:pt idx="916">
                  <c:v>2591</c:v>
                </c:pt>
                <c:pt idx="917">
                  <c:v>2871</c:v>
                </c:pt>
                <c:pt idx="918">
                  <c:v>2750</c:v>
                </c:pt>
                <c:pt idx="919">
                  <c:v>2571</c:v>
                </c:pt>
                <c:pt idx="920">
                  <c:v>2871</c:v>
                </c:pt>
                <c:pt idx="921">
                  <c:v>2568</c:v>
                </c:pt>
                <c:pt idx="922">
                  <c:v>2544</c:v>
                </c:pt>
                <c:pt idx="923">
                  <c:v>3777</c:v>
                </c:pt>
                <c:pt idx="924">
                  <c:v>3147</c:v>
                </c:pt>
                <c:pt idx="925">
                  <c:v>2818</c:v>
                </c:pt>
                <c:pt idx="926">
                  <c:v>2737</c:v>
                </c:pt>
                <c:pt idx="927">
                  <c:v>2824</c:v>
                </c:pt>
                <c:pt idx="928">
                  <c:v>2734</c:v>
                </c:pt>
                <c:pt idx="929">
                  <c:v>2764</c:v>
                </c:pt>
                <c:pt idx="930">
                  <c:v>2993</c:v>
                </c:pt>
                <c:pt idx="931">
                  <c:v>2960</c:v>
                </c:pt>
                <c:pt idx="932">
                  <c:v>3097</c:v>
                </c:pt>
                <c:pt idx="933">
                  <c:v>3104</c:v>
                </c:pt>
                <c:pt idx="934">
                  <c:v>3435</c:v>
                </c:pt>
                <c:pt idx="935">
                  <c:v>2627</c:v>
                </c:pt>
                <c:pt idx="936">
                  <c:v>3767</c:v>
                </c:pt>
                <c:pt idx="937">
                  <c:v>3925</c:v>
                </c:pt>
                <c:pt idx="938">
                  <c:v>4191</c:v>
                </c:pt>
                <c:pt idx="939">
                  <c:v>3761</c:v>
                </c:pt>
                <c:pt idx="940">
                  <c:v>4122</c:v>
                </c:pt>
                <c:pt idx="941">
                  <c:v>4507</c:v>
                </c:pt>
                <c:pt idx="942">
                  <c:v>4487</c:v>
                </c:pt>
                <c:pt idx="943">
                  <c:v>4311</c:v>
                </c:pt>
                <c:pt idx="944">
                  <c:v>4992</c:v>
                </c:pt>
                <c:pt idx="945">
                  <c:v>5617</c:v>
                </c:pt>
                <c:pt idx="946">
                  <c:v>6198</c:v>
                </c:pt>
                <c:pt idx="947">
                  <c:v>6935</c:v>
                </c:pt>
                <c:pt idx="948">
                  <c:v>6463</c:v>
                </c:pt>
                <c:pt idx="949">
                  <c:v>6571</c:v>
                </c:pt>
                <c:pt idx="950">
                  <c:v>6257</c:v>
                </c:pt>
                <c:pt idx="951">
                  <c:v>6269</c:v>
                </c:pt>
                <c:pt idx="952">
                  <c:v>6265</c:v>
                </c:pt>
                <c:pt idx="953">
                  <c:v>6600</c:v>
                </c:pt>
                <c:pt idx="954">
                  <c:v>6689</c:v>
                </c:pt>
                <c:pt idx="955">
                  <c:v>7024</c:v>
                </c:pt>
                <c:pt idx="956">
                  <c:v>10477</c:v>
                </c:pt>
                <c:pt idx="957">
                  <c:v>8154</c:v>
                </c:pt>
                <c:pt idx="958">
                  <c:v>7526</c:v>
                </c:pt>
                <c:pt idx="959">
                  <c:v>5768</c:v>
                </c:pt>
                <c:pt idx="960">
                  <c:v>7768</c:v>
                </c:pt>
                <c:pt idx="961">
                  <c:v>7382</c:v>
                </c:pt>
                <c:pt idx="962">
                  <c:v>7639</c:v>
                </c:pt>
                <c:pt idx="963">
                  <c:v>7027</c:v>
                </c:pt>
                <c:pt idx="964">
                  <c:v>7127</c:v>
                </c:pt>
                <c:pt idx="965">
                  <c:v>7103</c:v>
                </c:pt>
                <c:pt idx="966">
                  <c:v>6998</c:v>
                </c:pt>
                <c:pt idx="967">
                  <c:v>7037</c:v>
                </c:pt>
                <c:pt idx="968">
                  <c:v>7261</c:v>
                </c:pt>
                <c:pt idx="969">
                  <c:v>6848</c:v>
                </c:pt>
                <c:pt idx="970">
                  <c:v>7245</c:v>
                </c:pt>
                <c:pt idx="971">
                  <c:v>7582</c:v>
                </c:pt>
                <c:pt idx="972">
                  <c:v>7558</c:v>
                </c:pt>
                <c:pt idx="973">
                  <c:v>7178</c:v>
                </c:pt>
                <c:pt idx="974">
                  <c:v>7035</c:v>
                </c:pt>
                <c:pt idx="975">
                  <c:v>6909</c:v>
                </c:pt>
                <c:pt idx="976">
                  <c:v>6799</c:v>
                </c:pt>
                <c:pt idx="977">
                  <c:v>7074</c:v>
                </c:pt>
                <c:pt idx="978">
                  <c:v>7056</c:v>
                </c:pt>
                <c:pt idx="979">
                  <c:v>6930</c:v>
                </c:pt>
                <c:pt idx="980">
                  <c:v>7039</c:v>
                </c:pt>
                <c:pt idx="981">
                  <c:v>7355</c:v>
                </c:pt>
                <c:pt idx="982">
                  <c:v>7158</c:v>
                </c:pt>
                <c:pt idx="983">
                  <c:v>4940</c:v>
                </c:pt>
                <c:pt idx="984">
                  <c:v>7573</c:v>
                </c:pt>
                <c:pt idx="985">
                  <c:v>7287</c:v>
                </c:pt>
                <c:pt idx="986">
                  <c:v>7208</c:v>
                </c:pt>
                <c:pt idx="987">
                  <c:v>7063</c:v>
                </c:pt>
                <c:pt idx="988">
                  <c:v>7035</c:v>
                </c:pt>
                <c:pt idx="989">
                  <c:v>7052</c:v>
                </c:pt>
                <c:pt idx="990">
                  <c:v>6894</c:v>
                </c:pt>
                <c:pt idx="991">
                  <c:v>7234</c:v>
                </c:pt>
                <c:pt idx="992">
                  <c:v>7349</c:v>
                </c:pt>
                <c:pt idx="993">
                  <c:v>6942</c:v>
                </c:pt>
                <c:pt idx="994">
                  <c:v>7175</c:v>
                </c:pt>
                <c:pt idx="995">
                  <c:v>7334</c:v>
                </c:pt>
                <c:pt idx="996">
                  <c:v>6967</c:v>
                </c:pt>
                <c:pt idx="997">
                  <c:v>7186</c:v>
                </c:pt>
                <c:pt idx="998">
                  <c:v>7397</c:v>
                </c:pt>
                <c:pt idx="999">
                  <c:v>7208</c:v>
                </c:pt>
                <c:pt idx="1000">
                  <c:v>6939</c:v>
                </c:pt>
                <c:pt idx="1001">
                  <c:v>7297</c:v>
                </c:pt>
                <c:pt idx="1002">
                  <c:v>7176</c:v>
                </c:pt>
                <c:pt idx="1003">
                  <c:v>6914</c:v>
                </c:pt>
                <c:pt idx="1004">
                  <c:v>7119</c:v>
                </c:pt>
                <c:pt idx="1005">
                  <c:v>7472</c:v>
                </c:pt>
                <c:pt idx="1006">
                  <c:v>7731</c:v>
                </c:pt>
                <c:pt idx="1007">
                  <c:v>4823</c:v>
                </c:pt>
                <c:pt idx="1008">
                  <c:v>7059</c:v>
                </c:pt>
                <c:pt idx="1009">
                  <c:v>7446</c:v>
                </c:pt>
                <c:pt idx="1010">
                  <c:v>11182</c:v>
                </c:pt>
                <c:pt idx="1011">
                  <c:v>9744</c:v>
                </c:pt>
                <c:pt idx="1012">
                  <c:v>7338</c:v>
                </c:pt>
                <c:pt idx="1013">
                  <c:v>7012</c:v>
                </c:pt>
                <c:pt idx="1014">
                  <c:v>7270</c:v>
                </c:pt>
                <c:pt idx="1015">
                  <c:v>6745</c:v>
                </c:pt>
                <c:pt idx="1016">
                  <c:v>6857</c:v>
                </c:pt>
                <c:pt idx="1017">
                  <c:v>7166</c:v>
                </c:pt>
                <c:pt idx="1018">
                  <c:v>7096</c:v>
                </c:pt>
                <c:pt idx="1019">
                  <c:v>5213</c:v>
                </c:pt>
                <c:pt idx="1020">
                  <c:v>7169</c:v>
                </c:pt>
                <c:pt idx="1021">
                  <c:v>7204</c:v>
                </c:pt>
                <c:pt idx="1022">
                  <c:v>7107</c:v>
                </c:pt>
                <c:pt idx="1023">
                  <c:v>6681</c:v>
                </c:pt>
                <c:pt idx="1024">
                  <c:v>6975</c:v>
                </c:pt>
                <c:pt idx="1025">
                  <c:v>7258</c:v>
                </c:pt>
                <c:pt idx="1026">
                  <c:v>11038</c:v>
                </c:pt>
                <c:pt idx="1027">
                  <c:v>8727</c:v>
                </c:pt>
                <c:pt idx="1028">
                  <c:v>7001</c:v>
                </c:pt>
                <c:pt idx="1029">
                  <c:v>7072</c:v>
                </c:pt>
                <c:pt idx="1030">
                  <c:v>7397</c:v>
                </c:pt>
                <c:pt idx="1031">
                  <c:v>7494</c:v>
                </c:pt>
                <c:pt idx="1032">
                  <c:v>7357</c:v>
                </c:pt>
                <c:pt idx="1033">
                  <c:v>6964</c:v>
                </c:pt>
                <c:pt idx="1034">
                  <c:v>7036</c:v>
                </c:pt>
                <c:pt idx="1035">
                  <c:v>7029</c:v>
                </c:pt>
                <c:pt idx="1036">
                  <c:v>6731</c:v>
                </c:pt>
                <c:pt idx="1037">
                  <c:v>7073</c:v>
                </c:pt>
                <c:pt idx="1038">
                  <c:v>7182</c:v>
                </c:pt>
                <c:pt idx="1039">
                  <c:v>7248</c:v>
                </c:pt>
                <c:pt idx="1040">
                  <c:v>6866</c:v>
                </c:pt>
                <c:pt idx="1041">
                  <c:v>6845</c:v>
                </c:pt>
                <c:pt idx="1042">
                  <c:v>7094</c:v>
                </c:pt>
                <c:pt idx="1043">
                  <c:v>4923</c:v>
                </c:pt>
                <c:pt idx="1044">
                  <c:v>7134</c:v>
                </c:pt>
                <c:pt idx="1045">
                  <c:v>7042</c:v>
                </c:pt>
                <c:pt idx="1046">
                  <c:v>6734</c:v>
                </c:pt>
                <c:pt idx="1047">
                  <c:v>6760</c:v>
                </c:pt>
                <c:pt idx="1048">
                  <c:v>7086</c:v>
                </c:pt>
                <c:pt idx="1049">
                  <c:v>7014</c:v>
                </c:pt>
                <c:pt idx="1050">
                  <c:v>6877</c:v>
                </c:pt>
                <c:pt idx="1051">
                  <c:v>10411</c:v>
                </c:pt>
                <c:pt idx="1052">
                  <c:v>9063</c:v>
                </c:pt>
                <c:pt idx="1053">
                  <c:v>6815</c:v>
                </c:pt>
                <c:pt idx="1054">
                  <c:v>7000</c:v>
                </c:pt>
                <c:pt idx="1055">
                  <c:v>7536</c:v>
                </c:pt>
                <c:pt idx="1056">
                  <c:v>7336</c:v>
                </c:pt>
                <c:pt idx="1057">
                  <c:v>7506</c:v>
                </c:pt>
                <c:pt idx="1058">
                  <c:v>7103</c:v>
                </c:pt>
                <c:pt idx="1059">
                  <c:v>6840</c:v>
                </c:pt>
                <c:pt idx="1060">
                  <c:v>6857</c:v>
                </c:pt>
                <c:pt idx="1061">
                  <c:v>7068</c:v>
                </c:pt>
                <c:pt idx="1062">
                  <c:v>7021</c:v>
                </c:pt>
                <c:pt idx="1063">
                  <c:v>6763</c:v>
                </c:pt>
                <c:pt idx="1064">
                  <c:v>6864</c:v>
                </c:pt>
                <c:pt idx="1065">
                  <c:v>6474</c:v>
                </c:pt>
                <c:pt idx="1066">
                  <c:v>6555</c:v>
                </c:pt>
                <c:pt idx="1067">
                  <c:v>5085</c:v>
                </c:pt>
                <c:pt idx="1068">
                  <c:v>6369</c:v>
                </c:pt>
                <c:pt idx="1069">
                  <c:v>8470</c:v>
                </c:pt>
                <c:pt idx="1070">
                  <c:v>6341</c:v>
                </c:pt>
                <c:pt idx="1071">
                  <c:v>6250</c:v>
                </c:pt>
                <c:pt idx="1072">
                  <c:v>6449</c:v>
                </c:pt>
                <c:pt idx="1073">
                  <c:v>6363</c:v>
                </c:pt>
                <c:pt idx="1074">
                  <c:v>6247</c:v>
                </c:pt>
                <c:pt idx="1075">
                  <c:v>6199</c:v>
                </c:pt>
                <c:pt idx="1076">
                  <c:v>6247</c:v>
                </c:pt>
                <c:pt idx="1077">
                  <c:v>6198</c:v>
                </c:pt>
                <c:pt idx="1078">
                  <c:v>5910</c:v>
                </c:pt>
                <c:pt idx="1079">
                  <c:v>6069</c:v>
                </c:pt>
                <c:pt idx="1080">
                  <c:v>5989</c:v>
                </c:pt>
                <c:pt idx="1081">
                  <c:v>6132</c:v>
                </c:pt>
                <c:pt idx="1082">
                  <c:v>6668</c:v>
                </c:pt>
                <c:pt idx="1083">
                  <c:v>6253</c:v>
                </c:pt>
                <c:pt idx="1084">
                  <c:v>6214</c:v>
                </c:pt>
                <c:pt idx="1085">
                  <c:v>6485</c:v>
                </c:pt>
                <c:pt idx="1086">
                  <c:v>6377</c:v>
                </c:pt>
                <c:pt idx="1087">
                  <c:v>6453</c:v>
                </c:pt>
                <c:pt idx="1088">
                  <c:v>6180</c:v>
                </c:pt>
                <c:pt idx="1089">
                  <c:v>6172</c:v>
                </c:pt>
                <c:pt idx="1090">
                  <c:v>6124</c:v>
                </c:pt>
                <c:pt idx="1091">
                  <c:v>4359</c:v>
                </c:pt>
                <c:pt idx="1092">
                  <c:v>6466</c:v>
                </c:pt>
                <c:pt idx="1093">
                  <c:v>5968</c:v>
                </c:pt>
                <c:pt idx="1094">
                  <c:v>6357</c:v>
                </c:pt>
                <c:pt idx="1095">
                  <c:v>6373</c:v>
                </c:pt>
                <c:pt idx="1096">
                  <c:v>6255</c:v>
                </c:pt>
                <c:pt idx="1097">
                  <c:v>6248</c:v>
                </c:pt>
                <c:pt idx="1098">
                  <c:v>6210</c:v>
                </c:pt>
                <c:pt idx="1099">
                  <c:v>6290</c:v>
                </c:pt>
                <c:pt idx="1100">
                  <c:v>6178</c:v>
                </c:pt>
                <c:pt idx="1101">
                  <c:v>6171</c:v>
                </c:pt>
                <c:pt idx="1102">
                  <c:v>6277</c:v>
                </c:pt>
                <c:pt idx="1103">
                  <c:v>4335</c:v>
                </c:pt>
                <c:pt idx="1104">
                  <c:v>6453</c:v>
                </c:pt>
                <c:pt idx="1105">
                  <c:v>6150</c:v>
                </c:pt>
                <c:pt idx="1106">
                  <c:v>6602</c:v>
                </c:pt>
                <c:pt idx="1107">
                  <c:v>6324</c:v>
                </c:pt>
                <c:pt idx="1108">
                  <c:v>7124</c:v>
                </c:pt>
                <c:pt idx="1109">
                  <c:v>8880</c:v>
                </c:pt>
                <c:pt idx="1110">
                  <c:v>8553</c:v>
                </c:pt>
                <c:pt idx="1111">
                  <c:v>8204</c:v>
                </c:pt>
                <c:pt idx="1112">
                  <c:v>8269</c:v>
                </c:pt>
                <c:pt idx="1113">
                  <c:v>7922</c:v>
                </c:pt>
                <c:pt idx="1114">
                  <c:v>7951</c:v>
                </c:pt>
                <c:pt idx="1115">
                  <c:v>8086</c:v>
                </c:pt>
                <c:pt idx="1116">
                  <c:v>8214</c:v>
                </c:pt>
                <c:pt idx="1117">
                  <c:v>7970</c:v>
                </c:pt>
                <c:pt idx="1118">
                  <c:v>7586</c:v>
                </c:pt>
                <c:pt idx="1119">
                  <c:v>7703</c:v>
                </c:pt>
                <c:pt idx="1120">
                  <c:v>7060</c:v>
                </c:pt>
                <c:pt idx="1121">
                  <c:v>6759</c:v>
                </c:pt>
                <c:pt idx="1122">
                  <c:v>6987</c:v>
                </c:pt>
                <c:pt idx="1123">
                  <c:v>7392</c:v>
                </c:pt>
                <c:pt idx="1124">
                  <c:v>7543</c:v>
                </c:pt>
                <c:pt idx="1125">
                  <c:v>7519</c:v>
                </c:pt>
                <c:pt idx="1126">
                  <c:v>7252</c:v>
                </c:pt>
                <c:pt idx="1127">
                  <c:v>4982</c:v>
                </c:pt>
                <c:pt idx="1128">
                  <c:v>7132</c:v>
                </c:pt>
                <c:pt idx="1129">
                  <c:v>7193</c:v>
                </c:pt>
                <c:pt idx="1130">
                  <c:v>6917</c:v>
                </c:pt>
                <c:pt idx="1131">
                  <c:v>6884</c:v>
                </c:pt>
                <c:pt idx="1132">
                  <c:v>6773</c:v>
                </c:pt>
                <c:pt idx="1133">
                  <c:v>6805</c:v>
                </c:pt>
                <c:pt idx="1134">
                  <c:v>6221</c:v>
                </c:pt>
                <c:pt idx="1135">
                  <c:v>5207</c:v>
                </c:pt>
                <c:pt idx="1136">
                  <c:v>4869</c:v>
                </c:pt>
                <c:pt idx="1137">
                  <c:v>4750</c:v>
                </c:pt>
                <c:pt idx="1138">
                  <c:v>4494</c:v>
                </c:pt>
                <c:pt idx="1139">
                  <c:v>4952</c:v>
                </c:pt>
                <c:pt idx="1140">
                  <c:v>4573</c:v>
                </c:pt>
                <c:pt idx="1141">
                  <c:v>4270</c:v>
                </c:pt>
                <c:pt idx="1142">
                  <c:v>4438</c:v>
                </c:pt>
                <c:pt idx="1143">
                  <c:v>4129</c:v>
                </c:pt>
                <c:pt idx="1144">
                  <c:v>4191</c:v>
                </c:pt>
                <c:pt idx="1145">
                  <c:v>3950</c:v>
                </c:pt>
                <c:pt idx="1146">
                  <c:v>3895</c:v>
                </c:pt>
                <c:pt idx="1147">
                  <c:v>4039</c:v>
                </c:pt>
                <c:pt idx="1148">
                  <c:v>3708</c:v>
                </c:pt>
                <c:pt idx="1149">
                  <c:v>3654</c:v>
                </c:pt>
                <c:pt idx="1150">
                  <c:v>3689</c:v>
                </c:pt>
                <c:pt idx="1151">
                  <c:v>2581</c:v>
                </c:pt>
                <c:pt idx="1152">
                  <c:v>3432</c:v>
                </c:pt>
                <c:pt idx="1153">
                  <c:v>3528</c:v>
                </c:pt>
                <c:pt idx="1154">
                  <c:v>3538</c:v>
                </c:pt>
                <c:pt idx="1155">
                  <c:v>3474</c:v>
                </c:pt>
                <c:pt idx="1156">
                  <c:v>3549</c:v>
                </c:pt>
                <c:pt idx="1157">
                  <c:v>3286</c:v>
                </c:pt>
                <c:pt idx="1158">
                  <c:v>3361</c:v>
                </c:pt>
                <c:pt idx="1159">
                  <c:v>3148</c:v>
                </c:pt>
                <c:pt idx="1160">
                  <c:v>3110</c:v>
                </c:pt>
                <c:pt idx="1161">
                  <c:v>3025</c:v>
                </c:pt>
                <c:pt idx="1162">
                  <c:v>3076</c:v>
                </c:pt>
                <c:pt idx="1163">
                  <c:v>3784</c:v>
                </c:pt>
                <c:pt idx="1164">
                  <c:v>3154</c:v>
                </c:pt>
                <c:pt idx="1165">
                  <c:v>3008</c:v>
                </c:pt>
                <c:pt idx="1166">
                  <c:v>3323</c:v>
                </c:pt>
                <c:pt idx="1167">
                  <c:v>2998</c:v>
                </c:pt>
                <c:pt idx="1168">
                  <c:v>2858</c:v>
                </c:pt>
                <c:pt idx="1169">
                  <c:v>3244</c:v>
                </c:pt>
                <c:pt idx="1170">
                  <c:v>3097</c:v>
                </c:pt>
                <c:pt idx="1171">
                  <c:v>2861</c:v>
                </c:pt>
                <c:pt idx="1172">
                  <c:v>2900</c:v>
                </c:pt>
                <c:pt idx="1173">
                  <c:v>2794</c:v>
                </c:pt>
                <c:pt idx="1174">
                  <c:v>2879</c:v>
                </c:pt>
                <c:pt idx="1175">
                  <c:v>3083</c:v>
                </c:pt>
                <c:pt idx="1176">
                  <c:v>3013</c:v>
                </c:pt>
                <c:pt idx="1177">
                  <c:v>2806</c:v>
                </c:pt>
                <c:pt idx="1178">
                  <c:v>2965</c:v>
                </c:pt>
                <c:pt idx="1179">
                  <c:v>3112</c:v>
                </c:pt>
                <c:pt idx="1180">
                  <c:v>2731</c:v>
                </c:pt>
                <c:pt idx="1181">
                  <c:v>2833</c:v>
                </c:pt>
                <c:pt idx="1182">
                  <c:v>2789</c:v>
                </c:pt>
                <c:pt idx="1183">
                  <c:v>2770</c:v>
                </c:pt>
                <c:pt idx="1184">
                  <c:v>2623</c:v>
                </c:pt>
                <c:pt idx="1185">
                  <c:v>2571</c:v>
                </c:pt>
                <c:pt idx="1186">
                  <c:v>2531</c:v>
                </c:pt>
                <c:pt idx="1187">
                  <c:v>3322</c:v>
                </c:pt>
                <c:pt idx="1188">
                  <c:v>2791</c:v>
                </c:pt>
                <c:pt idx="1189">
                  <c:v>2691</c:v>
                </c:pt>
                <c:pt idx="1190">
                  <c:v>2621</c:v>
                </c:pt>
                <c:pt idx="1191">
                  <c:v>2513</c:v>
                </c:pt>
                <c:pt idx="1192">
                  <c:v>2683</c:v>
                </c:pt>
                <c:pt idx="1193">
                  <c:v>2591</c:v>
                </c:pt>
                <c:pt idx="1194">
                  <c:v>2663</c:v>
                </c:pt>
                <c:pt idx="1195">
                  <c:v>2638</c:v>
                </c:pt>
                <c:pt idx="1196">
                  <c:v>2693</c:v>
                </c:pt>
                <c:pt idx="1197">
                  <c:v>2602</c:v>
                </c:pt>
                <c:pt idx="1198">
                  <c:v>2677</c:v>
                </c:pt>
                <c:pt idx="1199">
                  <c:v>2520</c:v>
                </c:pt>
                <c:pt idx="1200">
                  <c:v>2915</c:v>
                </c:pt>
                <c:pt idx="1201">
                  <c:v>2652</c:v>
                </c:pt>
                <c:pt idx="1202">
                  <c:v>2766</c:v>
                </c:pt>
                <c:pt idx="1203">
                  <c:v>2751</c:v>
                </c:pt>
                <c:pt idx="1204">
                  <c:v>2674</c:v>
                </c:pt>
                <c:pt idx="1205">
                  <c:v>2858</c:v>
                </c:pt>
                <c:pt idx="1206">
                  <c:v>2949</c:v>
                </c:pt>
                <c:pt idx="1207">
                  <c:v>2838</c:v>
                </c:pt>
                <c:pt idx="1208">
                  <c:v>2936</c:v>
                </c:pt>
                <c:pt idx="1209">
                  <c:v>2921</c:v>
                </c:pt>
                <c:pt idx="1210">
                  <c:v>2884</c:v>
                </c:pt>
                <c:pt idx="1211">
                  <c:v>3998</c:v>
                </c:pt>
                <c:pt idx="1212">
                  <c:v>3037</c:v>
                </c:pt>
                <c:pt idx="1213">
                  <c:v>3069</c:v>
                </c:pt>
                <c:pt idx="1214">
                  <c:v>2800</c:v>
                </c:pt>
                <c:pt idx="1215">
                  <c:v>2967</c:v>
                </c:pt>
                <c:pt idx="1216">
                  <c:v>2856</c:v>
                </c:pt>
                <c:pt idx="1217">
                  <c:v>2910</c:v>
                </c:pt>
                <c:pt idx="1218">
                  <c:v>2863</c:v>
                </c:pt>
                <c:pt idx="1219">
                  <c:v>3056</c:v>
                </c:pt>
                <c:pt idx="1220">
                  <c:v>3197</c:v>
                </c:pt>
                <c:pt idx="1221">
                  <c:v>3424</c:v>
                </c:pt>
                <c:pt idx="1222">
                  <c:v>3544</c:v>
                </c:pt>
                <c:pt idx="1223">
                  <c:v>2718</c:v>
                </c:pt>
                <c:pt idx="1224">
                  <c:v>3800</c:v>
                </c:pt>
                <c:pt idx="1225">
                  <c:v>3806</c:v>
                </c:pt>
                <c:pt idx="1226">
                  <c:v>4113</c:v>
                </c:pt>
                <c:pt idx="1227">
                  <c:v>4114</c:v>
                </c:pt>
                <c:pt idx="1228">
                  <c:v>4350</c:v>
                </c:pt>
                <c:pt idx="1229">
                  <c:v>4968</c:v>
                </c:pt>
                <c:pt idx="1230">
                  <c:v>4858</c:v>
                </c:pt>
                <c:pt idx="1231">
                  <c:v>4999</c:v>
                </c:pt>
                <c:pt idx="1232">
                  <c:v>5396</c:v>
                </c:pt>
                <c:pt idx="1233">
                  <c:v>5858</c:v>
                </c:pt>
                <c:pt idx="1234">
                  <c:v>6656</c:v>
                </c:pt>
                <c:pt idx="1235">
                  <c:v>7632</c:v>
                </c:pt>
                <c:pt idx="1236">
                  <c:v>7172</c:v>
                </c:pt>
                <c:pt idx="1237">
                  <c:v>6602</c:v>
                </c:pt>
                <c:pt idx="1238">
                  <c:v>6747</c:v>
                </c:pt>
                <c:pt idx="1239">
                  <c:v>6479</c:v>
                </c:pt>
                <c:pt idx="1240">
                  <c:v>6679</c:v>
                </c:pt>
                <c:pt idx="1241">
                  <c:v>7437</c:v>
                </c:pt>
                <c:pt idx="1242">
                  <c:v>6726</c:v>
                </c:pt>
                <c:pt idx="1243">
                  <c:v>7035</c:v>
                </c:pt>
                <c:pt idx="1244">
                  <c:v>7044</c:v>
                </c:pt>
                <c:pt idx="1245">
                  <c:v>7388</c:v>
                </c:pt>
                <c:pt idx="1246">
                  <c:v>7738</c:v>
                </c:pt>
                <c:pt idx="1247">
                  <c:v>6077</c:v>
                </c:pt>
                <c:pt idx="1248">
                  <c:v>8063</c:v>
                </c:pt>
                <c:pt idx="1249">
                  <c:v>7659</c:v>
                </c:pt>
                <c:pt idx="1250">
                  <c:v>7227</c:v>
                </c:pt>
                <c:pt idx="1251">
                  <c:v>7523</c:v>
                </c:pt>
                <c:pt idx="1252">
                  <c:v>7473</c:v>
                </c:pt>
                <c:pt idx="1253">
                  <c:v>7387</c:v>
                </c:pt>
                <c:pt idx="1254">
                  <c:v>7332</c:v>
                </c:pt>
                <c:pt idx="1255">
                  <c:v>7144</c:v>
                </c:pt>
                <c:pt idx="1256">
                  <c:v>7190</c:v>
                </c:pt>
                <c:pt idx="1257">
                  <c:v>7492</c:v>
                </c:pt>
                <c:pt idx="1258">
                  <c:v>7610</c:v>
                </c:pt>
                <c:pt idx="1259">
                  <c:v>7705</c:v>
                </c:pt>
                <c:pt idx="1260">
                  <c:v>7203</c:v>
                </c:pt>
                <c:pt idx="1261">
                  <c:v>7370</c:v>
                </c:pt>
                <c:pt idx="1262">
                  <c:v>7012</c:v>
                </c:pt>
                <c:pt idx="1263">
                  <c:v>7097</c:v>
                </c:pt>
                <c:pt idx="1264">
                  <c:v>7207</c:v>
                </c:pt>
                <c:pt idx="1265">
                  <c:v>7314</c:v>
                </c:pt>
                <c:pt idx="1266">
                  <c:v>6969</c:v>
                </c:pt>
                <c:pt idx="1267">
                  <c:v>7296</c:v>
                </c:pt>
                <c:pt idx="1268">
                  <c:v>7095</c:v>
                </c:pt>
                <c:pt idx="1269">
                  <c:v>7185</c:v>
                </c:pt>
                <c:pt idx="1270">
                  <c:v>7181</c:v>
                </c:pt>
                <c:pt idx="1271">
                  <c:v>5030</c:v>
                </c:pt>
                <c:pt idx="1272">
                  <c:v>7034</c:v>
                </c:pt>
                <c:pt idx="1273">
                  <c:v>7270</c:v>
                </c:pt>
                <c:pt idx="1274">
                  <c:v>7474</c:v>
                </c:pt>
                <c:pt idx="1275">
                  <c:v>7406</c:v>
                </c:pt>
                <c:pt idx="1276">
                  <c:v>7187</c:v>
                </c:pt>
                <c:pt idx="1277">
                  <c:v>7350</c:v>
                </c:pt>
                <c:pt idx="1278">
                  <c:v>6995</c:v>
                </c:pt>
                <c:pt idx="1279">
                  <c:v>7287</c:v>
                </c:pt>
                <c:pt idx="1280">
                  <c:v>7326</c:v>
                </c:pt>
                <c:pt idx="1281">
                  <c:v>7243</c:v>
                </c:pt>
                <c:pt idx="1282">
                  <c:v>7339</c:v>
                </c:pt>
                <c:pt idx="1283">
                  <c:v>7622</c:v>
                </c:pt>
                <c:pt idx="1284">
                  <c:v>7389</c:v>
                </c:pt>
                <c:pt idx="1285">
                  <c:v>7471</c:v>
                </c:pt>
                <c:pt idx="1286">
                  <c:v>7263</c:v>
                </c:pt>
                <c:pt idx="1287">
                  <c:v>7150</c:v>
                </c:pt>
                <c:pt idx="1288">
                  <c:v>6923</c:v>
                </c:pt>
                <c:pt idx="1289">
                  <c:v>7306</c:v>
                </c:pt>
                <c:pt idx="1290">
                  <c:v>7020</c:v>
                </c:pt>
                <c:pt idx="1291">
                  <c:v>7220</c:v>
                </c:pt>
                <c:pt idx="1292">
                  <c:v>7355</c:v>
                </c:pt>
                <c:pt idx="1293">
                  <c:v>7145</c:v>
                </c:pt>
                <c:pt idx="1294">
                  <c:v>7143</c:v>
                </c:pt>
                <c:pt idx="1295">
                  <c:v>4902</c:v>
                </c:pt>
                <c:pt idx="1296">
                  <c:v>7387</c:v>
                </c:pt>
                <c:pt idx="1297">
                  <c:v>6999</c:v>
                </c:pt>
                <c:pt idx="1298">
                  <c:v>7029</c:v>
                </c:pt>
                <c:pt idx="1299">
                  <c:v>6859</c:v>
                </c:pt>
                <c:pt idx="1300">
                  <c:v>6802</c:v>
                </c:pt>
                <c:pt idx="1301">
                  <c:v>6970</c:v>
                </c:pt>
                <c:pt idx="1302">
                  <c:v>7165</c:v>
                </c:pt>
                <c:pt idx="1303">
                  <c:v>6976</c:v>
                </c:pt>
                <c:pt idx="1304">
                  <c:v>7509</c:v>
                </c:pt>
                <c:pt idx="1305">
                  <c:v>6917</c:v>
                </c:pt>
                <c:pt idx="1306">
                  <c:v>7153</c:v>
                </c:pt>
                <c:pt idx="1307">
                  <c:v>7170</c:v>
                </c:pt>
                <c:pt idx="1308">
                  <c:v>6880</c:v>
                </c:pt>
                <c:pt idx="1309">
                  <c:v>6852</c:v>
                </c:pt>
                <c:pt idx="1310">
                  <c:v>6943</c:v>
                </c:pt>
                <c:pt idx="1311">
                  <c:v>6622</c:v>
                </c:pt>
                <c:pt idx="1312">
                  <c:v>6658</c:v>
                </c:pt>
                <c:pt idx="1313">
                  <c:v>6715</c:v>
                </c:pt>
                <c:pt idx="1314">
                  <c:v>6867</c:v>
                </c:pt>
                <c:pt idx="1315">
                  <c:v>8259</c:v>
                </c:pt>
                <c:pt idx="1316">
                  <c:v>6567</c:v>
                </c:pt>
                <c:pt idx="1317">
                  <c:v>6503</c:v>
                </c:pt>
                <c:pt idx="1318">
                  <c:v>6475</c:v>
                </c:pt>
                <c:pt idx="1319">
                  <c:v>4893</c:v>
                </c:pt>
                <c:pt idx="1320">
                  <c:v>6815</c:v>
                </c:pt>
                <c:pt idx="1321">
                  <c:v>6431</c:v>
                </c:pt>
                <c:pt idx="1322">
                  <c:v>6306</c:v>
                </c:pt>
                <c:pt idx="1323">
                  <c:v>6199</c:v>
                </c:pt>
                <c:pt idx="1324">
                  <c:v>6215</c:v>
                </c:pt>
                <c:pt idx="1325">
                  <c:v>6293</c:v>
                </c:pt>
                <c:pt idx="1326">
                  <c:v>6155</c:v>
                </c:pt>
                <c:pt idx="1327">
                  <c:v>6410</c:v>
                </c:pt>
                <c:pt idx="1328">
                  <c:v>6312</c:v>
                </c:pt>
                <c:pt idx="1329">
                  <c:v>6517</c:v>
                </c:pt>
                <c:pt idx="1330">
                  <c:v>6210</c:v>
                </c:pt>
                <c:pt idx="1331">
                  <c:v>6298</c:v>
                </c:pt>
                <c:pt idx="1332">
                  <c:v>6193</c:v>
                </c:pt>
                <c:pt idx="1333">
                  <c:v>6141</c:v>
                </c:pt>
                <c:pt idx="1334">
                  <c:v>6200</c:v>
                </c:pt>
                <c:pt idx="1335">
                  <c:v>5788</c:v>
                </c:pt>
                <c:pt idx="1336">
                  <c:v>5911</c:v>
                </c:pt>
                <c:pt idx="1337">
                  <c:v>6096</c:v>
                </c:pt>
                <c:pt idx="1338">
                  <c:v>5855</c:v>
                </c:pt>
                <c:pt idx="1339">
                  <c:v>5911</c:v>
                </c:pt>
                <c:pt idx="1340">
                  <c:v>6060</c:v>
                </c:pt>
                <c:pt idx="1341">
                  <c:v>5995</c:v>
                </c:pt>
                <c:pt idx="1342">
                  <c:v>5757</c:v>
                </c:pt>
                <c:pt idx="1343">
                  <c:v>4296</c:v>
                </c:pt>
                <c:pt idx="1344">
                  <c:v>5636</c:v>
                </c:pt>
                <c:pt idx="1345">
                  <c:v>5619</c:v>
                </c:pt>
                <c:pt idx="1346">
                  <c:v>5730</c:v>
                </c:pt>
                <c:pt idx="1347">
                  <c:v>5846</c:v>
                </c:pt>
                <c:pt idx="1348">
                  <c:v>5318</c:v>
                </c:pt>
                <c:pt idx="1349">
                  <c:v>5460</c:v>
                </c:pt>
                <c:pt idx="1350">
                  <c:v>5451</c:v>
                </c:pt>
                <c:pt idx="1351">
                  <c:v>5666</c:v>
                </c:pt>
                <c:pt idx="1352">
                  <c:v>5458</c:v>
                </c:pt>
                <c:pt idx="1353">
                  <c:v>5230</c:v>
                </c:pt>
                <c:pt idx="1354">
                  <c:v>5100</c:v>
                </c:pt>
                <c:pt idx="1355">
                  <c:v>5524</c:v>
                </c:pt>
                <c:pt idx="1356">
                  <c:v>5184</c:v>
                </c:pt>
                <c:pt idx="1357">
                  <c:v>5336</c:v>
                </c:pt>
                <c:pt idx="1358">
                  <c:v>5405</c:v>
                </c:pt>
                <c:pt idx="1359">
                  <c:v>5018</c:v>
                </c:pt>
                <c:pt idx="1360">
                  <c:v>5031</c:v>
                </c:pt>
                <c:pt idx="1361">
                  <c:v>5167</c:v>
                </c:pt>
                <c:pt idx="1362">
                  <c:v>4936</c:v>
                </c:pt>
                <c:pt idx="1363">
                  <c:v>5019</c:v>
                </c:pt>
                <c:pt idx="1364">
                  <c:v>5019</c:v>
                </c:pt>
                <c:pt idx="1365">
                  <c:v>4886</c:v>
                </c:pt>
                <c:pt idx="1366">
                  <c:v>4932</c:v>
                </c:pt>
                <c:pt idx="1367">
                  <c:v>3516</c:v>
                </c:pt>
                <c:pt idx="1368">
                  <c:v>5010</c:v>
                </c:pt>
                <c:pt idx="1369">
                  <c:v>5019</c:v>
                </c:pt>
                <c:pt idx="1370">
                  <c:v>5028</c:v>
                </c:pt>
                <c:pt idx="1371">
                  <c:v>4810</c:v>
                </c:pt>
                <c:pt idx="1372">
                  <c:v>4609</c:v>
                </c:pt>
                <c:pt idx="1373">
                  <c:v>5054</c:v>
                </c:pt>
                <c:pt idx="1374">
                  <c:v>4955</c:v>
                </c:pt>
                <c:pt idx="1375">
                  <c:v>4703</c:v>
                </c:pt>
                <c:pt idx="1376">
                  <c:v>4816</c:v>
                </c:pt>
                <c:pt idx="1377">
                  <c:v>4808</c:v>
                </c:pt>
                <c:pt idx="1378">
                  <c:v>4688</c:v>
                </c:pt>
                <c:pt idx="1379">
                  <c:v>5026</c:v>
                </c:pt>
                <c:pt idx="1380">
                  <c:v>5026</c:v>
                </c:pt>
                <c:pt idx="1381">
                  <c:v>4725</c:v>
                </c:pt>
                <c:pt idx="1382">
                  <c:v>4872</c:v>
                </c:pt>
                <c:pt idx="1383">
                  <c:v>4845</c:v>
                </c:pt>
                <c:pt idx="1384">
                  <c:v>4620</c:v>
                </c:pt>
                <c:pt idx="1385">
                  <c:v>4874</c:v>
                </c:pt>
                <c:pt idx="1386">
                  <c:v>5049</c:v>
                </c:pt>
                <c:pt idx="1387">
                  <c:v>4953</c:v>
                </c:pt>
                <c:pt idx="1388">
                  <c:v>5221</c:v>
                </c:pt>
                <c:pt idx="1389">
                  <c:v>4864</c:v>
                </c:pt>
                <c:pt idx="1390">
                  <c:v>4950</c:v>
                </c:pt>
                <c:pt idx="1391">
                  <c:v>3533</c:v>
                </c:pt>
                <c:pt idx="1392">
                  <c:v>5267</c:v>
                </c:pt>
                <c:pt idx="1393">
                  <c:v>5133</c:v>
                </c:pt>
                <c:pt idx="1394">
                  <c:v>5058</c:v>
                </c:pt>
                <c:pt idx="1395">
                  <c:v>4929</c:v>
                </c:pt>
                <c:pt idx="1396">
                  <c:v>5049</c:v>
                </c:pt>
                <c:pt idx="1397">
                  <c:v>4863</c:v>
                </c:pt>
                <c:pt idx="1398">
                  <c:v>4865</c:v>
                </c:pt>
                <c:pt idx="1399">
                  <c:v>5222</c:v>
                </c:pt>
                <c:pt idx="1400">
                  <c:v>5331</c:v>
                </c:pt>
                <c:pt idx="1401">
                  <c:v>5037</c:v>
                </c:pt>
                <c:pt idx="1402">
                  <c:v>5017</c:v>
                </c:pt>
                <c:pt idx="1403">
                  <c:v>3457</c:v>
                </c:pt>
                <c:pt idx="1404">
                  <c:v>5062</c:v>
                </c:pt>
                <c:pt idx="1405">
                  <c:v>4948</c:v>
                </c:pt>
                <c:pt idx="1406">
                  <c:v>5233</c:v>
                </c:pt>
                <c:pt idx="1407">
                  <c:v>4996</c:v>
                </c:pt>
                <c:pt idx="1408">
                  <c:v>4778</c:v>
                </c:pt>
                <c:pt idx="1409">
                  <c:v>4913</c:v>
                </c:pt>
                <c:pt idx="1410">
                  <c:v>4666</c:v>
                </c:pt>
                <c:pt idx="1411">
                  <c:v>4639</c:v>
                </c:pt>
                <c:pt idx="1412">
                  <c:v>4501</c:v>
                </c:pt>
                <c:pt idx="1413">
                  <c:v>4849</c:v>
                </c:pt>
                <c:pt idx="1414">
                  <c:v>4587</c:v>
                </c:pt>
                <c:pt idx="1415">
                  <c:v>4726</c:v>
                </c:pt>
                <c:pt idx="1416">
                  <c:v>4551</c:v>
                </c:pt>
                <c:pt idx="1417">
                  <c:v>4382</c:v>
                </c:pt>
                <c:pt idx="1418">
                  <c:v>4819</c:v>
                </c:pt>
                <c:pt idx="1419">
                  <c:v>4819</c:v>
                </c:pt>
                <c:pt idx="1420">
                  <c:v>4756</c:v>
                </c:pt>
                <c:pt idx="1421">
                  <c:v>4445</c:v>
                </c:pt>
                <c:pt idx="1422">
                  <c:v>4541</c:v>
                </c:pt>
                <c:pt idx="1423">
                  <c:v>4423</c:v>
                </c:pt>
                <c:pt idx="1424">
                  <c:v>4357</c:v>
                </c:pt>
                <c:pt idx="1425">
                  <c:v>4275</c:v>
                </c:pt>
                <c:pt idx="1426">
                  <c:v>4028</c:v>
                </c:pt>
                <c:pt idx="1427">
                  <c:v>3258</c:v>
                </c:pt>
                <c:pt idx="1428">
                  <c:v>4250</c:v>
                </c:pt>
                <c:pt idx="1429">
                  <c:v>4132</c:v>
                </c:pt>
                <c:pt idx="1430">
                  <c:v>4108</c:v>
                </c:pt>
                <c:pt idx="1431">
                  <c:v>3917</c:v>
                </c:pt>
                <c:pt idx="1432">
                  <c:v>3865</c:v>
                </c:pt>
                <c:pt idx="1433">
                  <c:v>3848</c:v>
                </c:pt>
                <c:pt idx="1434">
                  <c:v>3682</c:v>
                </c:pt>
                <c:pt idx="1435">
                  <c:v>3527</c:v>
                </c:pt>
                <c:pt idx="1436">
                  <c:v>3668</c:v>
                </c:pt>
                <c:pt idx="1437">
                  <c:v>3614</c:v>
                </c:pt>
                <c:pt idx="1438">
                  <c:v>3591</c:v>
                </c:pt>
                <c:pt idx="1439">
                  <c:v>3837</c:v>
                </c:pt>
                <c:pt idx="1440">
                  <c:v>3606</c:v>
                </c:pt>
                <c:pt idx="1441">
                  <c:v>3485</c:v>
                </c:pt>
                <c:pt idx="1442">
                  <c:v>3474</c:v>
                </c:pt>
                <c:pt idx="1443">
                  <c:v>3369</c:v>
                </c:pt>
                <c:pt idx="1444">
                  <c:v>3340</c:v>
                </c:pt>
                <c:pt idx="1445">
                  <c:v>3464</c:v>
                </c:pt>
                <c:pt idx="1446">
                  <c:v>3313</c:v>
                </c:pt>
                <c:pt idx="1447">
                  <c:v>3314</c:v>
                </c:pt>
                <c:pt idx="1448">
                  <c:v>3215</c:v>
                </c:pt>
                <c:pt idx="1449">
                  <c:v>3243</c:v>
                </c:pt>
                <c:pt idx="1450">
                  <c:v>3297</c:v>
                </c:pt>
                <c:pt idx="1451">
                  <c:v>2582</c:v>
                </c:pt>
                <c:pt idx="1452">
                  <c:v>3353</c:v>
                </c:pt>
                <c:pt idx="1453">
                  <c:v>3190</c:v>
                </c:pt>
                <c:pt idx="1454">
                  <c:v>3070</c:v>
                </c:pt>
                <c:pt idx="1455">
                  <c:v>3073</c:v>
                </c:pt>
                <c:pt idx="1456">
                  <c:v>3047</c:v>
                </c:pt>
                <c:pt idx="1457">
                  <c:v>3095</c:v>
                </c:pt>
                <c:pt idx="1458">
                  <c:v>3131</c:v>
                </c:pt>
                <c:pt idx="1459">
                  <c:v>2803</c:v>
                </c:pt>
                <c:pt idx="1460">
                  <c:v>2792</c:v>
                </c:pt>
                <c:pt idx="1461">
                  <c:v>2837</c:v>
                </c:pt>
                <c:pt idx="1462">
                  <c:v>2849</c:v>
                </c:pt>
                <c:pt idx="1463">
                  <c:v>3794</c:v>
                </c:pt>
                <c:pt idx="1464">
                  <c:v>2972</c:v>
                </c:pt>
                <c:pt idx="1465">
                  <c:v>2825</c:v>
                </c:pt>
                <c:pt idx="1466">
                  <c:v>2678</c:v>
                </c:pt>
                <c:pt idx="1467">
                  <c:v>2723</c:v>
                </c:pt>
                <c:pt idx="1468">
                  <c:v>2684</c:v>
                </c:pt>
                <c:pt idx="1469">
                  <c:v>2639</c:v>
                </c:pt>
                <c:pt idx="1470">
                  <c:v>2663</c:v>
                </c:pt>
                <c:pt idx="1471">
                  <c:v>2675</c:v>
                </c:pt>
                <c:pt idx="1472">
                  <c:v>2633</c:v>
                </c:pt>
                <c:pt idx="1473">
                  <c:v>2599</c:v>
                </c:pt>
                <c:pt idx="1474">
                  <c:v>2614</c:v>
                </c:pt>
                <c:pt idx="1475">
                  <c:v>2386</c:v>
                </c:pt>
                <c:pt idx="1476">
                  <c:v>2675</c:v>
                </c:pt>
                <c:pt idx="1477">
                  <c:v>2724</c:v>
                </c:pt>
                <c:pt idx="1478">
                  <c:v>2743</c:v>
                </c:pt>
                <c:pt idx="1479">
                  <c:v>2600</c:v>
                </c:pt>
                <c:pt idx="1480">
                  <c:v>2339</c:v>
                </c:pt>
                <c:pt idx="1481">
                  <c:v>2596</c:v>
                </c:pt>
                <c:pt idx="1482">
                  <c:v>2393</c:v>
                </c:pt>
                <c:pt idx="1483">
                  <c:v>2587</c:v>
                </c:pt>
                <c:pt idx="1484">
                  <c:v>2577</c:v>
                </c:pt>
                <c:pt idx="1485">
                  <c:v>2426</c:v>
                </c:pt>
                <c:pt idx="1486">
                  <c:v>2438</c:v>
                </c:pt>
                <c:pt idx="1487">
                  <c:v>3305</c:v>
                </c:pt>
                <c:pt idx="1488">
                  <c:v>2760</c:v>
                </c:pt>
                <c:pt idx="1489">
                  <c:v>2451</c:v>
                </c:pt>
                <c:pt idx="1490">
                  <c:v>2536</c:v>
                </c:pt>
                <c:pt idx="1491">
                  <c:v>2367</c:v>
                </c:pt>
                <c:pt idx="1492">
                  <c:v>2356</c:v>
                </c:pt>
                <c:pt idx="1493">
                  <c:v>2475</c:v>
                </c:pt>
                <c:pt idx="1494">
                  <c:v>2439</c:v>
                </c:pt>
                <c:pt idx="1495">
                  <c:v>2424</c:v>
                </c:pt>
                <c:pt idx="1496">
                  <c:v>2529</c:v>
                </c:pt>
                <c:pt idx="1497">
                  <c:v>2513</c:v>
                </c:pt>
                <c:pt idx="1498">
                  <c:v>2464</c:v>
                </c:pt>
                <c:pt idx="1499">
                  <c:v>2491</c:v>
                </c:pt>
                <c:pt idx="1500">
                  <c:v>2711</c:v>
                </c:pt>
                <c:pt idx="1501">
                  <c:v>2499</c:v>
                </c:pt>
                <c:pt idx="1502">
                  <c:v>2609</c:v>
                </c:pt>
                <c:pt idx="1503">
                  <c:v>2390</c:v>
                </c:pt>
                <c:pt idx="1504">
                  <c:v>2446</c:v>
                </c:pt>
                <c:pt idx="1505">
                  <c:v>2508</c:v>
                </c:pt>
                <c:pt idx="1506">
                  <c:v>2521</c:v>
                </c:pt>
                <c:pt idx="1507">
                  <c:v>2478</c:v>
                </c:pt>
                <c:pt idx="1508">
                  <c:v>2512</c:v>
                </c:pt>
                <c:pt idx="1509">
                  <c:v>2506</c:v>
                </c:pt>
                <c:pt idx="1510">
                  <c:v>2482</c:v>
                </c:pt>
                <c:pt idx="1511">
                  <c:v>2637</c:v>
                </c:pt>
                <c:pt idx="1512">
                  <c:v>2597</c:v>
                </c:pt>
                <c:pt idx="1513">
                  <c:v>2790</c:v>
                </c:pt>
                <c:pt idx="1514">
                  <c:v>2621</c:v>
                </c:pt>
                <c:pt idx="1515">
                  <c:v>2796</c:v>
                </c:pt>
                <c:pt idx="1516">
                  <c:v>2632</c:v>
                </c:pt>
                <c:pt idx="1517">
                  <c:v>2511</c:v>
                </c:pt>
                <c:pt idx="1518">
                  <c:v>2744</c:v>
                </c:pt>
                <c:pt idx="1519">
                  <c:v>2678</c:v>
                </c:pt>
                <c:pt idx="1520">
                  <c:v>2787</c:v>
                </c:pt>
                <c:pt idx="1521">
                  <c:v>2799</c:v>
                </c:pt>
                <c:pt idx="1522">
                  <c:v>2832</c:v>
                </c:pt>
                <c:pt idx="1523">
                  <c:v>1949</c:v>
                </c:pt>
                <c:pt idx="1524">
                  <c:v>2844</c:v>
                </c:pt>
                <c:pt idx="1525">
                  <c:v>2980</c:v>
                </c:pt>
                <c:pt idx="1526">
                  <c:v>3038</c:v>
                </c:pt>
                <c:pt idx="1527">
                  <c:v>2889</c:v>
                </c:pt>
                <c:pt idx="1528">
                  <c:v>3091</c:v>
                </c:pt>
                <c:pt idx="1529">
                  <c:v>3099</c:v>
                </c:pt>
                <c:pt idx="1530">
                  <c:v>3202</c:v>
                </c:pt>
                <c:pt idx="1531">
                  <c:v>3058</c:v>
                </c:pt>
                <c:pt idx="1532">
                  <c:v>3180</c:v>
                </c:pt>
                <c:pt idx="1533">
                  <c:v>3173</c:v>
                </c:pt>
                <c:pt idx="1534">
                  <c:v>3389</c:v>
                </c:pt>
                <c:pt idx="1535">
                  <c:v>3807</c:v>
                </c:pt>
                <c:pt idx="1536">
                  <c:v>3454</c:v>
                </c:pt>
                <c:pt idx="1537">
                  <c:v>3664</c:v>
                </c:pt>
                <c:pt idx="1538">
                  <c:v>3563</c:v>
                </c:pt>
                <c:pt idx="1539">
                  <c:v>3586</c:v>
                </c:pt>
                <c:pt idx="1540">
                  <c:v>3716</c:v>
                </c:pt>
                <c:pt idx="1541">
                  <c:v>3944</c:v>
                </c:pt>
                <c:pt idx="1542">
                  <c:v>3869</c:v>
                </c:pt>
                <c:pt idx="1543">
                  <c:v>3716</c:v>
                </c:pt>
                <c:pt idx="1544">
                  <c:v>3959</c:v>
                </c:pt>
                <c:pt idx="1545">
                  <c:v>4108</c:v>
                </c:pt>
                <c:pt idx="1546">
                  <c:v>4002</c:v>
                </c:pt>
                <c:pt idx="1547">
                  <c:v>2813</c:v>
                </c:pt>
                <c:pt idx="1548">
                  <c:v>4056</c:v>
                </c:pt>
                <c:pt idx="1549">
                  <c:v>4224</c:v>
                </c:pt>
                <c:pt idx="1550">
                  <c:v>4164</c:v>
                </c:pt>
                <c:pt idx="1551">
                  <c:v>4179</c:v>
                </c:pt>
                <c:pt idx="1552">
                  <c:v>4300</c:v>
                </c:pt>
                <c:pt idx="1553">
                  <c:v>4181</c:v>
                </c:pt>
                <c:pt idx="1554">
                  <c:v>4101</c:v>
                </c:pt>
                <c:pt idx="1555">
                  <c:v>4190</c:v>
                </c:pt>
                <c:pt idx="1556">
                  <c:v>4085</c:v>
                </c:pt>
                <c:pt idx="1557">
                  <c:v>4182</c:v>
                </c:pt>
                <c:pt idx="1558">
                  <c:v>4330</c:v>
                </c:pt>
                <c:pt idx="1559">
                  <c:v>4433</c:v>
                </c:pt>
                <c:pt idx="1560">
                  <c:v>4418</c:v>
                </c:pt>
                <c:pt idx="1561">
                  <c:v>4429</c:v>
                </c:pt>
                <c:pt idx="1562">
                  <c:v>4372</c:v>
                </c:pt>
                <c:pt idx="1563">
                  <c:v>4333</c:v>
                </c:pt>
                <c:pt idx="1564">
                  <c:v>4401</c:v>
                </c:pt>
                <c:pt idx="1565">
                  <c:v>4676</c:v>
                </c:pt>
                <c:pt idx="1566">
                  <c:v>4327</c:v>
                </c:pt>
                <c:pt idx="1567">
                  <c:v>4453</c:v>
                </c:pt>
                <c:pt idx="1568">
                  <c:v>4452</c:v>
                </c:pt>
                <c:pt idx="1569">
                  <c:v>4288</c:v>
                </c:pt>
                <c:pt idx="1570">
                  <c:v>4290</c:v>
                </c:pt>
                <c:pt idx="1571">
                  <c:v>3209</c:v>
                </c:pt>
                <c:pt idx="1572">
                  <c:v>4625</c:v>
                </c:pt>
                <c:pt idx="1573">
                  <c:v>4591</c:v>
                </c:pt>
                <c:pt idx="1574">
                  <c:v>4690</c:v>
                </c:pt>
                <c:pt idx="1575">
                  <c:v>4618</c:v>
                </c:pt>
                <c:pt idx="1576">
                  <c:v>4610</c:v>
                </c:pt>
                <c:pt idx="1577">
                  <c:v>4507</c:v>
                </c:pt>
                <c:pt idx="1578">
                  <c:v>4606</c:v>
                </c:pt>
                <c:pt idx="1579">
                  <c:v>4499</c:v>
                </c:pt>
                <c:pt idx="1580">
                  <c:v>4494</c:v>
                </c:pt>
                <c:pt idx="1581">
                  <c:v>4429</c:v>
                </c:pt>
                <c:pt idx="1582">
                  <c:v>4374</c:v>
                </c:pt>
                <c:pt idx="1583">
                  <c:v>4640</c:v>
                </c:pt>
                <c:pt idx="1584">
                  <c:v>4468</c:v>
                </c:pt>
                <c:pt idx="1585">
                  <c:v>4368</c:v>
                </c:pt>
                <c:pt idx="1586">
                  <c:v>4368</c:v>
                </c:pt>
                <c:pt idx="1587">
                  <c:v>4399</c:v>
                </c:pt>
                <c:pt idx="1588">
                  <c:v>4377</c:v>
                </c:pt>
                <c:pt idx="1589">
                  <c:v>4272</c:v>
                </c:pt>
                <c:pt idx="1590">
                  <c:v>4243</c:v>
                </c:pt>
                <c:pt idx="1591">
                  <c:v>4555</c:v>
                </c:pt>
                <c:pt idx="1592">
                  <c:v>4340</c:v>
                </c:pt>
                <c:pt idx="1593">
                  <c:v>4242</c:v>
                </c:pt>
                <c:pt idx="1594">
                  <c:v>4118</c:v>
                </c:pt>
                <c:pt idx="1595">
                  <c:v>2978</c:v>
                </c:pt>
                <c:pt idx="1596">
                  <c:v>4326</c:v>
                </c:pt>
                <c:pt idx="1597">
                  <c:v>4058</c:v>
                </c:pt>
                <c:pt idx="1598">
                  <c:v>4268</c:v>
                </c:pt>
                <c:pt idx="1599">
                  <c:v>4095</c:v>
                </c:pt>
                <c:pt idx="1600">
                  <c:v>4063</c:v>
                </c:pt>
                <c:pt idx="1601">
                  <c:v>4083</c:v>
                </c:pt>
                <c:pt idx="1602">
                  <c:v>4252</c:v>
                </c:pt>
                <c:pt idx="1603">
                  <c:v>3952</c:v>
                </c:pt>
                <c:pt idx="1604">
                  <c:v>4160</c:v>
                </c:pt>
                <c:pt idx="1605">
                  <c:v>4086</c:v>
                </c:pt>
                <c:pt idx="1606">
                  <c:v>3984</c:v>
                </c:pt>
                <c:pt idx="1607">
                  <c:v>2929</c:v>
                </c:pt>
                <c:pt idx="1608">
                  <c:v>4109</c:v>
                </c:pt>
                <c:pt idx="1609">
                  <c:v>4138</c:v>
                </c:pt>
                <c:pt idx="1610">
                  <c:v>4009</c:v>
                </c:pt>
                <c:pt idx="1611">
                  <c:v>3985</c:v>
                </c:pt>
                <c:pt idx="1612">
                  <c:v>3971</c:v>
                </c:pt>
                <c:pt idx="1613">
                  <c:v>4059</c:v>
                </c:pt>
                <c:pt idx="1614">
                  <c:v>4202</c:v>
                </c:pt>
                <c:pt idx="1615">
                  <c:v>4033</c:v>
                </c:pt>
                <c:pt idx="1616">
                  <c:v>4182</c:v>
                </c:pt>
                <c:pt idx="1617">
                  <c:v>4331</c:v>
                </c:pt>
                <c:pt idx="1618">
                  <c:v>4464</c:v>
                </c:pt>
                <c:pt idx="1619">
                  <c:v>4742</c:v>
                </c:pt>
                <c:pt idx="1620">
                  <c:v>5072</c:v>
                </c:pt>
                <c:pt idx="1621">
                  <c:v>4741</c:v>
                </c:pt>
                <c:pt idx="1622">
                  <c:v>4681</c:v>
                </c:pt>
                <c:pt idx="1623">
                  <c:v>4753</c:v>
                </c:pt>
                <c:pt idx="1624">
                  <c:v>4532</c:v>
                </c:pt>
                <c:pt idx="1625">
                  <c:v>4652</c:v>
                </c:pt>
                <c:pt idx="1626">
                  <c:v>4540</c:v>
                </c:pt>
                <c:pt idx="1627">
                  <c:v>4545</c:v>
                </c:pt>
                <c:pt idx="1628">
                  <c:v>4570</c:v>
                </c:pt>
                <c:pt idx="1629">
                  <c:v>4344</c:v>
                </c:pt>
                <c:pt idx="1630">
                  <c:v>4548</c:v>
                </c:pt>
                <c:pt idx="1631">
                  <c:v>3234</c:v>
                </c:pt>
                <c:pt idx="1632">
                  <c:v>4866</c:v>
                </c:pt>
                <c:pt idx="1633">
                  <c:v>4935</c:v>
                </c:pt>
                <c:pt idx="1634">
                  <c:v>4767</c:v>
                </c:pt>
                <c:pt idx="1635">
                  <c:v>4880</c:v>
                </c:pt>
                <c:pt idx="1636">
                  <c:v>4754</c:v>
                </c:pt>
                <c:pt idx="1637">
                  <c:v>4789</c:v>
                </c:pt>
                <c:pt idx="1638">
                  <c:v>4738</c:v>
                </c:pt>
                <c:pt idx="1639">
                  <c:v>4714</c:v>
                </c:pt>
                <c:pt idx="1640">
                  <c:v>4816</c:v>
                </c:pt>
                <c:pt idx="1641">
                  <c:v>4656</c:v>
                </c:pt>
                <c:pt idx="1642">
                  <c:v>4731</c:v>
                </c:pt>
                <c:pt idx="1643">
                  <c:v>4731</c:v>
                </c:pt>
                <c:pt idx="1644">
                  <c:v>4924</c:v>
                </c:pt>
                <c:pt idx="1645">
                  <c:v>5096</c:v>
                </c:pt>
                <c:pt idx="1646">
                  <c:v>4761</c:v>
                </c:pt>
                <c:pt idx="1647">
                  <c:v>4945</c:v>
                </c:pt>
                <c:pt idx="1648">
                  <c:v>4898</c:v>
                </c:pt>
                <c:pt idx="1649">
                  <c:v>4898</c:v>
                </c:pt>
                <c:pt idx="1650">
                  <c:v>4798</c:v>
                </c:pt>
                <c:pt idx="1651">
                  <c:v>5167</c:v>
                </c:pt>
                <c:pt idx="1652">
                  <c:v>5065</c:v>
                </c:pt>
                <c:pt idx="1653">
                  <c:v>4879</c:v>
                </c:pt>
                <c:pt idx="1654">
                  <c:v>4943</c:v>
                </c:pt>
                <c:pt idx="1655">
                  <c:v>3360</c:v>
                </c:pt>
                <c:pt idx="1656">
                  <c:v>5092</c:v>
                </c:pt>
                <c:pt idx="1657">
                  <c:v>4984</c:v>
                </c:pt>
                <c:pt idx="1658">
                  <c:v>5023</c:v>
                </c:pt>
                <c:pt idx="1659">
                  <c:v>5178</c:v>
                </c:pt>
                <c:pt idx="1660">
                  <c:v>4936</c:v>
                </c:pt>
                <c:pt idx="1661">
                  <c:v>5204</c:v>
                </c:pt>
                <c:pt idx="1662">
                  <c:v>5010</c:v>
                </c:pt>
                <c:pt idx="1663">
                  <c:v>5207</c:v>
                </c:pt>
                <c:pt idx="1664">
                  <c:v>5023</c:v>
                </c:pt>
                <c:pt idx="1665">
                  <c:v>4891</c:v>
                </c:pt>
                <c:pt idx="1666">
                  <c:v>5088</c:v>
                </c:pt>
                <c:pt idx="1667">
                  <c:v>5551</c:v>
                </c:pt>
                <c:pt idx="1668">
                  <c:v>5647</c:v>
                </c:pt>
                <c:pt idx="1669">
                  <c:v>5512</c:v>
                </c:pt>
                <c:pt idx="1670">
                  <c:v>5512</c:v>
                </c:pt>
                <c:pt idx="1671">
                  <c:v>5436</c:v>
                </c:pt>
                <c:pt idx="1672">
                  <c:v>5261</c:v>
                </c:pt>
                <c:pt idx="1673">
                  <c:v>5148</c:v>
                </c:pt>
                <c:pt idx="1674">
                  <c:v>5170</c:v>
                </c:pt>
                <c:pt idx="1675">
                  <c:v>5309</c:v>
                </c:pt>
                <c:pt idx="1676">
                  <c:v>5539</c:v>
                </c:pt>
                <c:pt idx="1677">
                  <c:v>4903</c:v>
                </c:pt>
                <c:pt idx="1678">
                  <c:v>5014</c:v>
                </c:pt>
                <c:pt idx="1679">
                  <c:v>3670</c:v>
                </c:pt>
                <c:pt idx="1680">
                  <c:v>5295</c:v>
                </c:pt>
                <c:pt idx="1681">
                  <c:v>5251</c:v>
                </c:pt>
                <c:pt idx="1682">
                  <c:v>5290</c:v>
                </c:pt>
                <c:pt idx="1683">
                  <c:v>5146</c:v>
                </c:pt>
                <c:pt idx="1684">
                  <c:v>5891</c:v>
                </c:pt>
                <c:pt idx="1685">
                  <c:v>5896</c:v>
                </c:pt>
                <c:pt idx="1686">
                  <c:v>5710</c:v>
                </c:pt>
                <c:pt idx="1687">
                  <c:v>5496</c:v>
                </c:pt>
                <c:pt idx="1688">
                  <c:v>5470</c:v>
                </c:pt>
                <c:pt idx="1689">
                  <c:v>5236</c:v>
                </c:pt>
                <c:pt idx="1690">
                  <c:v>5359</c:v>
                </c:pt>
                <c:pt idx="1691">
                  <c:v>5323</c:v>
                </c:pt>
                <c:pt idx="1692">
                  <c:v>5157</c:v>
                </c:pt>
                <c:pt idx="1693">
                  <c:v>5098</c:v>
                </c:pt>
                <c:pt idx="1694">
                  <c:v>5235</c:v>
                </c:pt>
                <c:pt idx="1695">
                  <c:v>4978</c:v>
                </c:pt>
                <c:pt idx="1696">
                  <c:v>5169</c:v>
                </c:pt>
                <c:pt idx="1697">
                  <c:v>4863</c:v>
                </c:pt>
                <c:pt idx="1698">
                  <c:v>4905</c:v>
                </c:pt>
                <c:pt idx="1699">
                  <c:v>5075</c:v>
                </c:pt>
                <c:pt idx="1700">
                  <c:v>4959</c:v>
                </c:pt>
                <c:pt idx="1701">
                  <c:v>4847</c:v>
                </c:pt>
                <c:pt idx="1702">
                  <c:v>4627</c:v>
                </c:pt>
                <c:pt idx="1703">
                  <c:v>3084</c:v>
                </c:pt>
                <c:pt idx="1704">
                  <c:v>4670</c:v>
                </c:pt>
                <c:pt idx="1705">
                  <c:v>4429</c:v>
                </c:pt>
                <c:pt idx="1706">
                  <c:v>4413</c:v>
                </c:pt>
                <c:pt idx="1707">
                  <c:v>4475</c:v>
                </c:pt>
                <c:pt idx="1708">
                  <c:v>4189</c:v>
                </c:pt>
                <c:pt idx="1709">
                  <c:v>4336</c:v>
                </c:pt>
                <c:pt idx="1710">
                  <c:v>4292</c:v>
                </c:pt>
                <c:pt idx="1711">
                  <c:v>4295</c:v>
                </c:pt>
                <c:pt idx="1712">
                  <c:v>4150</c:v>
                </c:pt>
                <c:pt idx="1713">
                  <c:v>4222</c:v>
                </c:pt>
                <c:pt idx="1714">
                  <c:v>4076</c:v>
                </c:pt>
                <c:pt idx="1715">
                  <c:v>4506</c:v>
                </c:pt>
                <c:pt idx="1716">
                  <c:v>4239</c:v>
                </c:pt>
                <c:pt idx="1717">
                  <c:v>4121</c:v>
                </c:pt>
                <c:pt idx="1718">
                  <c:v>3847</c:v>
                </c:pt>
                <c:pt idx="1719">
                  <c:v>3965</c:v>
                </c:pt>
                <c:pt idx="1720">
                  <c:v>3727</c:v>
                </c:pt>
                <c:pt idx="1721">
                  <c:v>3670</c:v>
                </c:pt>
                <c:pt idx="1722">
                  <c:v>3567</c:v>
                </c:pt>
                <c:pt idx="1723">
                  <c:v>3579</c:v>
                </c:pt>
                <c:pt idx="1724">
                  <c:v>3543</c:v>
                </c:pt>
                <c:pt idx="1725">
                  <c:v>3396</c:v>
                </c:pt>
                <c:pt idx="1726">
                  <c:v>3553</c:v>
                </c:pt>
                <c:pt idx="1727">
                  <c:v>2462</c:v>
                </c:pt>
                <c:pt idx="1728">
                  <c:v>3367</c:v>
                </c:pt>
                <c:pt idx="1729">
                  <c:v>3542</c:v>
                </c:pt>
                <c:pt idx="1730">
                  <c:v>3357</c:v>
                </c:pt>
                <c:pt idx="1731">
                  <c:v>3188</c:v>
                </c:pt>
                <c:pt idx="1732">
                  <c:v>3278</c:v>
                </c:pt>
                <c:pt idx="1733">
                  <c:v>4040</c:v>
                </c:pt>
                <c:pt idx="1734">
                  <c:v>4583</c:v>
                </c:pt>
                <c:pt idx="1735">
                  <c:v>3728</c:v>
                </c:pt>
                <c:pt idx="1736">
                  <c:v>3109</c:v>
                </c:pt>
                <c:pt idx="1737">
                  <c:v>3022</c:v>
                </c:pt>
                <c:pt idx="1738">
                  <c:v>2983</c:v>
                </c:pt>
                <c:pt idx="1739">
                  <c:v>3663</c:v>
                </c:pt>
                <c:pt idx="1740">
                  <c:v>3101</c:v>
                </c:pt>
                <c:pt idx="1741">
                  <c:v>3012</c:v>
                </c:pt>
                <c:pt idx="1742">
                  <c:v>3148</c:v>
                </c:pt>
                <c:pt idx="1743">
                  <c:v>2927</c:v>
                </c:pt>
                <c:pt idx="1744">
                  <c:v>2828</c:v>
                </c:pt>
                <c:pt idx="1745">
                  <c:v>3060</c:v>
                </c:pt>
                <c:pt idx="1746">
                  <c:v>2893</c:v>
                </c:pt>
                <c:pt idx="1747">
                  <c:v>2752</c:v>
                </c:pt>
                <c:pt idx="1748">
                  <c:v>2758</c:v>
                </c:pt>
                <c:pt idx="1749">
                  <c:v>2781</c:v>
                </c:pt>
                <c:pt idx="1750">
                  <c:v>2627</c:v>
                </c:pt>
                <c:pt idx="1751">
                  <c:v>2582</c:v>
                </c:pt>
                <c:pt idx="1752">
                  <c:v>2903</c:v>
                </c:pt>
                <c:pt idx="1753">
                  <c:v>2710</c:v>
                </c:pt>
                <c:pt idx="1754">
                  <c:v>2666</c:v>
                </c:pt>
                <c:pt idx="1755">
                  <c:v>2594</c:v>
                </c:pt>
                <c:pt idx="1756">
                  <c:v>2567</c:v>
                </c:pt>
                <c:pt idx="1757">
                  <c:v>2615</c:v>
                </c:pt>
                <c:pt idx="1758">
                  <c:v>2796</c:v>
                </c:pt>
                <c:pt idx="1759">
                  <c:v>2421</c:v>
                </c:pt>
                <c:pt idx="1760">
                  <c:v>2357</c:v>
                </c:pt>
                <c:pt idx="1761">
                  <c:v>2432</c:v>
                </c:pt>
                <c:pt idx="1762">
                  <c:v>2560</c:v>
                </c:pt>
                <c:pt idx="1763">
                  <c:v>3140</c:v>
                </c:pt>
                <c:pt idx="1764">
                  <c:v>2576</c:v>
                </c:pt>
                <c:pt idx="1765">
                  <c:v>2656</c:v>
                </c:pt>
                <c:pt idx="1766">
                  <c:v>2460</c:v>
                </c:pt>
                <c:pt idx="1767">
                  <c:v>2502</c:v>
                </c:pt>
                <c:pt idx="1768">
                  <c:v>2404</c:v>
                </c:pt>
                <c:pt idx="1769">
                  <c:v>2487</c:v>
                </c:pt>
                <c:pt idx="1770">
                  <c:v>2447</c:v>
                </c:pt>
                <c:pt idx="1771">
                  <c:v>2460</c:v>
                </c:pt>
                <c:pt idx="1772">
                  <c:v>2378</c:v>
                </c:pt>
                <c:pt idx="1773">
                  <c:v>2419</c:v>
                </c:pt>
                <c:pt idx="1774">
                  <c:v>2295</c:v>
                </c:pt>
                <c:pt idx="1775">
                  <c:v>2420</c:v>
                </c:pt>
                <c:pt idx="1776">
                  <c:v>2623</c:v>
                </c:pt>
                <c:pt idx="1777">
                  <c:v>2609</c:v>
                </c:pt>
                <c:pt idx="1778">
                  <c:v>2635</c:v>
                </c:pt>
                <c:pt idx="1779">
                  <c:v>2442</c:v>
                </c:pt>
                <c:pt idx="1780">
                  <c:v>2495</c:v>
                </c:pt>
                <c:pt idx="1781">
                  <c:v>2579</c:v>
                </c:pt>
                <c:pt idx="1782">
                  <c:v>2477</c:v>
                </c:pt>
                <c:pt idx="1783">
                  <c:v>2569</c:v>
                </c:pt>
                <c:pt idx="1784">
                  <c:v>2497</c:v>
                </c:pt>
                <c:pt idx="1785">
                  <c:v>2447</c:v>
                </c:pt>
                <c:pt idx="1786">
                  <c:v>2395</c:v>
                </c:pt>
                <c:pt idx="1787">
                  <c:v>3267</c:v>
                </c:pt>
                <c:pt idx="1788">
                  <c:v>2523</c:v>
                </c:pt>
                <c:pt idx="1789">
                  <c:v>2588</c:v>
                </c:pt>
                <c:pt idx="1790">
                  <c:v>2397</c:v>
                </c:pt>
                <c:pt idx="1791">
                  <c:v>2488</c:v>
                </c:pt>
                <c:pt idx="1792">
                  <c:v>2467</c:v>
                </c:pt>
                <c:pt idx="1793">
                  <c:v>2449</c:v>
                </c:pt>
                <c:pt idx="1794">
                  <c:v>2448</c:v>
                </c:pt>
                <c:pt idx="1795">
                  <c:v>2458</c:v>
                </c:pt>
                <c:pt idx="1796">
                  <c:v>2448</c:v>
                </c:pt>
                <c:pt idx="1797">
                  <c:v>2418</c:v>
                </c:pt>
                <c:pt idx="1798">
                  <c:v>2366</c:v>
                </c:pt>
                <c:pt idx="1799">
                  <c:v>1850</c:v>
                </c:pt>
                <c:pt idx="1800">
                  <c:v>2585</c:v>
                </c:pt>
                <c:pt idx="1801">
                  <c:v>2453</c:v>
                </c:pt>
                <c:pt idx="1802">
                  <c:v>2759</c:v>
                </c:pt>
                <c:pt idx="1803">
                  <c:v>2493</c:v>
                </c:pt>
                <c:pt idx="1804">
                  <c:v>2597</c:v>
                </c:pt>
                <c:pt idx="1805">
                  <c:v>2723</c:v>
                </c:pt>
                <c:pt idx="1806">
                  <c:v>2690</c:v>
                </c:pt>
                <c:pt idx="1807">
                  <c:v>2640</c:v>
                </c:pt>
                <c:pt idx="1808">
                  <c:v>2810</c:v>
                </c:pt>
                <c:pt idx="1809">
                  <c:v>2624</c:v>
                </c:pt>
                <c:pt idx="1810">
                  <c:v>2668</c:v>
                </c:pt>
                <c:pt idx="1811">
                  <c:v>2985</c:v>
                </c:pt>
                <c:pt idx="1812">
                  <c:v>2953</c:v>
                </c:pt>
                <c:pt idx="1813">
                  <c:v>2904</c:v>
                </c:pt>
                <c:pt idx="1814">
                  <c:v>2884</c:v>
                </c:pt>
                <c:pt idx="1815">
                  <c:v>3062</c:v>
                </c:pt>
                <c:pt idx="1816">
                  <c:v>2806</c:v>
                </c:pt>
                <c:pt idx="1817">
                  <c:v>3039</c:v>
                </c:pt>
                <c:pt idx="1818">
                  <c:v>2998</c:v>
                </c:pt>
                <c:pt idx="1819">
                  <c:v>2973</c:v>
                </c:pt>
                <c:pt idx="1820">
                  <c:v>3195</c:v>
                </c:pt>
                <c:pt idx="1821">
                  <c:v>3315</c:v>
                </c:pt>
                <c:pt idx="1822">
                  <c:v>3420</c:v>
                </c:pt>
                <c:pt idx="1823">
                  <c:v>2502</c:v>
                </c:pt>
                <c:pt idx="1824">
                  <c:v>3680</c:v>
                </c:pt>
                <c:pt idx="1825">
                  <c:v>3503</c:v>
                </c:pt>
                <c:pt idx="1826">
                  <c:v>3546</c:v>
                </c:pt>
                <c:pt idx="1827">
                  <c:v>3564</c:v>
                </c:pt>
                <c:pt idx="1828">
                  <c:v>3528</c:v>
                </c:pt>
                <c:pt idx="1829">
                  <c:v>3791</c:v>
                </c:pt>
                <c:pt idx="1830">
                  <c:v>3731</c:v>
                </c:pt>
                <c:pt idx="1831">
                  <c:v>3648</c:v>
                </c:pt>
                <c:pt idx="1832">
                  <c:v>3878</c:v>
                </c:pt>
                <c:pt idx="1833">
                  <c:v>3972</c:v>
                </c:pt>
                <c:pt idx="1834">
                  <c:v>4071</c:v>
                </c:pt>
                <c:pt idx="1835">
                  <c:v>4377</c:v>
                </c:pt>
                <c:pt idx="1836">
                  <c:v>4131</c:v>
                </c:pt>
                <c:pt idx="1837">
                  <c:v>4029</c:v>
                </c:pt>
                <c:pt idx="1838">
                  <c:v>4111</c:v>
                </c:pt>
                <c:pt idx="1839">
                  <c:v>4155</c:v>
                </c:pt>
                <c:pt idx="1840">
                  <c:v>4282</c:v>
                </c:pt>
                <c:pt idx="1841">
                  <c:v>4284</c:v>
                </c:pt>
                <c:pt idx="1842">
                  <c:v>4229</c:v>
                </c:pt>
                <c:pt idx="1843">
                  <c:v>4298</c:v>
                </c:pt>
                <c:pt idx="1844">
                  <c:v>4287</c:v>
                </c:pt>
                <c:pt idx="1845">
                  <c:v>4151</c:v>
                </c:pt>
                <c:pt idx="1846">
                  <c:v>4189</c:v>
                </c:pt>
                <c:pt idx="1847">
                  <c:v>3011</c:v>
                </c:pt>
                <c:pt idx="1848">
                  <c:v>4338</c:v>
                </c:pt>
                <c:pt idx="1849">
                  <c:v>4281</c:v>
                </c:pt>
                <c:pt idx="1850">
                  <c:v>4395</c:v>
                </c:pt>
                <c:pt idx="1851">
                  <c:v>4218</c:v>
                </c:pt>
                <c:pt idx="1852">
                  <c:v>4353</c:v>
                </c:pt>
                <c:pt idx="1853">
                  <c:v>4345</c:v>
                </c:pt>
                <c:pt idx="1854">
                  <c:v>4370</c:v>
                </c:pt>
                <c:pt idx="1855">
                  <c:v>4298</c:v>
                </c:pt>
                <c:pt idx="1856">
                  <c:v>4250</c:v>
                </c:pt>
                <c:pt idx="1857">
                  <c:v>4395</c:v>
                </c:pt>
                <c:pt idx="1858">
                  <c:v>4407</c:v>
                </c:pt>
                <c:pt idx="1859">
                  <c:v>4791</c:v>
                </c:pt>
                <c:pt idx="1860">
                  <c:v>4636</c:v>
                </c:pt>
                <c:pt idx="1861">
                  <c:v>4619</c:v>
                </c:pt>
                <c:pt idx="1862">
                  <c:v>4698</c:v>
                </c:pt>
                <c:pt idx="1863">
                  <c:v>4452</c:v>
                </c:pt>
                <c:pt idx="1864">
                  <c:v>4393</c:v>
                </c:pt>
                <c:pt idx="1865">
                  <c:v>4866</c:v>
                </c:pt>
                <c:pt idx="1866">
                  <c:v>4476</c:v>
                </c:pt>
                <c:pt idx="1867">
                  <c:v>4495</c:v>
                </c:pt>
                <c:pt idx="1868">
                  <c:v>4650</c:v>
                </c:pt>
                <c:pt idx="1869">
                  <c:v>4825</c:v>
                </c:pt>
                <c:pt idx="1870">
                  <c:v>4413</c:v>
                </c:pt>
                <c:pt idx="1871">
                  <c:v>3323</c:v>
                </c:pt>
                <c:pt idx="1872">
                  <c:v>4790</c:v>
                </c:pt>
                <c:pt idx="1873">
                  <c:v>4892</c:v>
                </c:pt>
                <c:pt idx="1874">
                  <c:v>4920</c:v>
                </c:pt>
                <c:pt idx="1875">
                  <c:v>4739</c:v>
                </c:pt>
                <c:pt idx="1876">
                  <c:v>4542</c:v>
                </c:pt>
                <c:pt idx="1877">
                  <c:v>4817</c:v>
                </c:pt>
                <c:pt idx="1878">
                  <c:v>4377</c:v>
                </c:pt>
                <c:pt idx="1879">
                  <c:v>4588</c:v>
                </c:pt>
                <c:pt idx="1880">
                  <c:v>4629</c:v>
                </c:pt>
                <c:pt idx="1881">
                  <c:v>4526</c:v>
                </c:pt>
                <c:pt idx="1882">
                  <c:v>4446</c:v>
                </c:pt>
                <c:pt idx="1883">
                  <c:v>3013</c:v>
                </c:pt>
                <c:pt idx="1884">
                  <c:v>4713</c:v>
                </c:pt>
                <c:pt idx="1885">
                  <c:v>4307</c:v>
                </c:pt>
                <c:pt idx="1886">
                  <c:v>4687</c:v>
                </c:pt>
                <c:pt idx="1887">
                  <c:v>4614</c:v>
                </c:pt>
                <c:pt idx="1888">
                  <c:v>4426</c:v>
                </c:pt>
                <c:pt idx="1889">
                  <c:v>4689</c:v>
                </c:pt>
                <c:pt idx="1890">
                  <c:v>4563</c:v>
                </c:pt>
                <c:pt idx="1891">
                  <c:v>4307</c:v>
                </c:pt>
                <c:pt idx="1892">
                  <c:v>4650</c:v>
                </c:pt>
                <c:pt idx="1893">
                  <c:v>4455</c:v>
                </c:pt>
                <c:pt idx="1894">
                  <c:v>4353</c:v>
                </c:pt>
                <c:pt idx="1895">
                  <c:v>4793</c:v>
                </c:pt>
                <c:pt idx="1896">
                  <c:v>4664</c:v>
                </c:pt>
                <c:pt idx="1897">
                  <c:v>4568</c:v>
                </c:pt>
                <c:pt idx="1898">
                  <c:v>4723</c:v>
                </c:pt>
                <c:pt idx="1899">
                  <c:v>4833</c:v>
                </c:pt>
                <c:pt idx="1900">
                  <c:v>4586</c:v>
                </c:pt>
                <c:pt idx="1901">
                  <c:v>4694</c:v>
                </c:pt>
                <c:pt idx="1902">
                  <c:v>4684</c:v>
                </c:pt>
                <c:pt idx="1903">
                  <c:v>4561</c:v>
                </c:pt>
                <c:pt idx="1904">
                  <c:v>4897</c:v>
                </c:pt>
                <c:pt idx="1905">
                  <c:v>4844</c:v>
                </c:pt>
                <c:pt idx="1906">
                  <c:v>4911</c:v>
                </c:pt>
                <c:pt idx="1907">
                  <c:v>3547</c:v>
                </c:pt>
                <c:pt idx="1908">
                  <c:v>5275</c:v>
                </c:pt>
                <c:pt idx="1909">
                  <c:v>5184</c:v>
                </c:pt>
                <c:pt idx="1910">
                  <c:v>5455</c:v>
                </c:pt>
                <c:pt idx="1911">
                  <c:v>5042</c:v>
                </c:pt>
                <c:pt idx="1912">
                  <c:v>5411</c:v>
                </c:pt>
                <c:pt idx="1913">
                  <c:v>5313</c:v>
                </c:pt>
                <c:pt idx="1914">
                  <c:v>5300</c:v>
                </c:pt>
                <c:pt idx="1915">
                  <c:v>5128</c:v>
                </c:pt>
                <c:pt idx="1916">
                  <c:v>5225</c:v>
                </c:pt>
                <c:pt idx="1917">
                  <c:v>5057</c:v>
                </c:pt>
                <c:pt idx="1918">
                  <c:v>4948</c:v>
                </c:pt>
                <c:pt idx="1919">
                  <c:v>5249</c:v>
                </c:pt>
                <c:pt idx="1920">
                  <c:v>5297</c:v>
                </c:pt>
                <c:pt idx="1921">
                  <c:v>5448</c:v>
                </c:pt>
                <c:pt idx="1922">
                  <c:v>5319</c:v>
                </c:pt>
                <c:pt idx="1923">
                  <c:v>5328</c:v>
                </c:pt>
                <c:pt idx="1924">
                  <c:v>5481</c:v>
                </c:pt>
                <c:pt idx="1925">
                  <c:v>5645</c:v>
                </c:pt>
                <c:pt idx="1926">
                  <c:v>5726</c:v>
                </c:pt>
                <c:pt idx="1927">
                  <c:v>5868</c:v>
                </c:pt>
                <c:pt idx="1928">
                  <c:v>6197</c:v>
                </c:pt>
                <c:pt idx="1929">
                  <c:v>6062</c:v>
                </c:pt>
                <c:pt idx="1930">
                  <c:v>5884</c:v>
                </c:pt>
                <c:pt idx="1931">
                  <c:v>3997</c:v>
                </c:pt>
                <c:pt idx="1932">
                  <c:v>5990</c:v>
                </c:pt>
                <c:pt idx="1933">
                  <c:v>6078</c:v>
                </c:pt>
                <c:pt idx="1934">
                  <c:v>5815</c:v>
                </c:pt>
                <c:pt idx="1935">
                  <c:v>5825</c:v>
                </c:pt>
                <c:pt idx="1936">
                  <c:v>5688</c:v>
                </c:pt>
                <c:pt idx="1937">
                  <c:v>6057</c:v>
                </c:pt>
                <c:pt idx="1938">
                  <c:v>5895</c:v>
                </c:pt>
                <c:pt idx="1939">
                  <c:v>6240</c:v>
                </c:pt>
                <c:pt idx="1940">
                  <c:v>5842</c:v>
                </c:pt>
                <c:pt idx="1941">
                  <c:v>5982</c:v>
                </c:pt>
                <c:pt idx="1942">
                  <c:v>6353</c:v>
                </c:pt>
                <c:pt idx="1943">
                  <c:v>6607</c:v>
                </c:pt>
                <c:pt idx="1944">
                  <c:v>6855</c:v>
                </c:pt>
                <c:pt idx="1945">
                  <c:v>6811</c:v>
                </c:pt>
                <c:pt idx="1946">
                  <c:v>7095</c:v>
                </c:pt>
                <c:pt idx="1947">
                  <c:v>6742</c:v>
                </c:pt>
                <c:pt idx="1948">
                  <c:v>6769</c:v>
                </c:pt>
                <c:pt idx="1949">
                  <c:v>6817</c:v>
                </c:pt>
                <c:pt idx="1950">
                  <c:v>7057</c:v>
                </c:pt>
                <c:pt idx="1951">
                  <c:v>6699</c:v>
                </c:pt>
                <c:pt idx="1952">
                  <c:v>6614</c:v>
                </c:pt>
                <c:pt idx="1953">
                  <c:v>6906</c:v>
                </c:pt>
                <c:pt idx="1954">
                  <c:v>6296</c:v>
                </c:pt>
                <c:pt idx="1955">
                  <c:v>4405</c:v>
                </c:pt>
                <c:pt idx="1956">
                  <c:v>6725</c:v>
                </c:pt>
                <c:pt idx="1957">
                  <c:v>6623</c:v>
                </c:pt>
                <c:pt idx="1958">
                  <c:v>6801</c:v>
                </c:pt>
                <c:pt idx="1959">
                  <c:v>6494</c:v>
                </c:pt>
                <c:pt idx="1960">
                  <c:v>6407</c:v>
                </c:pt>
                <c:pt idx="1961">
                  <c:v>6447</c:v>
                </c:pt>
                <c:pt idx="1962">
                  <c:v>6727</c:v>
                </c:pt>
                <c:pt idx="1963">
                  <c:v>6256</c:v>
                </c:pt>
                <c:pt idx="1964">
                  <c:v>6361</c:v>
                </c:pt>
                <c:pt idx="1965">
                  <c:v>6800</c:v>
                </c:pt>
                <c:pt idx="1966">
                  <c:v>7407</c:v>
                </c:pt>
                <c:pt idx="1967">
                  <c:v>9070</c:v>
                </c:pt>
                <c:pt idx="1968">
                  <c:v>9236</c:v>
                </c:pt>
                <c:pt idx="1969">
                  <c:v>8559</c:v>
                </c:pt>
                <c:pt idx="1970">
                  <c:v>8565</c:v>
                </c:pt>
                <c:pt idx="1971">
                  <c:v>8626</c:v>
                </c:pt>
                <c:pt idx="1972">
                  <c:v>8185</c:v>
                </c:pt>
                <c:pt idx="1973">
                  <c:v>7971</c:v>
                </c:pt>
                <c:pt idx="1974">
                  <c:v>7882</c:v>
                </c:pt>
                <c:pt idx="1975">
                  <c:v>7494</c:v>
                </c:pt>
                <c:pt idx="1976">
                  <c:v>7329</c:v>
                </c:pt>
                <c:pt idx="1977">
                  <c:v>7572</c:v>
                </c:pt>
                <c:pt idx="1978">
                  <c:v>6851</c:v>
                </c:pt>
                <c:pt idx="1979">
                  <c:v>4943</c:v>
                </c:pt>
                <c:pt idx="1980">
                  <c:v>7656</c:v>
                </c:pt>
                <c:pt idx="1981">
                  <c:v>7882</c:v>
                </c:pt>
                <c:pt idx="1982">
                  <c:v>7304</c:v>
                </c:pt>
                <c:pt idx="1983">
                  <c:v>7190</c:v>
                </c:pt>
                <c:pt idx="1984">
                  <c:v>7447</c:v>
                </c:pt>
                <c:pt idx="1985">
                  <c:v>7021</c:v>
                </c:pt>
                <c:pt idx="1986">
                  <c:v>6895</c:v>
                </c:pt>
                <c:pt idx="1987">
                  <c:v>6674</c:v>
                </c:pt>
                <c:pt idx="1988">
                  <c:v>6637</c:v>
                </c:pt>
                <c:pt idx="1989">
                  <c:v>6289</c:v>
                </c:pt>
                <c:pt idx="1990">
                  <c:v>6155</c:v>
                </c:pt>
                <c:pt idx="1991">
                  <c:v>5515</c:v>
                </c:pt>
                <c:pt idx="1992">
                  <c:v>5205</c:v>
                </c:pt>
                <c:pt idx="1993">
                  <c:v>4749</c:v>
                </c:pt>
                <c:pt idx="1994">
                  <c:v>4704</c:v>
                </c:pt>
                <c:pt idx="1995">
                  <c:v>4785</c:v>
                </c:pt>
                <c:pt idx="1996">
                  <c:v>4644</c:v>
                </c:pt>
                <c:pt idx="1997">
                  <c:v>4547</c:v>
                </c:pt>
                <c:pt idx="1998">
                  <c:v>4369</c:v>
                </c:pt>
                <c:pt idx="1999">
                  <c:v>4298</c:v>
                </c:pt>
                <c:pt idx="2000">
                  <c:v>4425</c:v>
                </c:pt>
                <c:pt idx="2001">
                  <c:v>4177</c:v>
                </c:pt>
                <c:pt idx="2002">
                  <c:v>3983</c:v>
                </c:pt>
                <c:pt idx="2003">
                  <c:v>3302</c:v>
                </c:pt>
                <c:pt idx="2004">
                  <c:v>4017</c:v>
                </c:pt>
                <c:pt idx="2005">
                  <c:v>3638</c:v>
                </c:pt>
                <c:pt idx="2006">
                  <c:v>3927</c:v>
                </c:pt>
                <c:pt idx="2007">
                  <c:v>3767</c:v>
                </c:pt>
                <c:pt idx="2008">
                  <c:v>3433</c:v>
                </c:pt>
                <c:pt idx="2009">
                  <c:v>3453</c:v>
                </c:pt>
                <c:pt idx="2010">
                  <c:v>3358</c:v>
                </c:pt>
                <c:pt idx="2011">
                  <c:v>3299</c:v>
                </c:pt>
                <c:pt idx="2012">
                  <c:v>3309</c:v>
                </c:pt>
                <c:pt idx="2013">
                  <c:v>3092</c:v>
                </c:pt>
                <c:pt idx="2014">
                  <c:v>3103</c:v>
                </c:pt>
                <c:pt idx="2015">
                  <c:v>3544</c:v>
                </c:pt>
                <c:pt idx="2016">
                  <c:v>3071</c:v>
                </c:pt>
                <c:pt idx="2017">
                  <c:v>3073</c:v>
                </c:pt>
                <c:pt idx="2018">
                  <c:v>3124</c:v>
                </c:pt>
                <c:pt idx="2019">
                  <c:v>3115</c:v>
                </c:pt>
                <c:pt idx="2020">
                  <c:v>2785</c:v>
                </c:pt>
                <c:pt idx="2021">
                  <c:v>2912</c:v>
                </c:pt>
                <c:pt idx="2022">
                  <c:v>2891</c:v>
                </c:pt>
                <c:pt idx="2023">
                  <c:v>2643</c:v>
                </c:pt>
                <c:pt idx="2024">
                  <c:v>2780</c:v>
                </c:pt>
                <c:pt idx="2025">
                  <c:v>2681</c:v>
                </c:pt>
                <c:pt idx="2026">
                  <c:v>2636</c:v>
                </c:pt>
                <c:pt idx="2027">
                  <c:v>2256</c:v>
                </c:pt>
                <c:pt idx="2028">
                  <c:v>2849</c:v>
                </c:pt>
                <c:pt idx="2029">
                  <c:v>2483</c:v>
                </c:pt>
                <c:pt idx="2030">
                  <c:v>3072</c:v>
                </c:pt>
                <c:pt idx="2031">
                  <c:v>2704</c:v>
                </c:pt>
                <c:pt idx="2032">
                  <c:v>2534</c:v>
                </c:pt>
                <c:pt idx="2033">
                  <c:v>2744</c:v>
                </c:pt>
                <c:pt idx="2034">
                  <c:v>2803</c:v>
                </c:pt>
                <c:pt idx="2035">
                  <c:v>2579</c:v>
                </c:pt>
                <c:pt idx="2036">
                  <c:v>2535</c:v>
                </c:pt>
                <c:pt idx="2037">
                  <c:v>2532</c:v>
                </c:pt>
                <c:pt idx="2038">
                  <c:v>2504</c:v>
                </c:pt>
                <c:pt idx="2039">
                  <c:v>3368</c:v>
                </c:pt>
                <c:pt idx="2040">
                  <c:v>2526</c:v>
                </c:pt>
                <c:pt idx="2041">
                  <c:v>2476</c:v>
                </c:pt>
                <c:pt idx="2042">
                  <c:v>2544</c:v>
                </c:pt>
                <c:pt idx="2043">
                  <c:v>2487</c:v>
                </c:pt>
                <c:pt idx="2044">
                  <c:v>2483</c:v>
                </c:pt>
                <c:pt idx="2045">
                  <c:v>2368</c:v>
                </c:pt>
                <c:pt idx="2046">
                  <c:v>2575</c:v>
                </c:pt>
                <c:pt idx="2047">
                  <c:v>2424</c:v>
                </c:pt>
                <c:pt idx="2048">
                  <c:v>2576</c:v>
                </c:pt>
                <c:pt idx="2049">
                  <c:v>2491</c:v>
                </c:pt>
                <c:pt idx="2050">
                  <c:v>2392</c:v>
                </c:pt>
                <c:pt idx="2051">
                  <c:v>2153</c:v>
                </c:pt>
                <c:pt idx="2052">
                  <c:v>2527</c:v>
                </c:pt>
                <c:pt idx="2053">
                  <c:v>2358</c:v>
                </c:pt>
                <c:pt idx="2054">
                  <c:v>2476</c:v>
                </c:pt>
                <c:pt idx="2055">
                  <c:v>2530</c:v>
                </c:pt>
                <c:pt idx="2056">
                  <c:v>3443</c:v>
                </c:pt>
                <c:pt idx="2057">
                  <c:v>3334</c:v>
                </c:pt>
                <c:pt idx="2058">
                  <c:v>2571</c:v>
                </c:pt>
                <c:pt idx="2059">
                  <c:v>2313</c:v>
                </c:pt>
                <c:pt idx="2060">
                  <c:v>2445</c:v>
                </c:pt>
                <c:pt idx="2061">
                  <c:v>2406</c:v>
                </c:pt>
                <c:pt idx="2062">
                  <c:v>2251</c:v>
                </c:pt>
                <c:pt idx="2063">
                  <c:v>3315</c:v>
                </c:pt>
                <c:pt idx="2064">
                  <c:v>2422</c:v>
                </c:pt>
                <c:pt idx="2065">
                  <c:v>2302</c:v>
                </c:pt>
                <c:pt idx="2066">
                  <c:v>2530</c:v>
                </c:pt>
                <c:pt idx="2067">
                  <c:v>2499</c:v>
                </c:pt>
                <c:pt idx="2068">
                  <c:v>2278</c:v>
                </c:pt>
                <c:pt idx="2069">
                  <c:v>2510</c:v>
                </c:pt>
                <c:pt idx="2070">
                  <c:v>2495</c:v>
                </c:pt>
                <c:pt idx="2071">
                  <c:v>2278</c:v>
                </c:pt>
                <c:pt idx="2072">
                  <c:v>2505</c:v>
                </c:pt>
                <c:pt idx="2073">
                  <c:v>2572</c:v>
                </c:pt>
                <c:pt idx="2074">
                  <c:v>2570</c:v>
                </c:pt>
                <c:pt idx="2075">
                  <c:v>2619</c:v>
                </c:pt>
                <c:pt idx="2076">
                  <c:v>2691</c:v>
                </c:pt>
                <c:pt idx="2077">
                  <c:v>2616</c:v>
                </c:pt>
                <c:pt idx="2078">
                  <c:v>2756</c:v>
                </c:pt>
                <c:pt idx="2079">
                  <c:v>2774</c:v>
                </c:pt>
                <c:pt idx="2080">
                  <c:v>2957</c:v>
                </c:pt>
                <c:pt idx="2081">
                  <c:v>2904</c:v>
                </c:pt>
                <c:pt idx="2082">
                  <c:v>2977</c:v>
                </c:pt>
                <c:pt idx="2083">
                  <c:v>3115</c:v>
                </c:pt>
                <c:pt idx="2084">
                  <c:v>3372</c:v>
                </c:pt>
                <c:pt idx="2085">
                  <c:v>3602</c:v>
                </c:pt>
                <c:pt idx="2086">
                  <c:v>3892</c:v>
                </c:pt>
                <c:pt idx="2087">
                  <c:v>4139</c:v>
                </c:pt>
                <c:pt idx="2088">
                  <c:v>4284</c:v>
                </c:pt>
                <c:pt idx="2089">
                  <c:v>4101</c:v>
                </c:pt>
                <c:pt idx="2090">
                  <c:v>4472</c:v>
                </c:pt>
                <c:pt idx="2091">
                  <c:v>4714</c:v>
                </c:pt>
                <c:pt idx="2092">
                  <c:v>5070</c:v>
                </c:pt>
                <c:pt idx="2093">
                  <c:v>5570</c:v>
                </c:pt>
                <c:pt idx="2094">
                  <c:v>5405</c:v>
                </c:pt>
                <c:pt idx="2095">
                  <c:v>5316</c:v>
                </c:pt>
                <c:pt idx="2096">
                  <c:v>6018</c:v>
                </c:pt>
                <c:pt idx="2097">
                  <c:v>6664</c:v>
                </c:pt>
                <c:pt idx="2098">
                  <c:v>7509</c:v>
                </c:pt>
                <c:pt idx="2099">
                  <c:v>8812</c:v>
                </c:pt>
                <c:pt idx="2100">
                  <c:v>7639</c:v>
                </c:pt>
                <c:pt idx="2101">
                  <c:v>7762</c:v>
                </c:pt>
                <c:pt idx="2102">
                  <c:v>7669</c:v>
                </c:pt>
                <c:pt idx="2103">
                  <c:v>7085</c:v>
                </c:pt>
                <c:pt idx="2104">
                  <c:v>7650</c:v>
                </c:pt>
                <c:pt idx="2105">
                  <c:v>7898</c:v>
                </c:pt>
                <c:pt idx="2106">
                  <c:v>7788</c:v>
                </c:pt>
                <c:pt idx="2107">
                  <c:v>7494</c:v>
                </c:pt>
                <c:pt idx="2108">
                  <c:v>7764</c:v>
                </c:pt>
                <c:pt idx="2109">
                  <c:v>8068</c:v>
                </c:pt>
                <c:pt idx="2110">
                  <c:v>8333</c:v>
                </c:pt>
                <c:pt idx="2111">
                  <c:v>9375</c:v>
                </c:pt>
                <c:pt idx="2112">
                  <c:v>8658</c:v>
                </c:pt>
                <c:pt idx="2113">
                  <c:v>7989</c:v>
                </c:pt>
                <c:pt idx="2114">
                  <c:v>8169</c:v>
                </c:pt>
                <c:pt idx="2115">
                  <c:v>8091</c:v>
                </c:pt>
                <c:pt idx="2116">
                  <c:v>8187</c:v>
                </c:pt>
                <c:pt idx="2117">
                  <c:v>8228</c:v>
                </c:pt>
                <c:pt idx="2118">
                  <c:v>7768</c:v>
                </c:pt>
                <c:pt idx="2119">
                  <c:v>7472</c:v>
                </c:pt>
                <c:pt idx="2120">
                  <c:v>7754</c:v>
                </c:pt>
                <c:pt idx="2121">
                  <c:v>7709</c:v>
                </c:pt>
                <c:pt idx="2122">
                  <c:v>7569</c:v>
                </c:pt>
                <c:pt idx="2123">
                  <c:v>8230</c:v>
                </c:pt>
                <c:pt idx="2124">
                  <c:v>7982</c:v>
                </c:pt>
                <c:pt idx="2125">
                  <c:v>7887</c:v>
                </c:pt>
                <c:pt idx="2126">
                  <c:v>7531</c:v>
                </c:pt>
                <c:pt idx="2127">
                  <c:v>7522</c:v>
                </c:pt>
                <c:pt idx="2128">
                  <c:v>7150</c:v>
                </c:pt>
                <c:pt idx="2129">
                  <c:v>7137</c:v>
                </c:pt>
                <c:pt idx="2130">
                  <c:v>7303</c:v>
                </c:pt>
                <c:pt idx="2131">
                  <c:v>7088</c:v>
                </c:pt>
                <c:pt idx="2132">
                  <c:v>7684</c:v>
                </c:pt>
                <c:pt idx="2133">
                  <c:v>7525</c:v>
                </c:pt>
                <c:pt idx="2134">
                  <c:v>6957</c:v>
                </c:pt>
                <c:pt idx="2135">
                  <c:v>7500</c:v>
                </c:pt>
                <c:pt idx="2136">
                  <c:v>7333</c:v>
                </c:pt>
                <c:pt idx="2137">
                  <c:v>7198</c:v>
                </c:pt>
                <c:pt idx="2138">
                  <c:v>6999</c:v>
                </c:pt>
                <c:pt idx="2139">
                  <c:v>7009</c:v>
                </c:pt>
                <c:pt idx="2140">
                  <c:v>6709</c:v>
                </c:pt>
                <c:pt idx="2141">
                  <c:v>6777</c:v>
                </c:pt>
                <c:pt idx="2142">
                  <c:v>7171</c:v>
                </c:pt>
                <c:pt idx="2143">
                  <c:v>6985</c:v>
                </c:pt>
                <c:pt idx="2144">
                  <c:v>6873</c:v>
                </c:pt>
                <c:pt idx="2145">
                  <c:v>6724</c:v>
                </c:pt>
                <c:pt idx="2146">
                  <c:v>6831</c:v>
                </c:pt>
                <c:pt idx="2147">
                  <c:v>7444</c:v>
                </c:pt>
                <c:pt idx="2148">
                  <c:v>7238</c:v>
                </c:pt>
                <c:pt idx="2149">
                  <c:v>6994</c:v>
                </c:pt>
                <c:pt idx="2150">
                  <c:v>7326</c:v>
                </c:pt>
                <c:pt idx="2151">
                  <c:v>6924</c:v>
                </c:pt>
                <c:pt idx="2152">
                  <c:v>6759</c:v>
                </c:pt>
                <c:pt idx="2153">
                  <c:v>7165</c:v>
                </c:pt>
                <c:pt idx="2154">
                  <c:v>7348</c:v>
                </c:pt>
                <c:pt idx="2155">
                  <c:v>7118</c:v>
                </c:pt>
                <c:pt idx="2156">
                  <c:v>7389</c:v>
                </c:pt>
                <c:pt idx="2157">
                  <c:v>7169</c:v>
                </c:pt>
                <c:pt idx="2158">
                  <c:v>7287</c:v>
                </c:pt>
                <c:pt idx="2159">
                  <c:v>7665</c:v>
                </c:pt>
                <c:pt idx="2160">
                  <c:v>7296</c:v>
                </c:pt>
                <c:pt idx="2161">
                  <c:v>7119</c:v>
                </c:pt>
                <c:pt idx="2162">
                  <c:v>7294</c:v>
                </c:pt>
                <c:pt idx="2163">
                  <c:v>7339</c:v>
                </c:pt>
                <c:pt idx="2164">
                  <c:v>7094</c:v>
                </c:pt>
                <c:pt idx="2165">
                  <c:v>7396</c:v>
                </c:pt>
                <c:pt idx="2166">
                  <c:v>7236</c:v>
                </c:pt>
                <c:pt idx="2167">
                  <c:v>7335</c:v>
                </c:pt>
                <c:pt idx="2168">
                  <c:v>7428</c:v>
                </c:pt>
                <c:pt idx="2169">
                  <c:v>12383</c:v>
                </c:pt>
                <c:pt idx="2170">
                  <c:v>11442</c:v>
                </c:pt>
                <c:pt idx="2171">
                  <c:v>7567</c:v>
                </c:pt>
                <c:pt idx="2172">
                  <c:v>7409</c:v>
                </c:pt>
                <c:pt idx="2173">
                  <c:v>7545</c:v>
                </c:pt>
                <c:pt idx="2174">
                  <c:v>7250</c:v>
                </c:pt>
                <c:pt idx="2175">
                  <c:v>7099</c:v>
                </c:pt>
                <c:pt idx="2176">
                  <c:v>7200</c:v>
                </c:pt>
                <c:pt idx="2177">
                  <c:v>7185</c:v>
                </c:pt>
                <c:pt idx="2178">
                  <c:v>7147</c:v>
                </c:pt>
                <c:pt idx="2179">
                  <c:v>7137</c:v>
                </c:pt>
                <c:pt idx="2180">
                  <c:v>6928</c:v>
                </c:pt>
                <c:pt idx="2181">
                  <c:v>7179</c:v>
                </c:pt>
                <c:pt idx="2182">
                  <c:v>7531</c:v>
                </c:pt>
                <c:pt idx="2183">
                  <c:v>7945</c:v>
                </c:pt>
                <c:pt idx="2184">
                  <c:v>7594</c:v>
                </c:pt>
                <c:pt idx="2185">
                  <c:v>7694</c:v>
                </c:pt>
                <c:pt idx="2186">
                  <c:v>7781</c:v>
                </c:pt>
                <c:pt idx="2187">
                  <c:v>7242</c:v>
                </c:pt>
                <c:pt idx="2188">
                  <c:v>7535</c:v>
                </c:pt>
                <c:pt idx="2189">
                  <c:v>7768</c:v>
                </c:pt>
                <c:pt idx="2190">
                  <c:v>7496</c:v>
                </c:pt>
                <c:pt idx="2191">
                  <c:v>8039</c:v>
                </c:pt>
                <c:pt idx="2192">
                  <c:v>7750</c:v>
                </c:pt>
                <c:pt idx="2193">
                  <c:v>7566</c:v>
                </c:pt>
                <c:pt idx="2194">
                  <c:v>7884</c:v>
                </c:pt>
                <c:pt idx="2195">
                  <c:v>8331</c:v>
                </c:pt>
                <c:pt idx="2196">
                  <c:v>7999</c:v>
                </c:pt>
                <c:pt idx="2197">
                  <c:v>7593</c:v>
                </c:pt>
                <c:pt idx="2198">
                  <c:v>7677</c:v>
                </c:pt>
                <c:pt idx="2199">
                  <c:v>7521</c:v>
                </c:pt>
                <c:pt idx="2200">
                  <c:v>7713</c:v>
                </c:pt>
                <c:pt idx="2201">
                  <c:v>8047</c:v>
                </c:pt>
                <c:pt idx="2202">
                  <c:v>8196</c:v>
                </c:pt>
                <c:pt idx="2203">
                  <c:v>8039</c:v>
                </c:pt>
                <c:pt idx="2204">
                  <c:v>8072</c:v>
                </c:pt>
                <c:pt idx="2205">
                  <c:v>7991</c:v>
                </c:pt>
                <c:pt idx="2206">
                  <c:v>7882</c:v>
                </c:pt>
                <c:pt idx="2207">
                  <c:v>8467</c:v>
                </c:pt>
                <c:pt idx="2208">
                  <c:v>8593</c:v>
                </c:pt>
                <c:pt idx="2209">
                  <c:v>8290</c:v>
                </c:pt>
                <c:pt idx="2210">
                  <c:v>8008</c:v>
                </c:pt>
                <c:pt idx="2211">
                  <c:v>7642</c:v>
                </c:pt>
                <c:pt idx="2212">
                  <c:v>7532</c:v>
                </c:pt>
                <c:pt idx="2213">
                  <c:v>7348</c:v>
                </c:pt>
                <c:pt idx="2214">
                  <c:v>7627</c:v>
                </c:pt>
                <c:pt idx="2215">
                  <c:v>7403</c:v>
                </c:pt>
                <c:pt idx="2216">
                  <c:v>7065</c:v>
                </c:pt>
                <c:pt idx="2217">
                  <c:v>7083</c:v>
                </c:pt>
                <c:pt idx="2218">
                  <c:v>6781</c:v>
                </c:pt>
                <c:pt idx="2219">
                  <c:v>7441</c:v>
                </c:pt>
                <c:pt idx="2220">
                  <c:v>7312</c:v>
                </c:pt>
                <c:pt idx="2221">
                  <c:v>6951</c:v>
                </c:pt>
                <c:pt idx="2222">
                  <c:v>7090</c:v>
                </c:pt>
                <c:pt idx="2223">
                  <c:v>7040</c:v>
                </c:pt>
                <c:pt idx="2224">
                  <c:v>6888</c:v>
                </c:pt>
                <c:pt idx="2225">
                  <c:v>6973</c:v>
                </c:pt>
                <c:pt idx="2226">
                  <c:v>7127</c:v>
                </c:pt>
                <c:pt idx="2227">
                  <c:v>6718</c:v>
                </c:pt>
                <c:pt idx="2228">
                  <c:v>6807</c:v>
                </c:pt>
                <c:pt idx="2229">
                  <c:v>6564</c:v>
                </c:pt>
                <c:pt idx="2230">
                  <c:v>6522</c:v>
                </c:pt>
                <c:pt idx="2231">
                  <c:v>6947</c:v>
                </c:pt>
                <c:pt idx="2232">
                  <c:v>6784</c:v>
                </c:pt>
                <c:pt idx="2233">
                  <c:v>6956</c:v>
                </c:pt>
                <c:pt idx="2234">
                  <c:v>6394</c:v>
                </c:pt>
                <c:pt idx="2235">
                  <c:v>6494</c:v>
                </c:pt>
                <c:pt idx="2236">
                  <c:v>6114</c:v>
                </c:pt>
                <c:pt idx="2237">
                  <c:v>6205</c:v>
                </c:pt>
                <c:pt idx="2238">
                  <c:v>6285</c:v>
                </c:pt>
                <c:pt idx="2239">
                  <c:v>6490</c:v>
                </c:pt>
                <c:pt idx="2240">
                  <c:v>6452</c:v>
                </c:pt>
                <c:pt idx="2241">
                  <c:v>6520</c:v>
                </c:pt>
                <c:pt idx="2242">
                  <c:v>6180</c:v>
                </c:pt>
                <c:pt idx="2243">
                  <c:v>6671</c:v>
                </c:pt>
                <c:pt idx="2244">
                  <c:v>6584</c:v>
                </c:pt>
                <c:pt idx="2245">
                  <c:v>8581</c:v>
                </c:pt>
                <c:pt idx="2246">
                  <c:v>8071</c:v>
                </c:pt>
                <c:pt idx="2247">
                  <c:v>6021</c:v>
                </c:pt>
                <c:pt idx="2248">
                  <c:v>6092</c:v>
                </c:pt>
                <c:pt idx="2249">
                  <c:v>6163</c:v>
                </c:pt>
                <c:pt idx="2250">
                  <c:v>6123</c:v>
                </c:pt>
                <c:pt idx="2251">
                  <c:v>6854</c:v>
                </c:pt>
                <c:pt idx="2252">
                  <c:v>6529</c:v>
                </c:pt>
                <c:pt idx="2253">
                  <c:v>6175</c:v>
                </c:pt>
                <c:pt idx="2254">
                  <c:v>5978</c:v>
                </c:pt>
                <c:pt idx="2255">
                  <c:v>6402</c:v>
                </c:pt>
                <c:pt idx="2256">
                  <c:v>6321</c:v>
                </c:pt>
                <c:pt idx="2257">
                  <c:v>5885</c:v>
                </c:pt>
                <c:pt idx="2258">
                  <c:v>6175</c:v>
                </c:pt>
                <c:pt idx="2259">
                  <c:v>6028</c:v>
                </c:pt>
                <c:pt idx="2260">
                  <c:v>6048</c:v>
                </c:pt>
                <c:pt idx="2261">
                  <c:v>6176</c:v>
                </c:pt>
                <c:pt idx="2262">
                  <c:v>6102</c:v>
                </c:pt>
                <c:pt idx="2263">
                  <c:v>5979</c:v>
                </c:pt>
                <c:pt idx="2264">
                  <c:v>6001</c:v>
                </c:pt>
                <c:pt idx="2265">
                  <c:v>6265</c:v>
                </c:pt>
                <c:pt idx="2266">
                  <c:v>5924</c:v>
                </c:pt>
                <c:pt idx="2267">
                  <c:v>6523</c:v>
                </c:pt>
                <c:pt idx="2268">
                  <c:v>6092</c:v>
                </c:pt>
                <c:pt idx="2269">
                  <c:v>5915</c:v>
                </c:pt>
                <c:pt idx="2270">
                  <c:v>6030</c:v>
                </c:pt>
                <c:pt idx="2271">
                  <c:v>5666</c:v>
                </c:pt>
                <c:pt idx="2272">
                  <c:v>5668</c:v>
                </c:pt>
                <c:pt idx="2273">
                  <c:v>5494</c:v>
                </c:pt>
                <c:pt idx="2274">
                  <c:v>5270</c:v>
                </c:pt>
                <c:pt idx="2275">
                  <c:v>5512</c:v>
                </c:pt>
                <c:pt idx="2276">
                  <c:v>5326</c:v>
                </c:pt>
                <c:pt idx="2277">
                  <c:v>5313</c:v>
                </c:pt>
                <c:pt idx="2278">
                  <c:v>5264</c:v>
                </c:pt>
                <c:pt idx="2279">
                  <c:v>5447</c:v>
                </c:pt>
                <c:pt idx="2280">
                  <c:v>5207</c:v>
                </c:pt>
                <c:pt idx="2281">
                  <c:v>4933</c:v>
                </c:pt>
                <c:pt idx="2282">
                  <c:v>4833</c:v>
                </c:pt>
                <c:pt idx="2283">
                  <c:v>4876</c:v>
                </c:pt>
                <c:pt idx="2284">
                  <c:v>4471</c:v>
                </c:pt>
                <c:pt idx="2285">
                  <c:v>4789</c:v>
                </c:pt>
                <c:pt idx="2286">
                  <c:v>4360</c:v>
                </c:pt>
                <c:pt idx="2287">
                  <c:v>4434</c:v>
                </c:pt>
                <c:pt idx="2288">
                  <c:v>4358</c:v>
                </c:pt>
                <c:pt idx="2289">
                  <c:v>4272</c:v>
                </c:pt>
                <c:pt idx="2290">
                  <c:v>4095</c:v>
                </c:pt>
                <c:pt idx="2291">
                  <c:v>4723</c:v>
                </c:pt>
                <c:pt idx="2292">
                  <c:v>4192</c:v>
                </c:pt>
                <c:pt idx="2293">
                  <c:v>4045</c:v>
                </c:pt>
                <c:pt idx="2294">
                  <c:v>3932</c:v>
                </c:pt>
                <c:pt idx="2295">
                  <c:v>3962</c:v>
                </c:pt>
                <c:pt idx="2296">
                  <c:v>3830</c:v>
                </c:pt>
                <c:pt idx="2297">
                  <c:v>3821</c:v>
                </c:pt>
                <c:pt idx="2298">
                  <c:v>3590</c:v>
                </c:pt>
                <c:pt idx="2299">
                  <c:v>3700</c:v>
                </c:pt>
                <c:pt idx="2300">
                  <c:v>3492</c:v>
                </c:pt>
                <c:pt idx="2301">
                  <c:v>3448</c:v>
                </c:pt>
                <c:pt idx="2302">
                  <c:v>3410</c:v>
                </c:pt>
                <c:pt idx="2303">
                  <c:v>3706</c:v>
                </c:pt>
              </c:numCache>
            </c:numRef>
          </c:val>
          <c:extLst>
            <c:ext xmlns:c16="http://schemas.microsoft.com/office/drawing/2014/chart" uri="{C3380CC4-5D6E-409C-BE32-E72D297353CC}">
              <c16:uniqueId val="{00000001-477A-D949-8684-49A0ECB5876B}"/>
            </c:ext>
          </c:extLst>
        </c:ser>
        <c:ser>
          <c:idx val="2"/>
          <c:order val="2"/>
          <c:tx>
            <c:strRef>
              <c:f>'All IPs seen at IMRS'!$D$1</c:f>
              <c:strCache>
                <c:ptCount val="1"/>
                <c:pt idx="0">
                  <c:v>aa01-es-mad</c:v>
                </c:pt>
              </c:strCache>
            </c:strRef>
          </c:tx>
          <c:spPr>
            <a:solidFill>
              <a:schemeClr val="accent2"/>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IMRS'!$D$2:$D$2305</c:f>
              <c:numCache>
                <c:formatCode>General</c:formatCode>
                <c:ptCount val="2304"/>
                <c:pt idx="0">
                  <c:v>3423</c:v>
                </c:pt>
                <c:pt idx="1">
                  <c:v>3447</c:v>
                </c:pt>
                <c:pt idx="2">
                  <c:v>3317</c:v>
                </c:pt>
                <c:pt idx="3">
                  <c:v>3339</c:v>
                </c:pt>
                <c:pt idx="4">
                  <c:v>3197</c:v>
                </c:pt>
                <c:pt idx="5">
                  <c:v>3287</c:v>
                </c:pt>
                <c:pt idx="6">
                  <c:v>3041</c:v>
                </c:pt>
                <c:pt idx="7">
                  <c:v>3275</c:v>
                </c:pt>
                <c:pt idx="8">
                  <c:v>3169</c:v>
                </c:pt>
                <c:pt idx="9">
                  <c:v>3214</c:v>
                </c:pt>
                <c:pt idx="10">
                  <c:v>3235</c:v>
                </c:pt>
                <c:pt idx="11">
                  <c:v>3665</c:v>
                </c:pt>
                <c:pt idx="12">
                  <c:v>3249</c:v>
                </c:pt>
                <c:pt idx="13">
                  <c:v>3071</c:v>
                </c:pt>
                <c:pt idx="14">
                  <c:v>3154</c:v>
                </c:pt>
                <c:pt idx="15">
                  <c:v>3019</c:v>
                </c:pt>
                <c:pt idx="16">
                  <c:v>3053</c:v>
                </c:pt>
                <c:pt idx="17">
                  <c:v>3158</c:v>
                </c:pt>
                <c:pt idx="18">
                  <c:v>3091</c:v>
                </c:pt>
                <c:pt idx="19">
                  <c:v>2939</c:v>
                </c:pt>
                <c:pt idx="20">
                  <c:v>2900</c:v>
                </c:pt>
                <c:pt idx="21">
                  <c:v>2793</c:v>
                </c:pt>
                <c:pt idx="22">
                  <c:v>3006</c:v>
                </c:pt>
                <c:pt idx="23">
                  <c:v>3723</c:v>
                </c:pt>
                <c:pt idx="24">
                  <c:v>2762</c:v>
                </c:pt>
                <c:pt idx="25">
                  <c:v>3279</c:v>
                </c:pt>
                <c:pt idx="26">
                  <c:v>2940</c:v>
                </c:pt>
                <c:pt idx="27">
                  <c:v>2565</c:v>
                </c:pt>
                <c:pt idx="28">
                  <c:v>2692</c:v>
                </c:pt>
                <c:pt idx="29">
                  <c:v>2722</c:v>
                </c:pt>
                <c:pt idx="30">
                  <c:v>2577</c:v>
                </c:pt>
                <c:pt idx="31">
                  <c:v>2698</c:v>
                </c:pt>
                <c:pt idx="32">
                  <c:v>2584</c:v>
                </c:pt>
                <c:pt idx="33">
                  <c:v>2538</c:v>
                </c:pt>
                <c:pt idx="34">
                  <c:v>2409</c:v>
                </c:pt>
                <c:pt idx="35">
                  <c:v>3591</c:v>
                </c:pt>
                <c:pt idx="36">
                  <c:v>2532</c:v>
                </c:pt>
                <c:pt idx="37">
                  <c:v>2550</c:v>
                </c:pt>
                <c:pt idx="38">
                  <c:v>2529</c:v>
                </c:pt>
                <c:pt idx="39">
                  <c:v>2476</c:v>
                </c:pt>
                <c:pt idx="40">
                  <c:v>2429</c:v>
                </c:pt>
                <c:pt idx="41">
                  <c:v>2456</c:v>
                </c:pt>
                <c:pt idx="42">
                  <c:v>2346</c:v>
                </c:pt>
                <c:pt idx="43">
                  <c:v>2414</c:v>
                </c:pt>
                <c:pt idx="44">
                  <c:v>2331</c:v>
                </c:pt>
                <c:pt idx="45">
                  <c:v>2487</c:v>
                </c:pt>
                <c:pt idx="46">
                  <c:v>2383</c:v>
                </c:pt>
                <c:pt idx="47">
                  <c:v>3266</c:v>
                </c:pt>
                <c:pt idx="48">
                  <c:v>2455</c:v>
                </c:pt>
                <c:pt idx="49">
                  <c:v>2363</c:v>
                </c:pt>
                <c:pt idx="50">
                  <c:v>2294</c:v>
                </c:pt>
                <c:pt idx="51">
                  <c:v>2396</c:v>
                </c:pt>
                <c:pt idx="52">
                  <c:v>2301</c:v>
                </c:pt>
                <c:pt idx="53">
                  <c:v>2477</c:v>
                </c:pt>
                <c:pt idx="54">
                  <c:v>2249</c:v>
                </c:pt>
                <c:pt idx="55">
                  <c:v>2268</c:v>
                </c:pt>
                <c:pt idx="56">
                  <c:v>2372</c:v>
                </c:pt>
                <c:pt idx="57">
                  <c:v>2278</c:v>
                </c:pt>
                <c:pt idx="58">
                  <c:v>2314</c:v>
                </c:pt>
                <c:pt idx="59">
                  <c:v>3357</c:v>
                </c:pt>
                <c:pt idx="60">
                  <c:v>2413</c:v>
                </c:pt>
                <c:pt idx="61">
                  <c:v>2320</c:v>
                </c:pt>
                <c:pt idx="62">
                  <c:v>2286</c:v>
                </c:pt>
                <c:pt idx="63">
                  <c:v>2256</c:v>
                </c:pt>
                <c:pt idx="64">
                  <c:v>2247</c:v>
                </c:pt>
                <c:pt idx="65">
                  <c:v>2325</c:v>
                </c:pt>
                <c:pt idx="66">
                  <c:v>2046</c:v>
                </c:pt>
                <c:pt idx="67">
                  <c:v>2251</c:v>
                </c:pt>
                <c:pt idx="68">
                  <c:v>2284</c:v>
                </c:pt>
                <c:pt idx="69">
                  <c:v>2425</c:v>
                </c:pt>
                <c:pt idx="70">
                  <c:v>2196</c:v>
                </c:pt>
                <c:pt idx="71">
                  <c:v>2533</c:v>
                </c:pt>
                <c:pt idx="72">
                  <c:v>2185</c:v>
                </c:pt>
                <c:pt idx="73">
                  <c:v>2267</c:v>
                </c:pt>
                <c:pt idx="74">
                  <c:v>2393</c:v>
                </c:pt>
                <c:pt idx="75">
                  <c:v>2400</c:v>
                </c:pt>
                <c:pt idx="76">
                  <c:v>2385</c:v>
                </c:pt>
                <c:pt idx="77">
                  <c:v>2578</c:v>
                </c:pt>
                <c:pt idx="78">
                  <c:v>2343</c:v>
                </c:pt>
                <c:pt idx="79">
                  <c:v>2480</c:v>
                </c:pt>
                <c:pt idx="80">
                  <c:v>2260</c:v>
                </c:pt>
                <c:pt idx="81">
                  <c:v>2497</c:v>
                </c:pt>
                <c:pt idx="82">
                  <c:v>2373</c:v>
                </c:pt>
                <c:pt idx="83">
                  <c:v>2881</c:v>
                </c:pt>
                <c:pt idx="84">
                  <c:v>2489</c:v>
                </c:pt>
                <c:pt idx="85">
                  <c:v>2399</c:v>
                </c:pt>
                <c:pt idx="86">
                  <c:v>2575</c:v>
                </c:pt>
                <c:pt idx="87">
                  <c:v>2514</c:v>
                </c:pt>
                <c:pt idx="88">
                  <c:v>2559</c:v>
                </c:pt>
                <c:pt idx="89">
                  <c:v>2717</c:v>
                </c:pt>
                <c:pt idx="90">
                  <c:v>2627</c:v>
                </c:pt>
                <c:pt idx="91">
                  <c:v>2610</c:v>
                </c:pt>
                <c:pt idx="92">
                  <c:v>2676</c:v>
                </c:pt>
                <c:pt idx="93">
                  <c:v>2706</c:v>
                </c:pt>
                <c:pt idx="94">
                  <c:v>2673</c:v>
                </c:pt>
                <c:pt idx="95">
                  <c:v>3129</c:v>
                </c:pt>
                <c:pt idx="96">
                  <c:v>2982</c:v>
                </c:pt>
                <c:pt idx="97">
                  <c:v>2871</c:v>
                </c:pt>
                <c:pt idx="98">
                  <c:v>2986</c:v>
                </c:pt>
                <c:pt idx="99">
                  <c:v>2979</c:v>
                </c:pt>
                <c:pt idx="100">
                  <c:v>2915</c:v>
                </c:pt>
                <c:pt idx="101">
                  <c:v>3337</c:v>
                </c:pt>
                <c:pt idx="102">
                  <c:v>2946</c:v>
                </c:pt>
                <c:pt idx="103">
                  <c:v>2952</c:v>
                </c:pt>
                <c:pt idx="104">
                  <c:v>3114</c:v>
                </c:pt>
                <c:pt idx="105">
                  <c:v>3286</c:v>
                </c:pt>
                <c:pt idx="106">
                  <c:v>3111</c:v>
                </c:pt>
                <c:pt idx="107">
                  <c:v>3432</c:v>
                </c:pt>
                <c:pt idx="108">
                  <c:v>3330</c:v>
                </c:pt>
                <c:pt idx="109">
                  <c:v>3385</c:v>
                </c:pt>
                <c:pt idx="110">
                  <c:v>3399</c:v>
                </c:pt>
                <c:pt idx="111">
                  <c:v>3375</c:v>
                </c:pt>
                <c:pt idx="112">
                  <c:v>3383</c:v>
                </c:pt>
                <c:pt idx="113">
                  <c:v>3578</c:v>
                </c:pt>
                <c:pt idx="114">
                  <c:v>3552</c:v>
                </c:pt>
                <c:pt idx="115">
                  <c:v>3509</c:v>
                </c:pt>
                <c:pt idx="116">
                  <c:v>3697</c:v>
                </c:pt>
                <c:pt idx="117">
                  <c:v>3832</c:v>
                </c:pt>
                <c:pt idx="118">
                  <c:v>3679</c:v>
                </c:pt>
                <c:pt idx="119">
                  <c:v>4001</c:v>
                </c:pt>
                <c:pt idx="120">
                  <c:v>3829</c:v>
                </c:pt>
                <c:pt idx="121">
                  <c:v>3826</c:v>
                </c:pt>
                <c:pt idx="122">
                  <c:v>3806</c:v>
                </c:pt>
                <c:pt idx="123">
                  <c:v>4073</c:v>
                </c:pt>
                <c:pt idx="124">
                  <c:v>3956</c:v>
                </c:pt>
                <c:pt idx="125">
                  <c:v>4033</c:v>
                </c:pt>
                <c:pt idx="126">
                  <c:v>3948</c:v>
                </c:pt>
                <c:pt idx="127">
                  <c:v>3863</c:v>
                </c:pt>
                <c:pt idx="128">
                  <c:v>3783</c:v>
                </c:pt>
                <c:pt idx="129">
                  <c:v>4025</c:v>
                </c:pt>
                <c:pt idx="130">
                  <c:v>4036</c:v>
                </c:pt>
                <c:pt idx="131">
                  <c:v>4546</c:v>
                </c:pt>
                <c:pt idx="132">
                  <c:v>4319</c:v>
                </c:pt>
                <c:pt idx="133">
                  <c:v>4098</c:v>
                </c:pt>
                <c:pt idx="134">
                  <c:v>4259</c:v>
                </c:pt>
                <c:pt idx="135">
                  <c:v>4211</c:v>
                </c:pt>
                <c:pt idx="136">
                  <c:v>4094</c:v>
                </c:pt>
                <c:pt idx="137">
                  <c:v>4077</c:v>
                </c:pt>
                <c:pt idx="138">
                  <c:v>3910</c:v>
                </c:pt>
                <c:pt idx="139">
                  <c:v>4172</c:v>
                </c:pt>
                <c:pt idx="140">
                  <c:v>4130</c:v>
                </c:pt>
                <c:pt idx="141">
                  <c:v>4117</c:v>
                </c:pt>
                <c:pt idx="142">
                  <c:v>4070</c:v>
                </c:pt>
                <c:pt idx="143">
                  <c:v>4375</c:v>
                </c:pt>
                <c:pt idx="144">
                  <c:v>4059</c:v>
                </c:pt>
                <c:pt idx="145">
                  <c:v>4095</c:v>
                </c:pt>
                <c:pt idx="146">
                  <c:v>4100</c:v>
                </c:pt>
                <c:pt idx="147">
                  <c:v>4017</c:v>
                </c:pt>
                <c:pt idx="148">
                  <c:v>4139</c:v>
                </c:pt>
                <c:pt idx="149">
                  <c:v>4183</c:v>
                </c:pt>
                <c:pt idx="150">
                  <c:v>4021</c:v>
                </c:pt>
                <c:pt idx="151">
                  <c:v>4042</c:v>
                </c:pt>
                <c:pt idx="152">
                  <c:v>4066</c:v>
                </c:pt>
                <c:pt idx="153">
                  <c:v>3819</c:v>
                </c:pt>
                <c:pt idx="154">
                  <c:v>4012</c:v>
                </c:pt>
                <c:pt idx="155">
                  <c:v>4174</c:v>
                </c:pt>
                <c:pt idx="156">
                  <c:v>3951</c:v>
                </c:pt>
                <c:pt idx="157">
                  <c:v>3862</c:v>
                </c:pt>
                <c:pt idx="158">
                  <c:v>4139</c:v>
                </c:pt>
                <c:pt idx="159">
                  <c:v>3813</c:v>
                </c:pt>
                <c:pt idx="160">
                  <c:v>3962</c:v>
                </c:pt>
                <c:pt idx="161">
                  <c:v>3940</c:v>
                </c:pt>
                <c:pt idx="162">
                  <c:v>3936</c:v>
                </c:pt>
                <c:pt idx="163">
                  <c:v>3870</c:v>
                </c:pt>
                <c:pt idx="164">
                  <c:v>3678</c:v>
                </c:pt>
                <c:pt idx="165">
                  <c:v>3719</c:v>
                </c:pt>
                <c:pt idx="166">
                  <c:v>3831</c:v>
                </c:pt>
                <c:pt idx="167">
                  <c:v>4067</c:v>
                </c:pt>
                <c:pt idx="168">
                  <c:v>3940</c:v>
                </c:pt>
                <c:pt idx="169">
                  <c:v>3739</c:v>
                </c:pt>
                <c:pt idx="170">
                  <c:v>3721</c:v>
                </c:pt>
                <c:pt idx="171">
                  <c:v>3886</c:v>
                </c:pt>
                <c:pt idx="172">
                  <c:v>3668</c:v>
                </c:pt>
                <c:pt idx="173">
                  <c:v>4012</c:v>
                </c:pt>
                <c:pt idx="174">
                  <c:v>3976</c:v>
                </c:pt>
                <c:pt idx="175">
                  <c:v>3873</c:v>
                </c:pt>
                <c:pt idx="176">
                  <c:v>3756</c:v>
                </c:pt>
                <c:pt idx="177">
                  <c:v>3684</c:v>
                </c:pt>
                <c:pt idx="178">
                  <c:v>3749</c:v>
                </c:pt>
                <c:pt idx="179">
                  <c:v>4265</c:v>
                </c:pt>
                <c:pt idx="180">
                  <c:v>4060</c:v>
                </c:pt>
                <c:pt idx="181">
                  <c:v>3874</c:v>
                </c:pt>
                <c:pt idx="182">
                  <c:v>3918</c:v>
                </c:pt>
                <c:pt idx="183">
                  <c:v>3718</c:v>
                </c:pt>
                <c:pt idx="184">
                  <c:v>3692</c:v>
                </c:pt>
                <c:pt idx="185">
                  <c:v>3974</c:v>
                </c:pt>
                <c:pt idx="186">
                  <c:v>3914</c:v>
                </c:pt>
                <c:pt idx="187">
                  <c:v>3752</c:v>
                </c:pt>
                <c:pt idx="188">
                  <c:v>3973</c:v>
                </c:pt>
                <c:pt idx="189">
                  <c:v>4115</c:v>
                </c:pt>
                <c:pt idx="190">
                  <c:v>3950</c:v>
                </c:pt>
                <c:pt idx="191">
                  <c:v>4283</c:v>
                </c:pt>
                <c:pt idx="192">
                  <c:v>4048</c:v>
                </c:pt>
                <c:pt idx="193">
                  <c:v>3926</c:v>
                </c:pt>
                <c:pt idx="194">
                  <c:v>5063</c:v>
                </c:pt>
                <c:pt idx="195">
                  <c:v>5117</c:v>
                </c:pt>
                <c:pt idx="196">
                  <c:v>4113</c:v>
                </c:pt>
                <c:pt idx="197">
                  <c:v>4283</c:v>
                </c:pt>
                <c:pt idx="198">
                  <c:v>4065</c:v>
                </c:pt>
                <c:pt idx="199">
                  <c:v>4274</c:v>
                </c:pt>
                <c:pt idx="200">
                  <c:v>4301</c:v>
                </c:pt>
                <c:pt idx="201">
                  <c:v>4280</c:v>
                </c:pt>
                <c:pt idx="202">
                  <c:v>4522</c:v>
                </c:pt>
                <c:pt idx="203">
                  <c:v>4682</c:v>
                </c:pt>
                <c:pt idx="204">
                  <c:v>4358</c:v>
                </c:pt>
                <c:pt idx="205">
                  <c:v>4309</c:v>
                </c:pt>
                <c:pt idx="206">
                  <c:v>4604</c:v>
                </c:pt>
                <c:pt idx="207">
                  <c:v>4268</c:v>
                </c:pt>
                <c:pt idx="208">
                  <c:v>4431</c:v>
                </c:pt>
                <c:pt idx="209">
                  <c:v>4538</c:v>
                </c:pt>
                <c:pt idx="210">
                  <c:v>4648</c:v>
                </c:pt>
                <c:pt idx="211">
                  <c:v>4552</c:v>
                </c:pt>
                <c:pt idx="212">
                  <c:v>4433</c:v>
                </c:pt>
                <c:pt idx="213">
                  <c:v>4727</c:v>
                </c:pt>
                <c:pt idx="214">
                  <c:v>4733</c:v>
                </c:pt>
                <c:pt idx="215">
                  <c:v>4907</c:v>
                </c:pt>
                <c:pt idx="216">
                  <c:v>4528</c:v>
                </c:pt>
                <c:pt idx="217">
                  <c:v>4632</c:v>
                </c:pt>
                <c:pt idx="218">
                  <c:v>4634</c:v>
                </c:pt>
                <c:pt idx="219">
                  <c:v>4642</c:v>
                </c:pt>
                <c:pt idx="220">
                  <c:v>4679</c:v>
                </c:pt>
                <c:pt idx="221">
                  <c:v>4912</c:v>
                </c:pt>
                <c:pt idx="222">
                  <c:v>4731</c:v>
                </c:pt>
                <c:pt idx="223">
                  <c:v>4896</c:v>
                </c:pt>
                <c:pt idx="224">
                  <c:v>4853</c:v>
                </c:pt>
                <c:pt idx="225">
                  <c:v>4709</c:v>
                </c:pt>
                <c:pt idx="226">
                  <c:v>4761</c:v>
                </c:pt>
                <c:pt idx="227">
                  <c:v>5221</c:v>
                </c:pt>
                <c:pt idx="228">
                  <c:v>4914</c:v>
                </c:pt>
                <c:pt idx="229">
                  <c:v>4809</c:v>
                </c:pt>
                <c:pt idx="230">
                  <c:v>4982</c:v>
                </c:pt>
                <c:pt idx="231">
                  <c:v>4908</c:v>
                </c:pt>
                <c:pt idx="232">
                  <c:v>4780</c:v>
                </c:pt>
                <c:pt idx="233">
                  <c:v>5003</c:v>
                </c:pt>
                <c:pt idx="234">
                  <c:v>4654</c:v>
                </c:pt>
                <c:pt idx="235">
                  <c:v>4842</c:v>
                </c:pt>
                <c:pt idx="236">
                  <c:v>4845</c:v>
                </c:pt>
                <c:pt idx="237">
                  <c:v>4902</c:v>
                </c:pt>
                <c:pt idx="238">
                  <c:v>5139</c:v>
                </c:pt>
                <c:pt idx="239">
                  <c:v>5218</c:v>
                </c:pt>
                <c:pt idx="240">
                  <c:v>5333</c:v>
                </c:pt>
                <c:pt idx="241">
                  <c:v>5360</c:v>
                </c:pt>
                <c:pt idx="242">
                  <c:v>5170</c:v>
                </c:pt>
                <c:pt idx="243">
                  <c:v>5101</c:v>
                </c:pt>
                <c:pt idx="244">
                  <c:v>5128</c:v>
                </c:pt>
                <c:pt idx="245">
                  <c:v>5154</c:v>
                </c:pt>
                <c:pt idx="246">
                  <c:v>4957</c:v>
                </c:pt>
                <c:pt idx="247">
                  <c:v>5076</c:v>
                </c:pt>
                <c:pt idx="248">
                  <c:v>4999</c:v>
                </c:pt>
                <c:pt idx="249">
                  <c:v>4898</c:v>
                </c:pt>
                <c:pt idx="250">
                  <c:v>4782</c:v>
                </c:pt>
                <c:pt idx="251">
                  <c:v>5418</c:v>
                </c:pt>
                <c:pt idx="252">
                  <c:v>5209</c:v>
                </c:pt>
                <c:pt idx="253">
                  <c:v>4998</c:v>
                </c:pt>
                <c:pt idx="254">
                  <c:v>5118</c:v>
                </c:pt>
                <c:pt idx="255">
                  <c:v>4985</c:v>
                </c:pt>
                <c:pt idx="256">
                  <c:v>5057</c:v>
                </c:pt>
                <c:pt idx="257">
                  <c:v>4945</c:v>
                </c:pt>
                <c:pt idx="258">
                  <c:v>4642</c:v>
                </c:pt>
                <c:pt idx="259">
                  <c:v>4767</c:v>
                </c:pt>
                <c:pt idx="260">
                  <c:v>4804</c:v>
                </c:pt>
                <c:pt idx="261">
                  <c:v>4647</c:v>
                </c:pt>
                <c:pt idx="262">
                  <c:v>4427</c:v>
                </c:pt>
                <c:pt idx="263">
                  <c:v>4724</c:v>
                </c:pt>
                <c:pt idx="264">
                  <c:v>4295</c:v>
                </c:pt>
                <c:pt idx="265">
                  <c:v>4277</c:v>
                </c:pt>
                <c:pt idx="266">
                  <c:v>4373</c:v>
                </c:pt>
                <c:pt idx="267">
                  <c:v>3987</c:v>
                </c:pt>
                <c:pt idx="268">
                  <c:v>4094</c:v>
                </c:pt>
                <c:pt idx="269">
                  <c:v>4119</c:v>
                </c:pt>
                <c:pt idx="270">
                  <c:v>3844</c:v>
                </c:pt>
                <c:pt idx="271">
                  <c:v>4019</c:v>
                </c:pt>
                <c:pt idx="272">
                  <c:v>3783</c:v>
                </c:pt>
                <c:pt idx="273">
                  <c:v>3843</c:v>
                </c:pt>
                <c:pt idx="274">
                  <c:v>3780</c:v>
                </c:pt>
                <c:pt idx="275">
                  <c:v>4598</c:v>
                </c:pt>
                <c:pt idx="276">
                  <c:v>3769</c:v>
                </c:pt>
                <c:pt idx="277">
                  <c:v>3695</c:v>
                </c:pt>
                <c:pt idx="278">
                  <c:v>3749</c:v>
                </c:pt>
                <c:pt idx="279">
                  <c:v>3471</c:v>
                </c:pt>
                <c:pt idx="280">
                  <c:v>3538</c:v>
                </c:pt>
                <c:pt idx="281">
                  <c:v>3406</c:v>
                </c:pt>
                <c:pt idx="282">
                  <c:v>3388</c:v>
                </c:pt>
                <c:pt idx="283">
                  <c:v>3244</c:v>
                </c:pt>
                <c:pt idx="284">
                  <c:v>3148</c:v>
                </c:pt>
                <c:pt idx="285">
                  <c:v>3060</c:v>
                </c:pt>
                <c:pt idx="286">
                  <c:v>3155</c:v>
                </c:pt>
                <c:pt idx="287">
                  <c:v>3394</c:v>
                </c:pt>
                <c:pt idx="288">
                  <c:v>2935</c:v>
                </c:pt>
                <c:pt idx="289">
                  <c:v>3122</c:v>
                </c:pt>
                <c:pt idx="290">
                  <c:v>2949</c:v>
                </c:pt>
                <c:pt idx="291">
                  <c:v>2813</c:v>
                </c:pt>
                <c:pt idx="292">
                  <c:v>2894</c:v>
                </c:pt>
                <c:pt idx="293">
                  <c:v>2814</c:v>
                </c:pt>
                <c:pt idx="294">
                  <c:v>2672</c:v>
                </c:pt>
                <c:pt idx="295">
                  <c:v>2728</c:v>
                </c:pt>
                <c:pt idx="296">
                  <c:v>2680</c:v>
                </c:pt>
                <c:pt idx="297">
                  <c:v>2744</c:v>
                </c:pt>
                <c:pt idx="298">
                  <c:v>2622</c:v>
                </c:pt>
                <c:pt idx="299">
                  <c:v>3288</c:v>
                </c:pt>
                <c:pt idx="300">
                  <c:v>2797</c:v>
                </c:pt>
                <c:pt idx="301">
                  <c:v>2820</c:v>
                </c:pt>
                <c:pt idx="302">
                  <c:v>2749</c:v>
                </c:pt>
                <c:pt idx="303">
                  <c:v>2540</c:v>
                </c:pt>
                <c:pt idx="304">
                  <c:v>2625</c:v>
                </c:pt>
                <c:pt idx="305">
                  <c:v>2670</c:v>
                </c:pt>
                <c:pt idx="306">
                  <c:v>2546</c:v>
                </c:pt>
                <c:pt idx="307">
                  <c:v>2440</c:v>
                </c:pt>
                <c:pt idx="308">
                  <c:v>2603</c:v>
                </c:pt>
                <c:pt idx="309">
                  <c:v>2532</c:v>
                </c:pt>
                <c:pt idx="310">
                  <c:v>2440</c:v>
                </c:pt>
                <c:pt idx="311">
                  <c:v>3559</c:v>
                </c:pt>
                <c:pt idx="312">
                  <c:v>2492</c:v>
                </c:pt>
                <c:pt idx="313">
                  <c:v>2733</c:v>
                </c:pt>
                <c:pt idx="314">
                  <c:v>2644</c:v>
                </c:pt>
                <c:pt idx="315">
                  <c:v>2555</c:v>
                </c:pt>
                <c:pt idx="316">
                  <c:v>2519</c:v>
                </c:pt>
                <c:pt idx="317">
                  <c:v>2561</c:v>
                </c:pt>
                <c:pt idx="318">
                  <c:v>2431</c:v>
                </c:pt>
                <c:pt idx="319">
                  <c:v>2474</c:v>
                </c:pt>
                <c:pt idx="320">
                  <c:v>2412</c:v>
                </c:pt>
                <c:pt idx="321">
                  <c:v>2408</c:v>
                </c:pt>
                <c:pt idx="322">
                  <c:v>2270</c:v>
                </c:pt>
                <c:pt idx="323">
                  <c:v>3276</c:v>
                </c:pt>
                <c:pt idx="324">
                  <c:v>2456</c:v>
                </c:pt>
                <c:pt idx="325">
                  <c:v>2370</c:v>
                </c:pt>
                <c:pt idx="326">
                  <c:v>2269</c:v>
                </c:pt>
                <c:pt idx="327">
                  <c:v>2289</c:v>
                </c:pt>
                <c:pt idx="328">
                  <c:v>2134</c:v>
                </c:pt>
                <c:pt idx="329">
                  <c:v>2357</c:v>
                </c:pt>
                <c:pt idx="330">
                  <c:v>2236</c:v>
                </c:pt>
                <c:pt idx="331">
                  <c:v>2194</c:v>
                </c:pt>
                <c:pt idx="332">
                  <c:v>2206</c:v>
                </c:pt>
                <c:pt idx="333">
                  <c:v>2436</c:v>
                </c:pt>
                <c:pt idx="334">
                  <c:v>2191</c:v>
                </c:pt>
                <c:pt idx="335">
                  <c:v>3358</c:v>
                </c:pt>
                <c:pt idx="336">
                  <c:v>2413</c:v>
                </c:pt>
                <c:pt idx="337">
                  <c:v>2332</c:v>
                </c:pt>
                <c:pt idx="338">
                  <c:v>2291</c:v>
                </c:pt>
                <c:pt idx="339">
                  <c:v>2382</c:v>
                </c:pt>
                <c:pt idx="340">
                  <c:v>2345</c:v>
                </c:pt>
                <c:pt idx="341">
                  <c:v>2438</c:v>
                </c:pt>
                <c:pt idx="342">
                  <c:v>2330</c:v>
                </c:pt>
                <c:pt idx="343">
                  <c:v>2384</c:v>
                </c:pt>
                <c:pt idx="344">
                  <c:v>2339</c:v>
                </c:pt>
                <c:pt idx="345">
                  <c:v>2483</c:v>
                </c:pt>
                <c:pt idx="346">
                  <c:v>2449</c:v>
                </c:pt>
                <c:pt idx="347">
                  <c:v>3462</c:v>
                </c:pt>
                <c:pt idx="348">
                  <c:v>2483</c:v>
                </c:pt>
                <c:pt idx="349">
                  <c:v>2514</c:v>
                </c:pt>
                <c:pt idx="350">
                  <c:v>2381</c:v>
                </c:pt>
                <c:pt idx="351">
                  <c:v>2573</c:v>
                </c:pt>
                <c:pt idx="352">
                  <c:v>2453</c:v>
                </c:pt>
                <c:pt idx="353">
                  <c:v>2485</c:v>
                </c:pt>
                <c:pt idx="354">
                  <c:v>2458</c:v>
                </c:pt>
                <c:pt idx="355">
                  <c:v>2726</c:v>
                </c:pt>
                <c:pt idx="356">
                  <c:v>2757</c:v>
                </c:pt>
                <c:pt idx="357">
                  <c:v>2962</c:v>
                </c:pt>
                <c:pt idx="358">
                  <c:v>3381</c:v>
                </c:pt>
                <c:pt idx="359">
                  <c:v>3954</c:v>
                </c:pt>
                <c:pt idx="360">
                  <c:v>5993</c:v>
                </c:pt>
                <c:pt idx="361">
                  <c:v>5766</c:v>
                </c:pt>
                <c:pt idx="362">
                  <c:v>6066</c:v>
                </c:pt>
                <c:pt idx="363">
                  <c:v>6462</c:v>
                </c:pt>
                <c:pt idx="364">
                  <c:v>6529</c:v>
                </c:pt>
                <c:pt idx="365">
                  <c:v>6692</c:v>
                </c:pt>
                <c:pt idx="366">
                  <c:v>7080</c:v>
                </c:pt>
                <c:pt idx="367">
                  <c:v>7361</c:v>
                </c:pt>
                <c:pt idx="368">
                  <c:v>8178</c:v>
                </c:pt>
                <c:pt idx="369">
                  <c:v>8729</c:v>
                </c:pt>
                <c:pt idx="370">
                  <c:v>6608</c:v>
                </c:pt>
                <c:pt idx="371">
                  <c:v>7384</c:v>
                </c:pt>
                <c:pt idx="372">
                  <c:v>6725</c:v>
                </c:pt>
                <c:pt idx="373">
                  <c:v>6276</c:v>
                </c:pt>
                <c:pt idx="374">
                  <c:v>7607</c:v>
                </c:pt>
                <c:pt idx="375">
                  <c:v>11032</c:v>
                </c:pt>
                <c:pt idx="376">
                  <c:v>8435</c:v>
                </c:pt>
                <c:pt idx="377">
                  <c:v>6719</c:v>
                </c:pt>
                <c:pt idx="378">
                  <c:v>6477</c:v>
                </c:pt>
                <c:pt idx="379">
                  <c:v>6276</c:v>
                </c:pt>
                <c:pt idx="380">
                  <c:v>6587</c:v>
                </c:pt>
                <c:pt idx="381">
                  <c:v>6977</c:v>
                </c:pt>
                <c:pt idx="382">
                  <c:v>7133</c:v>
                </c:pt>
                <c:pt idx="383">
                  <c:v>8634</c:v>
                </c:pt>
                <c:pt idx="384">
                  <c:v>7384</c:v>
                </c:pt>
                <c:pt idx="385">
                  <c:v>7186</c:v>
                </c:pt>
                <c:pt idx="386">
                  <c:v>7180</c:v>
                </c:pt>
                <c:pt idx="387">
                  <c:v>6845</c:v>
                </c:pt>
                <c:pt idx="388">
                  <c:v>6831</c:v>
                </c:pt>
                <c:pt idx="389">
                  <c:v>6992</c:v>
                </c:pt>
                <c:pt idx="390">
                  <c:v>6928</c:v>
                </c:pt>
                <c:pt idx="391">
                  <c:v>6701</c:v>
                </c:pt>
                <c:pt idx="392">
                  <c:v>7593</c:v>
                </c:pt>
                <c:pt idx="393">
                  <c:v>8058</c:v>
                </c:pt>
                <c:pt idx="394">
                  <c:v>7950</c:v>
                </c:pt>
                <c:pt idx="395">
                  <c:v>8672</c:v>
                </c:pt>
                <c:pt idx="396">
                  <c:v>8231</c:v>
                </c:pt>
                <c:pt idx="397">
                  <c:v>8198</c:v>
                </c:pt>
                <c:pt idx="398">
                  <c:v>8156</c:v>
                </c:pt>
                <c:pt idx="399">
                  <c:v>7388</c:v>
                </c:pt>
                <c:pt idx="400">
                  <c:v>7379</c:v>
                </c:pt>
                <c:pt idx="401">
                  <c:v>7476</c:v>
                </c:pt>
                <c:pt idx="402">
                  <c:v>6848</c:v>
                </c:pt>
                <c:pt idx="403">
                  <c:v>6829</c:v>
                </c:pt>
                <c:pt idx="404">
                  <c:v>7202</c:v>
                </c:pt>
                <c:pt idx="405">
                  <c:v>6881</c:v>
                </c:pt>
                <c:pt idx="406">
                  <c:v>6905</c:v>
                </c:pt>
                <c:pt idx="407">
                  <c:v>7031</c:v>
                </c:pt>
                <c:pt idx="408">
                  <c:v>6746</c:v>
                </c:pt>
                <c:pt idx="409">
                  <c:v>6843</c:v>
                </c:pt>
                <c:pt idx="410">
                  <c:v>7008</c:v>
                </c:pt>
                <c:pt idx="411">
                  <c:v>6792</c:v>
                </c:pt>
                <c:pt idx="412">
                  <c:v>6955</c:v>
                </c:pt>
                <c:pt idx="413">
                  <c:v>6945</c:v>
                </c:pt>
                <c:pt idx="414">
                  <c:v>6901</c:v>
                </c:pt>
                <c:pt idx="415">
                  <c:v>7102</c:v>
                </c:pt>
                <c:pt idx="416">
                  <c:v>6853</c:v>
                </c:pt>
                <c:pt idx="417">
                  <c:v>6681</c:v>
                </c:pt>
                <c:pt idx="418">
                  <c:v>7180</c:v>
                </c:pt>
                <c:pt idx="419">
                  <c:v>7339</c:v>
                </c:pt>
                <c:pt idx="420">
                  <c:v>7443</c:v>
                </c:pt>
                <c:pt idx="421">
                  <c:v>7011</c:v>
                </c:pt>
                <c:pt idx="422">
                  <c:v>6933</c:v>
                </c:pt>
                <c:pt idx="423">
                  <c:v>6803</c:v>
                </c:pt>
                <c:pt idx="424">
                  <c:v>6941</c:v>
                </c:pt>
                <c:pt idx="425">
                  <c:v>6878</c:v>
                </c:pt>
                <c:pt idx="426">
                  <c:v>6766</c:v>
                </c:pt>
                <c:pt idx="427">
                  <c:v>6666</c:v>
                </c:pt>
                <c:pt idx="428">
                  <c:v>7020</c:v>
                </c:pt>
                <c:pt idx="429">
                  <c:v>6778</c:v>
                </c:pt>
                <c:pt idx="430">
                  <c:v>7028</c:v>
                </c:pt>
                <c:pt idx="431">
                  <c:v>7095</c:v>
                </c:pt>
                <c:pt idx="432">
                  <c:v>6782</c:v>
                </c:pt>
                <c:pt idx="433">
                  <c:v>6829</c:v>
                </c:pt>
                <c:pt idx="434">
                  <c:v>6965</c:v>
                </c:pt>
                <c:pt idx="435">
                  <c:v>7101</c:v>
                </c:pt>
                <c:pt idx="436">
                  <c:v>6799</c:v>
                </c:pt>
                <c:pt idx="437">
                  <c:v>7070</c:v>
                </c:pt>
                <c:pt idx="438">
                  <c:v>6903</c:v>
                </c:pt>
                <c:pt idx="439">
                  <c:v>6615</c:v>
                </c:pt>
                <c:pt idx="440">
                  <c:v>6828</c:v>
                </c:pt>
                <c:pt idx="441">
                  <c:v>6591</c:v>
                </c:pt>
                <c:pt idx="442">
                  <c:v>6941</c:v>
                </c:pt>
                <c:pt idx="443">
                  <c:v>7509</c:v>
                </c:pt>
                <c:pt idx="444">
                  <c:v>6834</c:v>
                </c:pt>
                <c:pt idx="445">
                  <c:v>6887</c:v>
                </c:pt>
                <c:pt idx="446">
                  <c:v>6944</c:v>
                </c:pt>
                <c:pt idx="447">
                  <c:v>6599</c:v>
                </c:pt>
                <c:pt idx="448">
                  <c:v>6633</c:v>
                </c:pt>
                <c:pt idx="449">
                  <c:v>6946</c:v>
                </c:pt>
                <c:pt idx="450">
                  <c:v>6623</c:v>
                </c:pt>
                <c:pt idx="451">
                  <c:v>6738</c:v>
                </c:pt>
                <c:pt idx="452">
                  <c:v>6635</c:v>
                </c:pt>
                <c:pt idx="453">
                  <c:v>6799</c:v>
                </c:pt>
                <c:pt idx="454">
                  <c:v>6862</c:v>
                </c:pt>
                <c:pt idx="455">
                  <c:v>7497</c:v>
                </c:pt>
                <c:pt idx="456">
                  <c:v>6651</c:v>
                </c:pt>
                <c:pt idx="457">
                  <c:v>6913</c:v>
                </c:pt>
                <c:pt idx="458">
                  <c:v>7049</c:v>
                </c:pt>
                <c:pt idx="459">
                  <c:v>6651</c:v>
                </c:pt>
                <c:pt idx="460">
                  <c:v>6827</c:v>
                </c:pt>
                <c:pt idx="461">
                  <c:v>7068</c:v>
                </c:pt>
                <c:pt idx="462">
                  <c:v>7033</c:v>
                </c:pt>
                <c:pt idx="463">
                  <c:v>6742</c:v>
                </c:pt>
                <c:pt idx="464">
                  <c:v>6835</c:v>
                </c:pt>
                <c:pt idx="465">
                  <c:v>7203</c:v>
                </c:pt>
                <c:pt idx="466">
                  <c:v>7027</c:v>
                </c:pt>
                <c:pt idx="467">
                  <c:v>7466</c:v>
                </c:pt>
                <c:pt idx="468">
                  <c:v>6910</c:v>
                </c:pt>
                <c:pt idx="469">
                  <c:v>6901</c:v>
                </c:pt>
                <c:pt idx="470">
                  <c:v>6733</c:v>
                </c:pt>
                <c:pt idx="471">
                  <c:v>6651</c:v>
                </c:pt>
                <c:pt idx="472">
                  <c:v>6912</c:v>
                </c:pt>
                <c:pt idx="473">
                  <c:v>6943</c:v>
                </c:pt>
                <c:pt idx="474">
                  <c:v>7116</c:v>
                </c:pt>
                <c:pt idx="475">
                  <c:v>7012</c:v>
                </c:pt>
                <c:pt idx="476">
                  <c:v>6770</c:v>
                </c:pt>
                <c:pt idx="477">
                  <c:v>6700</c:v>
                </c:pt>
                <c:pt idx="478">
                  <c:v>6923</c:v>
                </c:pt>
                <c:pt idx="479">
                  <c:v>7524</c:v>
                </c:pt>
                <c:pt idx="480">
                  <c:v>7125</c:v>
                </c:pt>
                <c:pt idx="481">
                  <c:v>6799</c:v>
                </c:pt>
                <c:pt idx="482">
                  <c:v>6733</c:v>
                </c:pt>
                <c:pt idx="483">
                  <c:v>6778</c:v>
                </c:pt>
                <c:pt idx="484">
                  <c:v>7007</c:v>
                </c:pt>
                <c:pt idx="485">
                  <c:v>7852</c:v>
                </c:pt>
                <c:pt idx="486">
                  <c:v>7622</c:v>
                </c:pt>
                <c:pt idx="487">
                  <c:v>7798</c:v>
                </c:pt>
                <c:pt idx="488">
                  <c:v>7590</c:v>
                </c:pt>
                <c:pt idx="489">
                  <c:v>7644</c:v>
                </c:pt>
                <c:pt idx="490">
                  <c:v>7534</c:v>
                </c:pt>
                <c:pt idx="491">
                  <c:v>8323</c:v>
                </c:pt>
                <c:pt idx="492">
                  <c:v>7569</c:v>
                </c:pt>
                <c:pt idx="493">
                  <c:v>7746</c:v>
                </c:pt>
                <c:pt idx="494">
                  <c:v>7306</c:v>
                </c:pt>
                <c:pt idx="495">
                  <c:v>7219</c:v>
                </c:pt>
                <c:pt idx="496">
                  <c:v>7284</c:v>
                </c:pt>
                <c:pt idx="497">
                  <c:v>7501</c:v>
                </c:pt>
                <c:pt idx="498">
                  <c:v>7271</c:v>
                </c:pt>
                <c:pt idx="499">
                  <c:v>7248</c:v>
                </c:pt>
                <c:pt idx="500">
                  <c:v>7174</c:v>
                </c:pt>
                <c:pt idx="501">
                  <c:v>6975</c:v>
                </c:pt>
                <c:pt idx="502">
                  <c:v>6800</c:v>
                </c:pt>
                <c:pt idx="503">
                  <c:v>7238</c:v>
                </c:pt>
                <c:pt idx="504">
                  <c:v>6738</c:v>
                </c:pt>
                <c:pt idx="505">
                  <c:v>6930</c:v>
                </c:pt>
                <c:pt idx="506">
                  <c:v>7091</c:v>
                </c:pt>
                <c:pt idx="507">
                  <c:v>7101</c:v>
                </c:pt>
                <c:pt idx="508">
                  <c:v>7029</c:v>
                </c:pt>
                <c:pt idx="509">
                  <c:v>7005</c:v>
                </c:pt>
                <c:pt idx="510">
                  <c:v>6890</c:v>
                </c:pt>
                <c:pt idx="511">
                  <c:v>6806</c:v>
                </c:pt>
                <c:pt idx="512">
                  <c:v>6966</c:v>
                </c:pt>
                <c:pt idx="513">
                  <c:v>7118</c:v>
                </c:pt>
                <c:pt idx="514">
                  <c:v>7099</c:v>
                </c:pt>
                <c:pt idx="515">
                  <c:v>7276</c:v>
                </c:pt>
                <c:pt idx="516">
                  <c:v>7160</c:v>
                </c:pt>
                <c:pt idx="517">
                  <c:v>6771</c:v>
                </c:pt>
                <c:pt idx="518">
                  <c:v>6647</c:v>
                </c:pt>
                <c:pt idx="519">
                  <c:v>7277</c:v>
                </c:pt>
                <c:pt idx="520">
                  <c:v>6958</c:v>
                </c:pt>
                <c:pt idx="521">
                  <c:v>7049</c:v>
                </c:pt>
                <c:pt idx="522">
                  <c:v>7052</c:v>
                </c:pt>
                <c:pt idx="523">
                  <c:v>6823</c:v>
                </c:pt>
                <c:pt idx="524">
                  <c:v>6949</c:v>
                </c:pt>
                <c:pt idx="525">
                  <c:v>7241</c:v>
                </c:pt>
                <c:pt idx="526">
                  <c:v>6948</c:v>
                </c:pt>
                <c:pt idx="527">
                  <c:v>7132</c:v>
                </c:pt>
                <c:pt idx="528">
                  <c:v>7043</c:v>
                </c:pt>
                <c:pt idx="529">
                  <c:v>6906</c:v>
                </c:pt>
                <c:pt idx="530">
                  <c:v>6803</c:v>
                </c:pt>
                <c:pt idx="531">
                  <c:v>7069</c:v>
                </c:pt>
                <c:pt idx="532">
                  <c:v>7047</c:v>
                </c:pt>
                <c:pt idx="533">
                  <c:v>7203</c:v>
                </c:pt>
                <c:pt idx="534">
                  <c:v>7394</c:v>
                </c:pt>
                <c:pt idx="535">
                  <c:v>6996</c:v>
                </c:pt>
                <c:pt idx="536">
                  <c:v>6842</c:v>
                </c:pt>
                <c:pt idx="537">
                  <c:v>6816</c:v>
                </c:pt>
                <c:pt idx="538">
                  <c:v>6776</c:v>
                </c:pt>
                <c:pt idx="539">
                  <c:v>7170</c:v>
                </c:pt>
                <c:pt idx="540">
                  <c:v>7120</c:v>
                </c:pt>
                <c:pt idx="541">
                  <c:v>6793</c:v>
                </c:pt>
                <c:pt idx="542">
                  <c:v>6971</c:v>
                </c:pt>
                <c:pt idx="543">
                  <c:v>6480</c:v>
                </c:pt>
                <c:pt idx="544">
                  <c:v>6554</c:v>
                </c:pt>
                <c:pt idx="545">
                  <c:v>6856</c:v>
                </c:pt>
                <c:pt idx="546">
                  <c:v>6531</c:v>
                </c:pt>
                <c:pt idx="547">
                  <c:v>6657</c:v>
                </c:pt>
                <c:pt idx="548">
                  <c:v>6520</c:v>
                </c:pt>
                <c:pt idx="549">
                  <c:v>6365</c:v>
                </c:pt>
                <c:pt idx="550">
                  <c:v>6320</c:v>
                </c:pt>
                <c:pt idx="551">
                  <c:v>6516</c:v>
                </c:pt>
                <c:pt idx="552">
                  <c:v>6158</c:v>
                </c:pt>
                <c:pt idx="553">
                  <c:v>6142</c:v>
                </c:pt>
                <c:pt idx="554">
                  <c:v>5851</c:v>
                </c:pt>
                <c:pt idx="555">
                  <c:v>5931</c:v>
                </c:pt>
                <c:pt idx="556">
                  <c:v>5648</c:v>
                </c:pt>
                <c:pt idx="557">
                  <c:v>5662</c:v>
                </c:pt>
                <c:pt idx="558">
                  <c:v>5405</c:v>
                </c:pt>
                <c:pt idx="559">
                  <c:v>5681</c:v>
                </c:pt>
                <c:pt idx="560">
                  <c:v>5206</c:v>
                </c:pt>
                <c:pt idx="561">
                  <c:v>5176</c:v>
                </c:pt>
                <c:pt idx="562">
                  <c:v>5305</c:v>
                </c:pt>
                <c:pt idx="563">
                  <c:v>5943</c:v>
                </c:pt>
                <c:pt idx="564">
                  <c:v>5495</c:v>
                </c:pt>
                <c:pt idx="565">
                  <c:v>5212</c:v>
                </c:pt>
                <c:pt idx="566">
                  <c:v>4988</c:v>
                </c:pt>
                <c:pt idx="567">
                  <c:v>5217</c:v>
                </c:pt>
                <c:pt idx="568">
                  <c:v>5077</c:v>
                </c:pt>
                <c:pt idx="569">
                  <c:v>4799</c:v>
                </c:pt>
                <c:pt idx="570">
                  <c:v>4670</c:v>
                </c:pt>
                <c:pt idx="571">
                  <c:v>4836</c:v>
                </c:pt>
                <c:pt idx="572">
                  <c:v>4635</c:v>
                </c:pt>
                <c:pt idx="573">
                  <c:v>4692</c:v>
                </c:pt>
                <c:pt idx="574">
                  <c:v>4625</c:v>
                </c:pt>
                <c:pt idx="575">
                  <c:v>4906</c:v>
                </c:pt>
                <c:pt idx="576">
                  <c:v>4633</c:v>
                </c:pt>
                <c:pt idx="577">
                  <c:v>4355</c:v>
                </c:pt>
                <c:pt idx="578">
                  <c:v>4363</c:v>
                </c:pt>
                <c:pt idx="579">
                  <c:v>4098</c:v>
                </c:pt>
                <c:pt idx="580">
                  <c:v>4370</c:v>
                </c:pt>
                <c:pt idx="581">
                  <c:v>4212</c:v>
                </c:pt>
                <c:pt idx="582">
                  <c:v>4135</c:v>
                </c:pt>
                <c:pt idx="583">
                  <c:v>4152</c:v>
                </c:pt>
                <c:pt idx="584">
                  <c:v>4148</c:v>
                </c:pt>
                <c:pt idx="585">
                  <c:v>4057</c:v>
                </c:pt>
                <c:pt idx="586">
                  <c:v>3966</c:v>
                </c:pt>
                <c:pt idx="587">
                  <c:v>4811</c:v>
                </c:pt>
                <c:pt idx="588">
                  <c:v>4230</c:v>
                </c:pt>
                <c:pt idx="589">
                  <c:v>3969</c:v>
                </c:pt>
                <c:pt idx="590">
                  <c:v>4246</c:v>
                </c:pt>
                <c:pt idx="591">
                  <c:v>3870</c:v>
                </c:pt>
                <c:pt idx="592">
                  <c:v>3896</c:v>
                </c:pt>
                <c:pt idx="593">
                  <c:v>4039</c:v>
                </c:pt>
                <c:pt idx="594">
                  <c:v>3994</c:v>
                </c:pt>
                <c:pt idx="595">
                  <c:v>3983</c:v>
                </c:pt>
                <c:pt idx="596">
                  <c:v>3887</c:v>
                </c:pt>
                <c:pt idx="597">
                  <c:v>3975</c:v>
                </c:pt>
                <c:pt idx="598">
                  <c:v>3803</c:v>
                </c:pt>
                <c:pt idx="599">
                  <c:v>5061</c:v>
                </c:pt>
                <c:pt idx="600">
                  <c:v>4082</c:v>
                </c:pt>
                <c:pt idx="601">
                  <c:v>3620</c:v>
                </c:pt>
                <c:pt idx="602">
                  <c:v>4075</c:v>
                </c:pt>
                <c:pt idx="603">
                  <c:v>3622</c:v>
                </c:pt>
                <c:pt idx="604">
                  <c:v>3667</c:v>
                </c:pt>
                <c:pt idx="605">
                  <c:v>3813</c:v>
                </c:pt>
                <c:pt idx="606">
                  <c:v>3878</c:v>
                </c:pt>
                <c:pt idx="607">
                  <c:v>3633</c:v>
                </c:pt>
                <c:pt idx="608">
                  <c:v>4264</c:v>
                </c:pt>
                <c:pt idx="609">
                  <c:v>4356</c:v>
                </c:pt>
                <c:pt idx="610">
                  <c:v>4479</c:v>
                </c:pt>
                <c:pt idx="611">
                  <c:v>5513</c:v>
                </c:pt>
                <c:pt idx="612">
                  <c:v>4569</c:v>
                </c:pt>
                <c:pt idx="613">
                  <c:v>4542</c:v>
                </c:pt>
                <c:pt idx="614">
                  <c:v>4333</c:v>
                </c:pt>
                <c:pt idx="615">
                  <c:v>4510</c:v>
                </c:pt>
                <c:pt idx="616">
                  <c:v>4418</c:v>
                </c:pt>
                <c:pt idx="617">
                  <c:v>4244</c:v>
                </c:pt>
                <c:pt idx="618">
                  <c:v>4486</c:v>
                </c:pt>
                <c:pt idx="619">
                  <c:v>4314</c:v>
                </c:pt>
                <c:pt idx="620">
                  <c:v>4227</c:v>
                </c:pt>
                <c:pt idx="621">
                  <c:v>4615</c:v>
                </c:pt>
                <c:pt idx="622">
                  <c:v>4321</c:v>
                </c:pt>
                <c:pt idx="623">
                  <c:v>5633</c:v>
                </c:pt>
                <c:pt idx="624">
                  <c:v>4225</c:v>
                </c:pt>
                <c:pt idx="625">
                  <c:v>4521</c:v>
                </c:pt>
                <c:pt idx="626">
                  <c:v>4556</c:v>
                </c:pt>
                <c:pt idx="627">
                  <c:v>4669</c:v>
                </c:pt>
                <c:pt idx="628">
                  <c:v>4565</c:v>
                </c:pt>
                <c:pt idx="629">
                  <c:v>4419</c:v>
                </c:pt>
                <c:pt idx="630">
                  <c:v>4501</c:v>
                </c:pt>
                <c:pt idx="631">
                  <c:v>4103</c:v>
                </c:pt>
                <c:pt idx="632">
                  <c:v>4431</c:v>
                </c:pt>
                <c:pt idx="633">
                  <c:v>4442</c:v>
                </c:pt>
                <c:pt idx="634">
                  <c:v>4419</c:v>
                </c:pt>
                <c:pt idx="635">
                  <c:v>5633</c:v>
                </c:pt>
                <c:pt idx="636">
                  <c:v>4562</c:v>
                </c:pt>
                <c:pt idx="637">
                  <c:v>4402</c:v>
                </c:pt>
                <c:pt idx="638">
                  <c:v>4376</c:v>
                </c:pt>
                <c:pt idx="639">
                  <c:v>4511</c:v>
                </c:pt>
                <c:pt idx="640">
                  <c:v>4612</c:v>
                </c:pt>
                <c:pt idx="641">
                  <c:v>4726</c:v>
                </c:pt>
                <c:pt idx="642">
                  <c:v>4750</c:v>
                </c:pt>
                <c:pt idx="643">
                  <c:v>4862</c:v>
                </c:pt>
                <c:pt idx="644">
                  <c:v>5111</c:v>
                </c:pt>
                <c:pt idx="645">
                  <c:v>4960</c:v>
                </c:pt>
                <c:pt idx="646">
                  <c:v>5317</c:v>
                </c:pt>
                <c:pt idx="647">
                  <c:v>5743</c:v>
                </c:pt>
                <c:pt idx="648">
                  <c:v>5543</c:v>
                </c:pt>
                <c:pt idx="649">
                  <c:v>5368</c:v>
                </c:pt>
                <c:pt idx="650">
                  <c:v>5687</c:v>
                </c:pt>
                <c:pt idx="651">
                  <c:v>5728</c:v>
                </c:pt>
                <c:pt idx="652">
                  <c:v>6061</c:v>
                </c:pt>
                <c:pt idx="653">
                  <c:v>5996</c:v>
                </c:pt>
                <c:pt idx="654">
                  <c:v>6393</c:v>
                </c:pt>
                <c:pt idx="655">
                  <c:v>6433</c:v>
                </c:pt>
                <c:pt idx="656">
                  <c:v>6583</c:v>
                </c:pt>
                <c:pt idx="657">
                  <c:v>7485</c:v>
                </c:pt>
                <c:pt idx="658">
                  <c:v>7976</c:v>
                </c:pt>
                <c:pt idx="659">
                  <c:v>8889</c:v>
                </c:pt>
                <c:pt idx="660">
                  <c:v>8185</c:v>
                </c:pt>
                <c:pt idx="661">
                  <c:v>8032</c:v>
                </c:pt>
                <c:pt idx="662">
                  <c:v>8032</c:v>
                </c:pt>
                <c:pt idx="663">
                  <c:v>7951</c:v>
                </c:pt>
                <c:pt idx="664">
                  <c:v>7308</c:v>
                </c:pt>
                <c:pt idx="665">
                  <c:v>8071</c:v>
                </c:pt>
                <c:pt idx="666">
                  <c:v>8089</c:v>
                </c:pt>
                <c:pt idx="667">
                  <c:v>7777</c:v>
                </c:pt>
                <c:pt idx="668">
                  <c:v>8693</c:v>
                </c:pt>
                <c:pt idx="669">
                  <c:v>9098</c:v>
                </c:pt>
                <c:pt idx="670">
                  <c:v>9277</c:v>
                </c:pt>
                <c:pt idx="671">
                  <c:v>9742</c:v>
                </c:pt>
                <c:pt idx="672">
                  <c:v>8228</c:v>
                </c:pt>
                <c:pt idx="673">
                  <c:v>8170</c:v>
                </c:pt>
                <c:pt idx="674">
                  <c:v>8350</c:v>
                </c:pt>
                <c:pt idx="675">
                  <c:v>8350</c:v>
                </c:pt>
                <c:pt idx="676">
                  <c:v>8199</c:v>
                </c:pt>
                <c:pt idx="677">
                  <c:v>8095</c:v>
                </c:pt>
                <c:pt idx="678">
                  <c:v>7982</c:v>
                </c:pt>
                <c:pt idx="679">
                  <c:v>8164</c:v>
                </c:pt>
                <c:pt idx="680">
                  <c:v>7828</c:v>
                </c:pt>
                <c:pt idx="681">
                  <c:v>8013</c:v>
                </c:pt>
                <c:pt idx="682">
                  <c:v>7801</c:v>
                </c:pt>
                <c:pt idx="683">
                  <c:v>8558</c:v>
                </c:pt>
                <c:pt idx="684">
                  <c:v>8324</c:v>
                </c:pt>
                <c:pt idx="685">
                  <c:v>7713</c:v>
                </c:pt>
                <c:pt idx="686">
                  <c:v>7860</c:v>
                </c:pt>
                <c:pt idx="687">
                  <c:v>7833</c:v>
                </c:pt>
                <c:pt idx="688">
                  <c:v>7696</c:v>
                </c:pt>
                <c:pt idx="689">
                  <c:v>7848</c:v>
                </c:pt>
                <c:pt idx="690">
                  <c:v>7897</c:v>
                </c:pt>
                <c:pt idx="691">
                  <c:v>8033</c:v>
                </c:pt>
                <c:pt idx="692">
                  <c:v>7758</c:v>
                </c:pt>
                <c:pt idx="693">
                  <c:v>8035</c:v>
                </c:pt>
                <c:pt idx="694">
                  <c:v>7715</c:v>
                </c:pt>
                <c:pt idx="695">
                  <c:v>7942</c:v>
                </c:pt>
                <c:pt idx="696">
                  <c:v>7685</c:v>
                </c:pt>
                <c:pt idx="697">
                  <c:v>7823</c:v>
                </c:pt>
                <c:pt idx="698">
                  <c:v>7957</c:v>
                </c:pt>
                <c:pt idx="699">
                  <c:v>7746</c:v>
                </c:pt>
                <c:pt idx="700">
                  <c:v>7957</c:v>
                </c:pt>
                <c:pt idx="701">
                  <c:v>7780</c:v>
                </c:pt>
                <c:pt idx="702">
                  <c:v>7654</c:v>
                </c:pt>
                <c:pt idx="703">
                  <c:v>7749</c:v>
                </c:pt>
                <c:pt idx="704">
                  <c:v>7851</c:v>
                </c:pt>
                <c:pt idx="705">
                  <c:v>7886</c:v>
                </c:pt>
                <c:pt idx="706">
                  <c:v>8064</c:v>
                </c:pt>
                <c:pt idx="707">
                  <c:v>8278</c:v>
                </c:pt>
                <c:pt idx="708">
                  <c:v>8278</c:v>
                </c:pt>
                <c:pt idx="709">
                  <c:v>7991</c:v>
                </c:pt>
                <c:pt idx="710">
                  <c:v>7865</c:v>
                </c:pt>
                <c:pt idx="711">
                  <c:v>7806</c:v>
                </c:pt>
                <c:pt idx="712">
                  <c:v>7559</c:v>
                </c:pt>
                <c:pt idx="713">
                  <c:v>7754</c:v>
                </c:pt>
                <c:pt idx="714">
                  <c:v>7703</c:v>
                </c:pt>
                <c:pt idx="715">
                  <c:v>7800</c:v>
                </c:pt>
                <c:pt idx="716">
                  <c:v>7944</c:v>
                </c:pt>
                <c:pt idx="717">
                  <c:v>7878</c:v>
                </c:pt>
                <c:pt idx="718">
                  <c:v>7814</c:v>
                </c:pt>
                <c:pt idx="719">
                  <c:v>8346</c:v>
                </c:pt>
                <c:pt idx="720">
                  <c:v>7954</c:v>
                </c:pt>
                <c:pt idx="721">
                  <c:v>7888</c:v>
                </c:pt>
                <c:pt idx="722">
                  <c:v>7683</c:v>
                </c:pt>
                <c:pt idx="723">
                  <c:v>7679</c:v>
                </c:pt>
                <c:pt idx="724">
                  <c:v>7681</c:v>
                </c:pt>
                <c:pt idx="725">
                  <c:v>7842</c:v>
                </c:pt>
                <c:pt idx="726">
                  <c:v>7697</c:v>
                </c:pt>
                <c:pt idx="727">
                  <c:v>7654</c:v>
                </c:pt>
                <c:pt idx="728">
                  <c:v>7461</c:v>
                </c:pt>
                <c:pt idx="729">
                  <c:v>7503</c:v>
                </c:pt>
                <c:pt idx="730">
                  <c:v>7751</c:v>
                </c:pt>
                <c:pt idx="731">
                  <c:v>8254</c:v>
                </c:pt>
                <c:pt idx="732">
                  <c:v>7589</c:v>
                </c:pt>
                <c:pt idx="733">
                  <c:v>7695</c:v>
                </c:pt>
                <c:pt idx="734">
                  <c:v>7382</c:v>
                </c:pt>
                <c:pt idx="735">
                  <c:v>7938</c:v>
                </c:pt>
                <c:pt idx="736">
                  <c:v>8747</c:v>
                </c:pt>
                <c:pt idx="737">
                  <c:v>9116</c:v>
                </c:pt>
                <c:pt idx="738">
                  <c:v>8906</c:v>
                </c:pt>
                <c:pt idx="739">
                  <c:v>8758</c:v>
                </c:pt>
                <c:pt idx="740">
                  <c:v>8852</c:v>
                </c:pt>
                <c:pt idx="741">
                  <c:v>8684</c:v>
                </c:pt>
                <c:pt idx="742">
                  <c:v>9115</c:v>
                </c:pt>
                <c:pt idx="743">
                  <c:v>9958</c:v>
                </c:pt>
                <c:pt idx="744">
                  <c:v>9267</c:v>
                </c:pt>
                <c:pt idx="745">
                  <c:v>9098</c:v>
                </c:pt>
                <c:pt idx="746">
                  <c:v>12240</c:v>
                </c:pt>
                <c:pt idx="747">
                  <c:v>10154</c:v>
                </c:pt>
                <c:pt idx="748">
                  <c:v>3121</c:v>
                </c:pt>
                <c:pt idx="749">
                  <c:v>3339</c:v>
                </c:pt>
                <c:pt idx="750">
                  <c:v>3331</c:v>
                </c:pt>
                <c:pt idx="751">
                  <c:v>3151</c:v>
                </c:pt>
                <c:pt idx="752">
                  <c:v>3235</c:v>
                </c:pt>
                <c:pt idx="753">
                  <c:v>3334</c:v>
                </c:pt>
                <c:pt idx="754">
                  <c:v>3471</c:v>
                </c:pt>
                <c:pt idx="755">
                  <c:v>3492</c:v>
                </c:pt>
                <c:pt idx="756">
                  <c:v>3318</c:v>
                </c:pt>
                <c:pt idx="757">
                  <c:v>3362</c:v>
                </c:pt>
                <c:pt idx="758">
                  <c:v>3363</c:v>
                </c:pt>
                <c:pt idx="759">
                  <c:v>3225</c:v>
                </c:pt>
                <c:pt idx="760">
                  <c:v>3375</c:v>
                </c:pt>
                <c:pt idx="761">
                  <c:v>3741</c:v>
                </c:pt>
                <c:pt idx="762">
                  <c:v>3526</c:v>
                </c:pt>
                <c:pt idx="763">
                  <c:v>3676</c:v>
                </c:pt>
                <c:pt idx="764">
                  <c:v>3593</c:v>
                </c:pt>
                <c:pt idx="765">
                  <c:v>3988</c:v>
                </c:pt>
                <c:pt idx="766">
                  <c:v>3946</c:v>
                </c:pt>
                <c:pt idx="767">
                  <c:v>4013</c:v>
                </c:pt>
                <c:pt idx="768">
                  <c:v>3692</c:v>
                </c:pt>
                <c:pt idx="769">
                  <c:v>3578</c:v>
                </c:pt>
                <c:pt idx="770">
                  <c:v>3494</c:v>
                </c:pt>
                <c:pt idx="771">
                  <c:v>3463</c:v>
                </c:pt>
                <c:pt idx="772">
                  <c:v>3641</c:v>
                </c:pt>
                <c:pt idx="773">
                  <c:v>4052</c:v>
                </c:pt>
                <c:pt idx="774">
                  <c:v>9004</c:v>
                </c:pt>
                <c:pt idx="775">
                  <c:v>6633</c:v>
                </c:pt>
                <c:pt idx="776">
                  <c:v>6280</c:v>
                </c:pt>
                <c:pt idx="777">
                  <c:v>6661</c:v>
                </c:pt>
                <c:pt idx="778">
                  <c:v>6264</c:v>
                </c:pt>
                <c:pt idx="779">
                  <c:v>6830</c:v>
                </c:pt>
                <c:pt idx="780">
                  <c:v>6426</c:v>
                </c:pt>
                <c:pt idx="781">
                  <c:v>5939</c:v>
                </c:pt>
                <c:pt idx="782">
                  <c:v>6121</c:v>
                </c:pt>
                <c:pt idx="783">
                  <c:v>6054</c:v>
                </c:pt>
                <c:pt idx="784">
                  <c:v>5788</c:v>
                </c:pt>
                <c:pt idx="785">
                  <c:v>6097</c:v>
                </c:pt>
                <c:pt idx="786">
                  <c:v>6040</c:v>
                </c:pt>
                <c:pt idx="787">
                  <c:v>5759</c:v>
                </c:pt>
                <c:pt idx="788">
                  <c:v>5704</c:v>
                </c:pt>
                <c:pt idx="789">
                  <c:v>5825</c:v>
                </c:pt>
                <c:pt idx="790">
                  <c:v>5386</c:v>
                </c:pt>
                <c:pt idx="791">
                  <c:v>6030</c:v>
                </c:pt>
                <c:pt idx="792">
                  <c:v>6139</c:v>
                </c:pt>
                <c:pt idx="793">
                  <c:v>6848</c:v>
                </c:pt>
                <c:pt idx="794">
                  <c:v>7326</c:v>
                </c:pt>
                <c:pt idx="795">
                  <c:v>7561</c:v>
                </c:pt>
                <c:pt idx="796">
                  <c:v>6153</c:v>
                </c:pt>
                <c:pt idx="797">
                  <c:v>5422</c:v>
                </c:pt>
                <c:pt idx="798">
                  <c:v>5661</c:v>
                </c:pt>
                <c:pt idx="799">
                  <c:v>4964</c:v>
                </c:pt>
                <c:pt idx="800">
                  <c:v>3989</c:v>
                </c:pt>
                <c:pt idx="801">
                  <c:v>4178</c:v>
                </c:pt>
                <c:pt idx="802">
                  <c:v>4169</c:v>
                </c:pt>
                <c:pt idx="803">
                  <c:v>4309</c:v>
                </c:pt>
                <c:pt idx="804">
                  <c:v>3805</c:v>
                </c:pt>
                <c:pt idx="805">
                  <c:v>3513</c:v>
                </c:pt>
                <c:pt idx="806">
                  <c:v>668</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2-477A-D949-8684-49A0ECB5876B}"/>
            </c:ext>
          </c:extLst>
        </c:ser>
        <c:ser>
          <c:idx val="3"/>
          <c:order val="3"/>
          <c:tx>
            <c:strRef>
              <c:f>'All IPs seen at IMRS'!$E$1</c:f>
              <c:strCache>
                <c:ptCount val="1"/>
                <c:pt idx="0">
                  <c:v>aa01-fr-bfc</c:v>
                </c:pt>
              </c:strCache>
            </c:strRef>
          </c:tx>
          <c:spPr>
            <a:solidFill>
              <a:schemeClr val="accent3"/>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IMRS'!$E$2:$E$2305</c:f>
              <c:numCache>
                <c:formatCode>General</c:formatCode>
                <c:ptCount val="2304"/>
                <c:pt idx="0">
                  <c:v>1567</c:v>
                </c:pt>
                <c:pt idx="1">
                  <c:v>1521</c:v>
                </c:pt>
                <c:pt idx="2">
                  <c:v>1473</c:v>
                </c:pt>
                <c:pt idx="3">
                  <c:v>1429</c:v>
                </c:pt>
                <c:pt idx="4">
                  <c:v>1571</c:v>
                </c:pt>
                <c:pt idx="5">
                  <c:v>1538</c:v>
                </c:pt>
                <c:pt idx="6">
                  <c:v>1529</c:v>
                </c:pt>
                <c:pt idx="7">
                  <c:v>1423</c:v>
                </c:pt>
                <c:pt idx="8">
                  <c:v>1570</c:v>
                </c:pt>
                <c:pt idx="9">
                  <c:v>1541</c:v>
                </c:pt>
                <c:pt idx="10">
                  <c:v>1474</c:v>
                </c:pt>
                <c:pt idx="11">
                  <c:v>1711</c:v>
                </c:pt>
                <c:pt idx="12">
                  <c:v>1484</c:v>
                </c:pt>
                <c:pt idx="13">
                  <c:v>1576</c:v>
                </c:pt>
                <c:pt idx="14">
                  <c:v>1647</c:v>
                </c:pt>
                <c:pt idx="15">
                  <c:v>1490</c:v>
                </c:pt>
                <c:pt idx="16">
                  <c:v>1560</c:v>
                </c:pt>
                <c:pt idx="17">
                  <c:v>1446</c:v>
                </c:pt>
                <c:pt idx="18">
                  <c:v>1481</c:v>
                </c:pt>
                <c:pt idx="19">
                  <c:v>1442</c:v>
                </c:pt>
                <c:pt idx="20">
                  <c:v>1478</c:v>
                </c:pt>
                <c:pt idx="21">
                  <c:v>1477</c:v>
                </c:pt>
                <c:pt idx="22">
                  <c:v>1465</c:v>
                </c:pt>
                <c:pt idx="23">
                  <c:v>1518</c:v>
                </c:pt>
                <c:pt idx="24">
                  <c:v>2875</c:v>
                </c:pt>
                <c:pt idx="25">
                  <c:v>1357</c:v>
                </c:pt>
                <c:pt idx="26">
                  <c:v>1617</c:v>
                </c:pt>
                <c:pt idx="27">
                  <c:v>1352</c:v>
                </c:pt>
                <c:pt idx="28">
                  <c:v>1325</c:v>
                </c:pt>
                <c:pt idx="29">
                  <c:v>1383</c:v>
                </c:pt>
                <c:pt idx="30">
                  <c:v>1314</c:v>
                </c:pt>
                <c:pt idx="31">
                  <c:v>1334</c:v>
                </c:pt>
                <c:pt idx="32">
                  <c:v>1414</c:v>
                </c:pt>
                <c:pt idx="33">
                  <c:v>1323</c:v>
                </c:pt>
                <c:pt idx="34">
                  <c:v>1280</c:v>
                </c:pt>
                <c:pt idx="35">
                  <c:v>1554</c:v>
                </c:pt>
                <c:pt idx="36">
                  <c:v>1366</c:v>
                </c:pt>
                <c:pt idx="37">
                  <c:v>1227</c:v>
                </c:pt>
                <c:pt idx="38">
                  <c:v>1359</c:v>
                </c:pt>
                <c:pt idx="39">
                  <c:v>1227</c:v>
                </c:pt>
                <c:pt idx="40">
                  <c:v>1324</c:v>
                </c:pt>
                <c:pt idx="41">
                  <c:v>1287</c:v>
                </c:pt>
                <c:pt idx="42">
                  <c:v>1340</c:v>
                </c:pt>
                <c:pt idx="43">
                  <c:v>1281</c:v>
                </c:pt>
                <c:pt idx="44">
                  <c:v>1269</c:v>
                </c:pt>
                <c:pt idx="45">
                  <c:v>1287</c:v>
                </c:pt>
                <c:pt idx="46">
                  <c:v>1267</c:v>
                </c:pt>
                <c:pt idx="47">
                  <c:v>1523</c:v>
                </c:pt>
                <c:pt idx="48">
                  <c:v>1254</c:v>
                </c:pt>
                <c:pt idx="49">
                  <c:v>1149</c:v>
                </c:pt>
                <c:pt idx="50">
                  <c:v>1357</c:v>
                </c:pt>
                <c:pt idx="51">
                  <c:v>1193</c:v>
                </c:pt>
                <c:pt idx="52">
                  <c:v>1162</c:v>
                </c:pt>
                <c:pt idx="53">
                  <c:v>1290</c:v>
                </c:pt>
                <c:pt idx="54">
                  <c:v>1342</c:v>
                </c:pt>
                <c:pt idx="55">
                  <c:v>1161</c:v>
                </c:pt>
                <c:pt idx="56">
                  <c:v>1225</c:v>
                </c:pt>
                <c:pt idx="57">
                  <c:v>1185</c:v>
                </c:pt>
                <c:pt idx="58">
                  <c:v>1201</c:v>
                </c:pt>
                <c:pt idx="59">
                  <c:v>1610</c:v>
                </c:pt>
                <c:pt idx="60">
                  <c:v>1186</c:v>
                </c:pt>
                <c:pt idx="61">
                  <c:v>1131</c:v>
                </c:pt>
                <c:pt idx="62">
                  <c:v>1369</c:v>
                </c:pt>
                <c:pt idx="63">
                  <c:v>1208</c:v>
                </c:pt>
                <c:pt idx="64">
                  <c:v>1171</c:v>
                </c:pt>
                <c:pt idx="65">
                  <c:v>1165</c:v>
                </c:pt>
                <c:pt idx="66">
                  <c:v>1080</c:v>
                </c:pt>
                <c:pt idx="67">
                  <c:v>1211</c:v>
                </c:pt>
                <c:pt idx="68">
                  <c:v>1282</c:v>
                </c:pt>
                <c:pt idx="69">
                  <c:v>1218</c:v>
                </c:pt>
                <c:pt idx="70">
                  <c:v>1215</c:v>
                </c:pt>
                <c:pt idx="71">
                  <c:v>1289</c:v>
                </c:pt>
                <c:pt idx="72">
                  <c:v>1235</c:v>
                </c:pt>
                <c:pt idx="73">
                  <c:v>1229</c:v>
                </c:pt>
                <c:pt idx="74">
                  <c:v>1304</c:v>
                </c:pt>
                <c:pt idx="75">
                  <c:v>1280</c:v>
                </c:pt>
                <c:pt idx="76">
                  <c:v>1233</c:v>
                </c:pt>
                <c:pt idx="77">
                  <c:v>1321</c:v>
                </c:pt>
                <c:pt idx="78">
                  <c:v>1227</c:v>
                </c:pt>
                <c:pt idx="79">
                  <c:v>1299</c:v>
                </c:pt>
                <c:pt idx="80">
                  <c:v>1252</c:v>
                </c:pt>
                <c:pt idx="81">
                  <c:v>1275</c:v>
                </c:pt>
                <c:pt idx="82">
                  <c:v>1356</c:v>
                </c:pt>
                <c:pt idx="83">
                  <c:v>1465</c:v>
                </c:pt>
                <c:pt idx="84">
                  <c:v>1223</c:v>
                </c:pt>
                <c:pt idx="85">
                  <c:v>1277</c:v>
                </c:pt>
                <c:pt idx="86">
                  <c:v>1413</c:v>
                </c:pt>
                <c:pt idx="87">
                  <c:v>1304</c:v>
                </c:pt>
                <c:pt idx="88">
                  <c:v>1379</c:v>
                </c:pt>
                <c:pt idx="89">
                  <c:v>1399</c:v>
                </c:pt>
                <c:pt idx="90">
                  <c:v>1421</c:v>
                </c:pt>
                <c:pt idx="91">
                  <c:v>1317</c:v>
                </c:pt>
                <c:pt idx="92">
                  <c:v>1317</c:v>
                </c:pt>
                <c:pt idx="93">
                  <c:v>1364</c:v>
                </c:pt>
                <c:pt idx="94">
                  <c:v>1390</c:v>
                </c:pt>
                <c:pt idx="95">
                  <c:v>1652</c:v>
                </c:pt>
                <c:pt idx="96">
                  <c:v>1449</c:v>
                </c:pt>
                <c:pt idx="97">
                  <c:v>1375</c:v>
                </c:pt>
                <c:pt idx="98">
                  <c:v>1515</c:v>
                </c:pt>
                <c:pt idx="99">
                  <c:v>1474</c:v>
                </c:pt>
                <c:pt idx="100">
                  <c:v>1467</c:v>
                </c:pt>
                <c:pt idx="101">
                  <c:v>1451</c:v>
                </c:pt>
                <c:pt idx="102">
                  <c:v>1429</c:v>
                </c:pt>
                <c:pt idx="103">
                  <c:v>1481</c:v>
                </c:pt>
                <c:pt idx="104">
                  <c:v>1541</c:v>
                </c:pt>
                <c:pt idx="105">
                  <c:v>1599</c:v>
                </c:pt>
                <c:pt idx="106">
                  <c:v>1514</c:v>
                </c:pt>
                <c:pt idx="107">
                  <c:v>1709</c:v>
                </c:pt>
                <c:pt idx="108">
                  <c:v>2742</c:v>
                </c:pt>
                <c:pt idx="109">
                  <c:v>1493</c:v>
                </c:pt>
                <c:pt idx="110">
                  <c:v>1496</c:v>
                </c:pt>
                <c:pt idx="111">
                  <c:v>1614</c:v>
                </c:pt>
                <c:pt idx="112">
                  <c:v>1437</c:v>
                </c:pt>
                <c:pt idx="113">
                  <c:v>1556</c:v>
                </c:pt>
                <c:pt idx="114">
                  <c:v>1569</c:v>
                </c:pt>
                <c:pt idx="115">
                  <c:v>1461</c:v>
                </c:pt>
                <c:pt idx="116">
                  <c:v>3130</c:v>
                </c:pt>
                <c:pt idx="117">
                  <c:v>1646</c:v>
                </c:pt>
                <c:pt idx="118">
                  <c:v>1523</c:v>
                </c:pt>
                <c:pt idx="119">
                  <c:v>1561</c:v>
                </c:pt>
                <c:pt idx="120">
                  <c:v>1408</c:v>
                </c:pt>
                <c:pt idx="121">
                  <c:v>2998</c:v>
                </c:pt>
                <c:pt idx="122">
                  <c:v>1593</c:v>
                </c:pt>
                <c:pt idx="123">
                  <c:v>1804</c:v>
                </c:pt>
                <c:pt idx="124">
                  <c:v>1745</c:v>
                </c:pt>
                <c:pt idx="125">
                  <c:v>1707</c:v>
                </c:pt>
                <c:pt idx="126">
                  <c:v>1728</c:v>
                </c:pt>
                <c:pt idx="127">
                  <c:v>3636</c:v>
                </c:pt>
                <c:pt idx="128">
                  <c:v>1835</c:v>
                </c:pt>
                <c:pt idx="129">
                  <c:v>1742</c:v>
                </c:pt>
                <c:pt idx="130">
                  <c:v>1952</c:v>
                </c:pt>
                <c:pt idx="131">
                  <c:v>1864</c:v>
                </c:pt>
                <c:pt idx="132">
                  <c:v>1400</c:v>
                </c:pt>
                <c:pt idx="133">
                  <c:v>1786</c:v>
                </c:pt>
                <c:pt idx="134">
                  <c:v>1755</c:v>
                </c:pt>
                <c:pt idx="135">
                  <c:v>3696</c:v>
                </c:pt>
                <c:pt idx="136">
                  <c:v>1767</c:v>
                </c:pt>
                <c:pt idx="137">
                  <c:v>1689</c:v>
                </c:pt>
                <c:pt idx="138">
                  <c:v>1675</c:v>
                </c:pt>
                <c:pt idx="139">
                  <c:v>1536</c:v>
                </c:pt>
                <c:pt idx="140">
                  <c:v>3784</c:v>
                </c:pt>
                <c:pt idx="141">
                  <c:v>1945</c:v>
                </c:pt>
                <c:pt idx="142">
                  <c:v>2050</c:v>
                </c:pt>
                <c:pt idx="143">
                  <c:v>1941</c:v>
                </c:pt>
                <c:pt idx="144">
                  <c:v>1815</c:v>
                </c:pt>
                <c:pt idx="145">
                  <c:v>1768</c:v>
                </c:pt>
                <c:pt idx="146">
                  <c:v>1674</c:v>
                </c:pt>
                <c:pt idx="147">
                  <c:v>1777</c:v>
                </c:pt>
                <c:pt idx="148">
                  <c:v>1837</c:v>
                </c:pt>
                <c:pt idx="149">
                  <c:v>1631</c:v>
                </c:pt>
                <c:pt idx="150">
                  <c:v>3414</c:v>
                </c:pt>
                <c:pt idx="151">
                  <c:v>1653</c:v>
                </c:pt>
                <c:pt idx="152">
                  <c:v>1652</c:v>
                </c:pt>
                <c:pt idx="153">
                  <c:v>1583</c:v>
                </c:pt>
                <c:pt idx="154">
                  <c:v>1755</c:v>
                </c:pt>
                <c:pt idx="155">
                  <c:v>1828</c:v>
                </c:pt>
                <c:pt idx="156">
                  <c:v>3443</c:v>
                </c:pt>
                <c:pt idx="157">
                  <c:v>1810</c:v>
                </c:pt>
                <c:pt idx="158">
                  <c:v>1628</c:v>
                </c:pt>
                <c:pt idx="159">
                  <c:v>1654</c:v>
                </c:pt>
                <c:pt idx="160">
                  <c:v>1537</c:v>
                </c:pt>
                <c:pt idx="161">
                  <c:v>1538</c:v>
                </c:pt>
                <c:pt idx="162">
                  <c:v>3322</c:v>
                </c:pt>
                <c:pt idx="163">
                  <c:v>1526</c:v>
                </c:pt>
                <c:pt idx="164">
                  <c:v>1567</c:v>
                </c:pt>
                <c:pt idx="165">
                  <c:v>1496</c:v>
                </c:pt>
                <c:pt idx="166">
                  <c:v>1591</c:v>
                </c:pt>
                <c:pt idx="167">
                  <c:v>1654</c:v>
                </c:pt>
                <c:pt idx="168">
                  <c:v>3018</c:v>
                </c:pt>
                <c:pt idx="169">
                  <c:v>1581</c:v>
                </c:pt>
                <c:pt idx="170">
                  <c:v>1413</c:v>
                </c:pt>
                <c:pt idx="171">
                  <c:v>1517</c:v>
                </c:pt>
                <c:pt idx="172">
                  <c:v>1591</c:v>
                </c:pt>
                <c:pt idx="173">
                  <c:v>1624</c:v>
                </c:pt>
                <c:pt idx="174">
                  <c:v>3127</c:v>
                </c:pt>
                <c:pt idx="175">
                  <c:v>1592</c:v>
                </c:pt>
                <c:pt idx="176">
                  <c:v>1521</c:v>
                </c:pt>
                <c:pt idx="177">
                  <c:v>1593</c:v>
                </c:pt>
                <c:pt idx="178">
                  <c:v>1584</c:v>
                </c:pt>
                <c:pt idx="179">
                  <c:v>1564</c:v>
                </c:pt>
                <c:pt idx="180">
                  <c:v>3219</c:v>
                </c:pt>
                <c:pt idx="181">
                  <c:v>1448</c:v>
                </c:pt>
                <c:pt idx="182">
                  <c:v>1656</c:v>
                </c:pt>
                <c:pt idx="183">
                  <c:v>1489</c:v>
                </c:pt>
                <c:pt idx="184">
                  <c:v>1594</c:v>
                </c:pt>
                <c:pt idx="185">
                  <c:v>3302</c:v>
                </c:pt>
                <c:pt idx="186">
                  <c:v>1569</c:v>
                </c:pt>
                <c:pt idx="187">
                  <c:v>1653</c:v>
                </c:pt>
                <c:pt idx="188">
                  <c:v>1743</c:v>
                </c:pt>
                <c:pt idx="189">
                  <c:v>1523</c:v>
                </c:pt>
                <c:pt idx="190">
                  <c:v>3143</c:v>
                </c:pt>
                <c:pt idx="191">
                  <c:v>1695</c:v>
                </c:pt>
                <c:pt idx="192">
                  <c:v>1596</c:v>
                </c:pt>
                <c:pt idx="193">
                  <c:v>1556</c:v>
                </c:pt>
                <c:pt idx="194">
                  <c:v>1532</c:v>
                </c:pt>
                <c:pt idx="195">
                  <c:v>5188</c:v>
                </c:pt>
                <c:pt idx="196">
                  <c:v>1730</c:v>
                </c:pt>
                <c:pt idx="197">
                  <c:v>1740</c:v>
                </c:pt>
                <c:pt idx="198">
                  <c:v>1598</c:v>
                </c:pt>
                <c:pt idx="199">
                  <c:v>1711</c:v>
                </c:pt>
                <c:pt idx="200">
                  <c:v>3234</c:v>
                </c:pt>
                <c:pt idx="201">
                  <c:v>1654</c:v>
                </c:pt>
                <c:pt idx="202">
                  <c:v>1532</c:v>
                </c:pt>
                <c:pt idx="203">
                  <c:v>3585</c:v>
                </c:pt>
                <c:pt idx="204">
                  <c:v>1647</c:v>
                </c:pt>
                <c:pt idx="205">
                  <c:v>1855</c:v>
                </c:pt>
                <c:pt idx="206">
                  <c:v>1800</c:v>
                </c:pt>
                <c:pt idx="207">
                  <c:v>1845</c:v>
                </c:pt>
                <c:pt idx="208">
                  <c:v>3651</c:v>
                </c:pt>
                <c:pt idx="209">
                  <c:v>1923</c:v>
                </c:pt>
                <c:pt idx="210">
                  <c:v>1717</c:v>
                </c:pt>
                <c:pt idx="211">
                  <c:v>1793</c:v>
                </c:pt>
                <c:pt idx="212">
                  <c:v>1952</c:v>
                </c:pt>
                <c:pt idx="213">
                  <c:v>3634</c:v>
                </c:pt>
                <c:pt idx="214">
                  <c:v>1951</c:v>
                </c:pt>
                <c:pt idx="215">
                  <c:v>1770</c:v>
                </c:pt>
                <c:pt idx="216">
                  <c:v>1689</c:v>
                </c:pt>
                <c:pt idx="217">
                  <c:v>3722</c:v>
                </c:pt>
                <c:pt idx="218">
                  <c:v>1846</c:v>
                </c:pt>
                <c:pt idx="219">
                  <c:v>1872</c:v>
                </c:pt>
                <c:pt idx="220">
                  <c:v>2047</c:v>
                </c:pt>
                <c:pt idx="221">
                  <c:v>2081</c:v>
                </c:pt>
                <c:pt idx="222">
                  <c:v>4306</c:v>
                </c:pt>
                <c:pt idx="223">
                  <c:v>2148</c:v>
                </c:pt>
                <c:pt idx="224">
                  <c:v>2059</c:v>
                </c:pt>
                <c:pt idx="225">
                  <c:v>1845</c:v>
                </c:pt>
                <c:pt idx="226">
                  <c:v>1811</c:v>
                </c:pt>
                <c:pt idx="227">
                  <c:v>4026</c:v>
                </c:pt>
                <c:pt idx="228">
                  <c:v>1801</c:v>
                </c:pt>
                <c:pt idx="229">
                  <c:v>1952</c:v>
                </c:pt>
                <c:pt idx="230">
                  <c:v>1898</c:v>
                </c:pt>
                <c:pt idx="231">
                  <c:v>3587</c:v>
                </c:pt>
                <c:pt idx="232">
                  <c:v>1768</c:v>
                </c:pt>
                <c:pt idx="233">
                  <c:v>2032</c:v>
                </c:pt>
                <c:pt idx="234">
                  <c:v>1807</c:v>
                </c:pt>
                <c:pt idx="235">
                  <c:v>3607</c:v>
                </c:pt>
                <c:pt idx="236">
                  <c:v>1713</c:v>
                </c:pt>
                <c:pt idx="237">
                  <c:v>1757</c:v>
                </c:pt>
                <c:pt idx="238">
                  <c:v>3336</c:v>
                </c:pt>
                <c:pt idx="239">
                  <c:v>1594</c:v>
                </c:pt>
                <c:pt idx="240">
                  <c:v>3522</c:v>
                </c:pt>
                <c:pt idx="241">
                  <c:v>1755</c:v>
                </c:pt>
                <c:pt idx="242">
                  <c:v>1684</c:v>
                </c:pt>
                <c:pt idx="243">
                  <c:v>3370</c:v>
                </c:pt>
                <c:pt idx="244">
                  <c:v>1685</c:v>
                </c:pt>
                <c:pt idx="245">
                  <c:v>3336</c:v>
                </c:pt>
                <c:pt idx="246">
                  <c:v>1626</c:v>
                </c:pt>
                <c:pt idx="247">
                  <c:v>3289</c:v>
                </c:pt>
                <c:pt idx="248">
                  <c:v>1776</c:v>
                </c:pt>
                <c:pt idx="249">
                  <c:v>3525</c:v>
                </c:pt>
                <c:pt idx="250">
                  <c:v>1593</c:v>
                </c:pt>
                <c:pt idx="251">
                  <c:v>1800</c:v>
                </c:pt>
                <c:pt idx="252">
                  <c:v>3618</c:v>
                </c:pt>
                <c:pt idx="253">
                  <c:v>1642</c:v>
                </c:pt>
                <c:pt idx="254">
                  <c:v>1810</c:v>
                </c:pt>
                <c:pt idx="255">
                  <c:v>3481</c:v>
                </c:pt>
                <c:pt idx="256">
                  <c:v>1644</c:v>
                </c:pt>
                <c:pt idx="257">
                  <c:v>3533</c:v>
                </c:pt>
                <c:pt idx="258">
                  <c:v>1798</c:v>
                </c:pt>
                <c:pt idx="259">
                  <c:v>1565</c:v>
                </c:pt>
                <c:pt idx="260">
                  <c:v>3313</c:v>
                </c:pt>
                <c:pt idx="261">
                  <c:v>1717</c:v>
                </c:pt>
                <c:pt idx="262">
                  <c:v>1650</c:v>
                </c:pt>
                <c:pt idx="263">
                  <c:v>3518</c:v>
                </c:pt>
                <c:pt idx="264">
                  <c:v>1636</c:v>
                </c:pt>
                <c:pt idx="265">
                  <c:v>1496</c:v>
                </c:pt>
                <c:pt idx="266">
                  <c:v>1618</c:v>
                </c:pt>
                <c:pt idx="267">
                  <c:v>3402</c:v>
                </c:pt>
                <c:pt idx="268">
                  <c:v>1669</c:v>
                </c:pt>
                <c:pt idx="269">
                  <c:v>1617</c:v>
                </c:pt>
                <c:pt idx="270">
                  <c:v>1561</c:v>
                </c:pt>
                <c:pt idx="271">
                  <c:v>1653</c:v>
                </c:pt>
                <c:pt idx="272">
                  <c:v>3412</c:v>
                </c:pt>
                <c:pt idx="273">
                  <c:v>1797</c:v>
                </c:pt>
                <c:pt idx="274">
                  <c:v>1889</c:v>
                </c:pt>
                <c:pt idx="275">
                  <c:v>2023</c:v>
                </c:pt>
                <c:pt idx="276">
                  <c:v>1759</c:v>
                </c:pt>
                <c:pt idx="277">
                  <c:v>1617</c:v>
                </c:pt>
                <c:pt idx="278">
                  <c:v>1709</c:v>
                </c:pt>
                <c:pt idx="279">
                  <c:v>1789</c:v>
                </c:pt>
                <c:pt idx="280">
                  <c:v>1749</c:v>
                </c:pt>
                <c:pt idx="281">
                  <c:v>1736</c:v>
                </c:pt>
                <c:pt idx="282">
                  <c:v>1495</c:v>
                </c:pt>
                <c:pt idx="283">
                  <c:v>1481</c:v>
                </c:pt>
                <c:pt idx="284">
                  <c:v>1540</c:v>
                </c:pt>
                <c:pt idx="285">
                  <c:v>1596</c:v>
                </c:pt>
                <c:pt idx="286">
                  <c:v>1577</c:v>
                </c:pt>
                <c:pt idx="287">
                  <c:v>1605</c:v>
                </c:pt>
                <c:pt idx="288">
                  <c:v>1514</c:v>
                </c:pt>
                <c:pt idx="289">
                  <c:v>1508</c:v>
                </c:pt>
                <c:pt idx="290">
                  <c:v>1520</c:v>
                </c:pt>
                <c:pt idx="291">
                  <c:v>1383</c:v>
                </c:pt>
                <c:pt idx="292">
                  <c:v>1449</c:v>
                </c:pt>
                <c:pt idx="293">
                  <c:v>1440</c:v>
                </c:pt>
                <c:pt idx="294">
                  <c:v>1481</c:v>
                </c:pt>
                <c:pt idx="295">
                  <c:v>1416</c:v>
                </c:pt>
                <c:pt idx="296">
                  <c:v>1420</c:v>
                </c:pt>
                <c:pt idx="297">
                  <c:v>1448</c:v>
                </c:pt>
                <c:pt idx="298">
                  <c:v>1520</c:v>
                </c:pt>
                <c:pt idx="299">
                  <c:v>1405</c:v>
                </c:pt>
                <c:pt idx="300">
                  <c:v>1528</c:v>
                </c:pt>
                <c:pt idx="301">
                  <c:v>1449</c:v>
                </c:pt>
                <c:pt idx="302">
                  <c:v>1417</c:v>
                </c:pt>
                <c:pt idx="303">
                  <c:v>1457</c:v>
                </c:pt>
                <c:pt idx="304">
                  <c:v>1364</c:v>
                </c:pt>
                <c:pt idx="305">
                  <c:v>1376</c:v>
                </c:pt>
                <c:pt idx="306">
                  <c:v>1400</c:v>
                </c:pt>
                <c:pt idx="307">
                  <c:v>1329</c:v>
                </c:pt>
                <c:pt idx="308">
                  <c:v>1415</c:v>
                </c:pt>
                <c:pt idx="309">
                  <c:v>1358</c:v>
                </c:pt>
                <c:pt idx="310">
                  <c:v>1309</c:v>
                </c:pt>
                <c:pt idx="311">
                  <c:v>1398</c:v>
                </c:pt>
                <c:pt idx="312">
                  <c:v>1568</c:v>
                </c:pt>
                <c:pt idx="313">
                  <c:v>1300</c:v>
                </c:pt>
                <c:pt idx="314">
                  <c:v>1329</c:v>
                </c:pt>
                <c:pt idx="315">
                  <c:v>1248</c:v>
                </c:pt>
                <c:pt idx="316">
                  <c:v>1371</c:v>
                </c:pt>
                <c:pt idx="317">
                  <c:v>1263</c:v>
                </c:pt>
                <c:pt idx="318">
                  <c:v>1292</c:v>
                </c:pt>
                <c:pt idx="319">
                  <c:v>1281</c:v>
                </c:pt>
                <c:pt idx="320">
                  <c:v>1320</c:v>
                </c:pt>
                <c:pt idx="321">
                  <c:v>1346</c:v>
                </c:pt>
                <c:pt idx="322">
                  <c:v>1257</c:v>
                </c:pt>
                <c:pt idx="323">
                  <c:v>1282</c:v>
                </c:pt>
                <c:pt idx="324">
                  <c:v>1439</c:v>
                </c:pt>
                <c:pt idx="325">
                  <c:v>1246</c:v>
                </c:pt>
                <c:pt idx="326">
                  <c:v>1243</c:v>
                </c:pt>
                <c:pt idx="327">
                  <c:v>1214</c:v>
                </c:pt>
                <c:pt idx="328">
                  <c:v>1327</c:v>
                </c:pt>
                <c:pt idx="329">
                  <c:v>1129</c:v>
                </c:pt>
                <c:pt idx="330">
                  <c:v>1263</c:v>
                </c:pt>
                <c:pt idx="331">
                  <c:v>1243</c:v>
                </c:pt>
                <c:pt idx="332">
                  <c:v>1228</c:v>
                </c:pt>
                <c:pt idx="333">
                  <c:v>1240</c:v>
                </c:pt>
                <c:pt idx="334">
                  <c:v>1270</c:v>
                </c:pt>
                <c:pt idx="335">
                  <c:v>1227</c:v>
                </c:pt>
                <c:pt idx="336">
                  <c:v>1565</c:v>
                </c:pt>
                <c:pt idx="337">
                  <c:v>1256</c:v>
                </c:pt>
                <c:pt idx="338">
                  <c:v>1163</c:v>
                </c:pt>
                <c:pt idx="339">
                  <c:v>1230</c:v>
                </c:pt>
                <c:pt idx="340">
                  <c:v>1209</c:v>
                </c:pt>
                <c:pt idx="341">
                  <c:v>1194</c:v>
                </c:pt>
                <c:pt idx="342">
                  <c:v>1193</c:v>
                </c:pt>
                <c:pt idx="343">
                  <c:v>1195</c:v>
                </c:pt>
                <c:pt idx="344">
                  <c:v>1219</c:v>
                </c:pt>
                <c:pt idx="345">
                  <c:v>1340</c:v>
                </c:pt>
                <c:pt idx="346">
                  <c:v>1310</c:v>
                </c:pt>
                <c:pt idx="347">
                  <c:v>1272</c:v>
                </c:pt>
                <c:pt idx="348">
                  <c:v>2989</c:v>
                </c:pt>
                <c:pt idx="349">
                  <c:v>1282</c:v>
                </c:pt>
                <c:pt idx="350">
                  <c:v>1353</c:v>
                </c:pt>
                <c:pt idx="351">
                  <c:v>1382</c:v>
                </c:pt>
                <c:pt idx="352">
                  <c:v>1368</c:v>
                </c:pt>
                <c:pt idx="353">
                  <c:v>1411</c:v>
                </c:pt>
                <c:pt idx="354">
                  <c:v>1398</c:v>
                </c:pt>
                <c:pt idx="355">
                  <c:v>1479</c:v>
                </c:pt>
                <c:pt idx="356">
                  <c:v>1410</c:v>
                </c:pt>
                <c:pt idx="357">
                  <c:v>1653</c:v>
                </c:pt>
                <c:pt idx="358">
                  <c:v>1615</c:v>
                </c:pt>
                <c:pt idx="359">
                  <c:v>1646</c:v>
                </c:pt>
                <c:pt idx="360">
                  <c:v>57</c:v>
                </c:pt>
                <c:pt idx="361">
                  <c:v>0</c:v>
                </c:pt>
                <c:pt idx="362">
                  <c:v>0</c:v>
                </c:pt>
                <c:pt idx="363">
                  <c:v>0</c:v>
                </c:pt>
                <c:pt idx="364">
                  <c:v>0</c:v>
                </c:pt>
                <c:pt idx="365">
                  <c:v>0</c:v>
                </c:pt>
                <c:pt idx="366">
                  <c:v>0</c:v>
                </c:pt>
                <c:pt idx="367">
                  <c:v>0</c:v>
                </c:pt>
                <c:pt idx="368">
                  <c:v>0</c:v>
                </c:pt>
                <c:pt idx="369">
                  <c:v>0</c:v>
                </c:pt>
                <c:pt idx="370">
                  <c:v>1663</c:v>
                </c:pt>
                <c:pt idx="371">
                  <c:v>2424</c:v>
                </c:pt>
                <c:pt idx="372">
                  <c:v>4990</c:v>
                </c:pt>
                <c:pt idx="373">
                  <c:v>2310</c:v>
                </c:pt>
                <c:pt idx="374">
                  <c:v>3992</c:v>
                </c:pt>
                <c:pt idx="375">
                  <c:v>2414</c:v>
                </c:pt>
                <c:pt idx="376">
                  <c:v>4728</c:v>
                </c:pt>
                <c:pt idx="377">
                  <c:v>2095</c:v>
                </c:pt>
                <c:pt idx="378">
                  <c:v>4339</c:v>
                </c:pt>
                <c:pt idx="379">
                  <c:v>2389</c:v>
                </c:pt>
                <c:pt idx="380">
                  <c:v>4651</c:v>
                </c:pt>
                <c:pt idx="381">
                  <c:v>2708</c:v>
                </c:pt>
                <c:pt idx="382">
                  <c:v>4634</c:v>
                </c:pt>
                <c:pt idx="383">
                  <c:v>5777</c:v>
                </c:pt>
                <c:pt idx="384">
                  <c:v>2614</c:v>
                </c:pt>
                <c:pt idx="385">
                  <c:v>4968</c:v>
                </c:pt>
                <c:pt idx="386">
                  <c:v>4884</c:v>
                </c:pt>
                <c:pt idx="387">
                  <c:v>2475</c:v>
                </c:pt>
                <c:pt idx="388">
                  <c:v>4388</c:v>
                </c:pt>
                <c:pt idx="389">
                  <c:v>4503</c:v>
                </c:pt>
                <c:pt idx="390">
                  <c:v>2389</c:v>
                </c:pt>
                <c:pt idx="391">
                  <c:v>4572</c:v>
                </c:pt>
                <c:pt idx="392">
                  <c:v>4603</c:v>
                </c:pt>
                <c:pt idx="393">
                  <c:v>2165</c:v>
                </c:pt>
                <c:pt idx="394">
                  <c:v>4649</c:v>
                </c:pt>
                <c:pt idx="395">
                  <c:v>4723</c:v>
                </c:pt>
                <c:pt idx="396">
                  <c:v>4533</c:v>
                </c:pt>
                <c:pt idx="397">
                  <c:v>2253</c:v>
                </c:pt>
                <c:pt idx="398">
                  <c:v>4583</c:v>
                </c:pt>
                <c:pt idx="399">
                  <c:v>4424</c:v>
                </c:pt>
                <c:pt idx="400">
                  <c:v>2567</c:v>
                </c:pt>
                <c:pt idx="401">
                  <c:v>5148</c:v>
                </c:pt>
                <c:pt idx="402">
                  <c:v>2468</c:v>
                </c:pt>
                <c:pt idx="403">
                  <c:v>4711</c:v>
                </c:pt>
                <c:pt idx="404">
                  <c:v>4861</c:v>
                </c:pt>
                <c:pt idx="405">
                  <c:v>2279</c:v>
                </c:pt>
                <c:pt idx="406">
                  <c:v>4596</c:v>
                </c:pt>
                <c:pt idx="407">
                  <c:v>2379</c:v>
                </c:pt>
                <c:pt idx="408">
                  <c:v>4396</c:v>
                </c:pt>
                <c:pt idx="409">
                  <c:v>4553</c:v>
                </c:pt>
                <c:pt idx="410">
                  <c:v>2213</c:v>
                </c:pt>
                <c:pt idx="411">
                  <c:v>5162</c:v>
                </c:pt>
                <c:pt idx="412">
                  <c:v>2720</c:v>
                </c:pt>
                <c:pt idx="413">
                  <c:v>5051</c:v>
                </c:pt>
                <c:pt idx="414">
                  <c:v>5134</c:v>
                </c:pt>
                <c:pt idx="415">
                  <c:v>2221</c:v>
                </c:pt>
                <c:pt idx="416">
                  <c:v>4396</c:v>
                </c:pt>
                <c:pt idx="417">
                  <c:v>2266</c:v>
                </c:pt>
                <c:pt idx="418">
                  <c:v>4673</c:v>
                </c:pt>
                <c:pt idx="419">
                  <c:v>5027</c:v>
                </c:pt>
                <c:pt idx="420">
                  <c:v>2432</c:v>
                </c:pt>
                <c:pt idx="421">
                  <c:v>4692</c:v>
                </c:pt>
                <c:pt idx="422">
                  <c:v>2367</c:v>
                </c:pt>
                <c:pt idx="423">
                  <c:v>5047</c:v>
                </c:pt>
                <c:pt idx="424">
                  <c:v>2635</c:v>
                </c:pt>
                <c:pt idx="425">
                  <c:v>5120</c:v>
                </c:pt>
                <c:pt idx="426">
                  <c:v>2389</c:v>
                </c:pt>
                <c:pt idx="427">
                  <c:v>4393</c:v>
                </c:pt>
                <c:pt idx="428">
                  <c:v>2473</c:v>
                </c:pt>
                <c:pt idx="429">
                  <c:v>5009</c:v>
                </c:pt>
                <c:pt idx="430">
                  <c:v>2358</c:v>
                </c:pt>
                <c:pt idx="431">
                  <c:v>5152</c:v>
                </c:pt>
                <c:pt idx="432">
                  <c:v>2271</c:v>
                </c:pt>
                <c:pt idx="433">
                  <c:v>4327</c:v>
                </c:pt>
                <c:pt idx="434">
                  <c:v>4579</c:v>
                </c:pt>
                <c:pt idx="435">
                  <c:v>2411</c:v>
                </c:pt>
                <c:pt idx="436">
                  <c:v>4898</c:v>
                </c:pt>
                <c:pt idx="437">
                  <c:v>2287</c:v>
                </c:pt>
                <c:pt idx="438">
                  <c:v>4726</c:v>
                </c:pt>
                <c:pt idx="439">
                  <c:v>4530</c:v>
                </c:pt>
                <c:pt idx="440">
                  <c:v>2341</c:v>
                </c:pt>
                <c:pt idx="441">
                  <c:v>4828</c:v>
                </c:pt>
                <c:pt idx="442">
                  <c:v>2229</c:v>
                </c:pt>
                <c:pt idx="443">
                  <c:v>4307</c:v>
                </c:pt>
                <c:pt idx="444">
                  <c:v>4321</c:v>
                </c:pt>
                <c:pt idx="445">
                  <c:v>1981</c:v>
                </c:pt>
                <c:pt idx="446">
                  <c:v>4344</c:v>
                </c:pt>
                <c:pt idx="447">
                  <c:v>4253</c:v>
                </c:pt>
                <c:pt idx="448">
                  <c:v>2304</c:v>
                </c:pt>
                <c:pt idx="449">
                  <c:v>4704</c:v>
                </c:pt>
                <c:pt idx="450">
                  <c:v>2277</c:v>
                </c:pt>
                <c:pt idx="451">
                  <c:v>4286</c:v>
                </c:pt>
                <c:pt idx="452">
                  <c:v>2168</c:v>
                </c:pt>
                <c:pt idx="453">
                  <c:v>4695</c:v>
                </c:pt>
                <c:pt idx="454">
                  <c:v>5193</c:v>
                </c:pt>
                <c:pt idx="455">
                  <c:v>2440</c:v>
                </c:pt>
                <c:pt idx="456">
                  <c:v>4121</c:v>
                </c:pt>
                <c:pt idx="457">
                  <c:v>2185</c:v>
                </c:pt>
                <c:pt idx="458">
                  <c:v>4602</c:v>
                </c:pt>
                <c:pt idx="459">
                  <c:v>4889</c:v>
                </c:pt>
                <c:pt idx="460">
                  <c:v>2357</c:v>
                </c:pt>
                <c:pt idx="461">
                  <c:v>4711</c:v>
                </c:pt>
                <c:pt idx="462">
                  <c:v>2593</c:v>
                </c:pt>
                <c:pt idx="463">
                  <c:v>2732</c:v>
                </c:pt>
                <c:pt idx="464">
                  <c:v>4884</c:v>
                </c:pt>
                <c:pt idx="465">
                  <c:v>2410</c:v>
                </c:pt>
                <c:pt idx="466">
                  <c:v>4689</c:v>
                </c:pt>
                <c:pt idx="467">
                  <c:v>4655</c:v>
                </c:pt>
                <c:pt idx="468">
                  <c:v>2382</c:v>
                </c:pt>
                <c:pt idx="469">
                  <c:v>4992</c:v>
                </c:pt>
                <c:pt idx="470">
                  <c:v>2501</c:v>
                </c:pt>
                <c:pt idx="471">
                  <c:v>4733</c:v>
                </c:pt>
                <c:pt idx="472">
                  <c:v>2148</c:v>
                </c:pt>
                <c:pt idx="473">
                  <c:v>4577</c:v>
                </c:pt>
                <c:pt idx="474">
                  <c:v>4661</c:v>
                </c:pt>
                <c:pt idx="475">
                  <c:v>2176</c:v>
                </c:pt>
                <c:pt idx="476">
                  <c:v>4626</c:v>
                </c:pt>
                <c:pt idx="477">
                  <c:v>2185</c:v>
                </c:pt>
                <c:pt idx="478">
                  <c:v>4624</c:v>
                </c:pt>
                <c:pt idx="479">
                  <c:v>2350</c:v>
                </c:pt>
                <c:pt idx="480">
                  <c:v>4722</c:v>
                </c:pt>
                <c:pt idx="481">
                  <c:v>4616</c:v>
                </c:pt>
                <c:pt idx="482">
                  <c:v>2240</c:v>
                </c:pt>
                <c:pt idx="483">
                  <c:v>4712</c:v>
                </c:pt>
                <c:pt idx="484">
                  <c:v>2270</c:v>
                </c:pt>
                <c:pt idx="485">
                  <c:v>4838</c:v>
                </c:pt>
                <c:pt idx="486">
                  <c:v>5232</c:v>
                </c:pt>
                <c:pt idx="487">
                  <c:v>3072</c:v>
                </c:pt>
                <c:pt idx="488">
                  <c:v>5582</c:v>
                </c:pt>
                <c:pt idx="489">
                  <c:v>2893</c:v>
                </c:pt>
                <c:pt idx="490">
                  <c:v>5987</c:v>
                </c:pt>
                <c:pt idx="491">
                  <c:v>3164</c:v>
                </c:pt>
                <c:pt idx="492">
                  <c:v>6349</c:v>
                </c:pt>
                <c:pt idx="493">
                  <c:v>3151</c:v>
                </c:pt>
                <c:pt idx="494">
                  <c:v>6117</c:v>
                </c:pt>
                <c:pt idx="495">
                  <c:v>3189</c:v>
                </c:pt>
                <c:pt idx="496">
                  <c:v>5685</c:v>
                </c:pt>
                <c:pt idx="497">
                  <c:v>2776</c:v>
                </c:pt>
                <c:pt idx="498">
                  <c:v>5890</c:v>
                </c:pt>
                <c:pt idx="499">
                  <c:v>3016</c:v>
                </c:pt>
                <c:pt idx="500">
                  <c:v>6003</c:v>
                </c:pt>
                <c:pt idx="501">
                  <c:v>2856</c:v>
                </c:pt>
                <c:pt idx="502">
                  <c:v>5890</c:v>
                </c:pt>
                <c:pt idx="503">
                  <c:v>2837</c:v>
                </c:pt>
                <c:pt idx="504">
                  <c:v>5843</c:v>
                </c:pt>
                <c:pt idx="505">
                  <c:v>2744</c:v>
                </c:pt>
                <c:pt idx="506">
                  <c:v>5795</c:v>
                </c:pt>
                <c:pt idx="507">
                  <c:v>3145</c:v>
                </c:pt>
                <c:pt idx="508">
                  <c:v>3079</c:v>
                </c:pt>
                <c:pt idx="509">
                  <c:v>6231</c:v>
                </c:pt>
                <c:pt idx="510">
                  <c:v>2979</c:v>
                </c:pt>
                <c:pt idx="511">
                  <c:v>3250</c:v>
                </c:pt>
                <c:pt idx="512">
                  <c:v>5955</c:v>
                </c:pt>
                <c:pt idx="513">
                  <c:v>2835</c:v>
                </c:pt>
                <c:pt idx="514">
                  <c:v>5926</c:v>
                </c:pt>
                <c:pt idx="515">
                  <c:v>2917</c:v>
                </c:pt>
                <c:pt idx="516">
                  <c:v>5761</c:v>
                </c:pt>
                <c:pt idx="517">
                  <c:v>2912</c:v>
                </c:pt>
                <c:pt idx="518">
                  <c:v>2687</c:v>
                </c:pt>
                <c:pt idx="519">
                  <c:v>5563</c:v>
                </c:pt>
                <c:pt idx="520">
                  <c:v>2811</c:v>
                </c:pt>
                <c:pt idx="521">
                  <c:v>5393</c:v>
                </c:pt>
                <c:pt idx="522">
                  <c:v>2764</c:v>
                </c:pt>
                <c:pt idx="523">
                  <c:v>5801</c:v>
                </c:pt>
                <c:pt idx="524">
                  <c:v>2891</c:v>
                </c:pt>
                <c:pt idx="525">
                  <c:v>5774</c:v>
                </c:pt>
                <c:pt idx="526">
                  <c:v>2992</c:v>
                </c:pt>
                <c:pt idx="527">
                  <c:v>2753</c:v>
                </c:pt>
                <c:pt idx="528">
                  <c:v>5301</c:v>
                </c:pt>
                <c:pt idx="529">
                  <c:v>2709</c:v>
                </c:pt>
                <c:pt idx="530">
                  <c:v>5379</c:v>
                </c:pt>
                <c:pt idx="531">
                  <c:v>2551</c:v>
                </c:pt>
                <c:pt idx="532">
                  <c:v>5177</c:v>
                </c:pt>
                <c:pt idx="533">
                  <c:v>2703</c:v>
                </c:pt>
                <c:pt idx="534">
                  <c:v>4864</c:v>
                </c:pt>
                <c:pt idx="535">
                  <c:v>5274</c:v>
                </c:pt>
                <c:pt idx="536">
                  <c:v>2567</c:v>
                </c:pt>
                <c:pt idx="537">
                  <c:v>5146</c:v>
                </c:pt>
                <c:pt idx="538">
                  <c:v>2371</c:v>
                </c:pt>
                <c:pt idx="539">
                  <c:v>4925</c:v>
                </c:pt>
                <c:pt idx="540">
                  <c:v>2526</c:v>
                </c:pt>
                <c:pt idx="541">
                  <c:v>5576</c:v>
                </c:pt>
                <c:pt idx="542">
                  <c:v>2686</c:v>
                </c:pt>
                <c:pt idx="543">
                  <c:v>3029</c:v>
                </c:pt>
                <c:pt idx="544">
                  <c:v>6005</c:v>
                </c:pt>
                <c:pt idx="545">
                  <c:v>2882</c:v>
                </c:pt>
                <c:pt idx="546">
                  <c:v>2985</c:v>
                </c:pt>
                <c:pt idx="547">
                  <c:v>5347</c:v>
                </c:pt>
                <c:pt idx="548">
                  <c:v>3256</c:v>
                </c:pt>
                <c:pt idx="549">
                  <c:v>2882</c:v>
                </c:pt>
                <c:pt idx="550">
                  <c:v>3127</c:v>
                </c:pt>
                <c:pt idx="551">
                  <c:v>5760</c:v>
                </c:pt>
                <c:pt idx="552">
                  <c:v>3078</c:v>
                </c:pt>
                <c:pt idx="553">
                  <c:v>2860</c:v>
                </c:pt>
                <c:pt idx="554">
                  <c:v>2839</c:v>
                </c:pt>
                <c:pt idx="555">
                  <c:v>5529</c:v>
                </c:pt>
                <c:pt idx="556">
                  <c:v>3115</c:v>
                </c:pt>
                <c:pt idx="557">
                  <c:v>2879</c:v>
                </c:pt>
                <c:pt idx="558">
                  <c:v>2840</c:v>
                </c:pt>
                <c:pt idx="559">
                  <c:v>3124</c:v>
                </c:pt>
                <c:pt idx="560">
                  <c:v>5706</c:v>
                </c:pt>
                <c:pt idx="561">
                  <c:v>3001</c:v>
                </c:pt>
                <c:pt idx="562">
                  <c:v>2985</c:v>
                </c:pt>
                <c:pt idx="563">
                  <c:v>2768</c:v>
                </c:pt>
                <c:pt idx="564">
                  <c:v>2690</c:v>
                </c:pt>
                <c:pt idx="565">
                  <c:v>2791</c:v>
                </c:pt>
                <c:pt idx="566">
                  <c:v>2693</c:v>
                </c:pt>
                <c:pt idx="567">
                  <c:v>5513</c:v>
                </c:pt>
                <c:pt idx="568">
                  <c:v>3013</c:v>
                </c:pt>
                <c:pt idx="569">
                  <c:v>2999</c:v>
                </c:pt>
                <c:pt idx="570">
                  <c:v>2717</c:v>
                </c:pt>
                <c:pt idx="571">
                  <c:v>2824</c:v>
                </c:pt>
                <c:pt idx="572">
                  <c:v>2800</c:v>
                </c:pt>
                <c:pt idx="573">
                  <c:v>2893</c:v>
                </c:pt>
                <c:pt idx="574">
                  <c:v>2930</c:v>
                </c:pt>
                <c:pt idx="575">
                  <c:v>2594</c:v>
                </c:pt>
                <c:pt idx="576">
                  <c:v>2542</c:v>
                </c:pt>
                <c:pt idx="577">
                  <c:v>2707</c:v>
                </c:pt>
                <c:pt idx="578">
                  <c:v>2679</c:v>
                </c:pt>
                <c:pt idx="579">
                  <c:v>2442</c:v>
                </c:pt>
                <c:pt idx="580">
                  <c:v>4809</c:v>
                </c:pt>
                <c:pt idx="581">
                  <c:v>2327</c:v>
                </c:pt>
                <c:pt idx="582">
                  <c:v>2594</c:v>
                </c:pt>
                <c:pt idx="583">
                  <c:v>2646</c:v>
                </c:pt>
                <c:pt idx="584">
                  <c:v>2629</c:v>
                </c:pt>
                <c:pt idx="585">
                  <c:v>2728</c:v>
                </c:pt>
                <c:pt idx="586">
                  <c:v>2557</c:v>
                </c:pt>
                <c:pt idx="587">
                  <c:v>2741</c:v>
                </c:pt>
                <c:pt idx="588">
                  <c:v>2802</c:v>
                </c:pt>
                <c:pt idx="589">
                  <c:v>2658</c:v>
                </c:pt>
                <c:pt idx="590">
                  <c:v>2643</c:v>
                </c:pt>
                <c:pt idx="591">
                  <c:v>2555</c:v>
                </c:pt>
                <c:pt idx="592">
                  <c:v>2564</c:v>
                </c:pt>
                <c:pt idx="593">
                  <c:v>2569</c:v>
                </c:pt>
                <c:pt idx="594">
                  <c:v>2498</c:v>
                </c:pt>
                <c:pt idx="595">
                  <c:v>2687</c:v>
                </c:pt>
                <c:pt idx="596">
                  <c:v>2592</c:v>
                </c:pt>
                <c:pt idx="597">
                  <c:v>2640</c:v>
                </c:pt>
                <c:pt idx="598">
                  <c:v>2609</c:v>
                </c:pt>
                <c:pt idx="599">
                  <c:v>2813</c:v>
                </c:pt>
                <c:pt idx="600">
                  <c:v>2750</c:v>
                </c:pt>
                <c:pt idx="601">
                  <c:v>2528</c:v>
                </c:pt>
                <c:pt idx="602">
                  <c:v>2573</c:v>
                </c:pt>
                <c:pt idx="603">
                  <c:v>2482</c:v>
                </c:pt>
                <c:pt idx="604">
                  <c:v>2479</c:v>
                </c:pt>
                <c:pt idx="605">
                  <c:v>2471</c:v>
                </c:pt>
                <c:pt idx="606">
                  <c:v>2573</c:v>
                </c:pt>
                <c:pt idx="607">
                  <c:v>2489</c:v>
                </c:pt>
                <c:pt idx="608">
                  <c:v>2629</c:v>
                </c:pt>
                <c:pt idx="609">
                  <c:v>2950</c:v>
                </c:pt>
                <c:pt idx="610">
                  <c:v>3035</c:v>
                </c:pt>
                <c:pt idx="611">
                  <c:v>3315</c:v>
                </c:pt>
                <c:pt idx="612">
                  <c:v>3077</c:v>
                </c:pt>
                <c:pt idx="613">
                  <c:v>3133</c:v>
                </c:pt>
                <c:pt idx="614">
                  <c:v>2860</c:v>
                </c:pt>
                <c:pt idx="615">
                  <c:v>2948</c:v>
                </c:pt>
                <c:pt idx="616">
                  <c:v>3000</c:v>
                </c:pt>
                <c:pt idx="617">
                  <c:v>2821</c:v>
                </c:pt>
                <c:pt idx="618">
                  <c:v>3029</c:v>
                </c:pt>
                <c:pt idx="619">
                  <c:v>2916</c:v>
                </c:pt>
                <c:pt idx="620">
                  <c:v>3098</c:v>
                </c:pt>
                <c:pt idx="621">
                  <c:v>2859</c:v>
                </c:pt>
                <c:pt idx="622">
                  <c:v>3097</c:v>
                </c:pt>
                <c:pt idx="623">
                  <c:v>3320</c:v>
                </c:pt>
                <c:pt idx="624">
                  <c:v>3033</c:v>
                </c:pt>
                <c:pt idx="625">
                  <c:v>2997</c:v>
                </c:pt>
                <c:pt idx="626">
                  <c:v>2975</c:v>
                </c:pt>
                <c:pt idx="627">
                  <c:v>3061</c:v>
                </c:pt>
                <c:pt idx="628">
                  <c:v>3035</c:v>
                </c:pt>
                <c:pt idx="629">
                  <c:v>2947</c:v>
                </c:pt>
                <c:pt idx="630">
                  <c:v>2871</c:v>
                </c:pt>
                <c:pt idx="631">
                  <c:v>2911</c:v>
                </c:pt>
                <c:pt idx="632">
                  <c:v>2857</c:v>
                </c:pt>
                <c:pt idx="633">
                  <c:v>3116</c:v>
                </c:pt>
                <c:pt idx="634">
                  <c:v>3121</c:v>
                </c:pt>
                <c:pt idx="635">
                  <c:v>3262</c:v>
                </c:pt>
                <c:pt idx="636">
                  <c:v>2984</c:v>
                </c:pt>
                <c:pt idx="637">
                  <c:v>3039</c:v>
                </c:pt>
                <c:pt idx="638">
                  <c:v>2858</c:v>
                </c:pt>
                <c:pt idx="639">
                  <c:v>3201</c:v>
                </c:pt>
                <c:pt idx="640">
                  <c:v>3133</c:v>
                </c:pt>
                <c:pt idx="641">
                  <c:v>2801</c:v>
                </c:pt>
                <c:pt idx="642">
                  <c:v>2796</c:v>
                </c:pt>
                <c:pt idx="643">
                  <c:v>2869</c:v>
                </c:pt>
                <c:pt idx="644">
                  <c:v>5698</c:v>
                </c:pt>
                <c:pt idx="645">
                  <c:v>3021</c:v>
                </c:pt>
                <c:pt idx="646">
                  <c:v>2934</c:v>
                </c:pt>
                <c:pt idx="647">
                  <c:v>2807</c:v>
                </c:pt>
                <c:pt idx="648">
                  <c:v>2838</c:v>
                </c:pt>
                <c:pt idx="649">
                  <c:v>2910</c:v>
                </c:pt>
                <c:pt idx="650">
                  <c:v>5912</c:v>
                </c:pt>
                <c:pt idx="651">
                  <c:v>2867</c:v>
                </c:pt>
                <c:pt idx="652">
                  <c:v>3471</c:v>
                </c:pt>
                <c:pt idx="653">
                  <c:v>3466</c:v>
                </c:pt>
                <c:pt idx="654">
                  <c:v>3600</c:v>
                </c:pt>
                <c:pt idx="655">
                  <c:v>3127</c:v>
                </c:pt>
                <c:pt idx="656">
                  <c:v>6121</c:v>
                </c:pt>
                <c:pt idx="657">
                  <c:v>3307</c:v>
                </c:pt>
                <c:pt idx="658">
                  <c:v>3318</c:v>
                </c:pt>
                <c:pt idx="659">
                  <c:v>6862</c:v>
                </c:pt>
                <c:pt idx="660">
                  <c:v>3348</c:v>
                </c:pt>
                <c:pt idx="661">
                  <c:v>6452</c:v>
                </c:pt>
                <c:pt idx="662">
                  <c:v>2938</c:v>
                </c:pt>
                <c:pt idx="663">
                  <c:v>6917</c:v>
                </c:pt>
                <c:pt idx="664">
                  <c:v>3281</c:v>
                </c:pt>
                <c:pt idx="665">
                  <c:v>5491</c:v>
                </c:pt>
                <c:pt idx="666">
                  <c:v>3270</c:v>
                </c:pt>
                <c:pt idx="667">
                  <c:v>6086</c:v>
                </c:pt>
                <c:pt idx="668">
                  <c:v>6119</c:v>
                </c:pt>
                <c:pt idx="669">
                  <c:v>3335</c:v>
                </c:pt>
                <c:pt idx="670">
                  <c:v>6570</c:v>
                </c:pt>
                <c:pt idx="671">
                  <c:v>6944</c:v>
                </c:pt>
                <c:pt idx="672">
                  <c:v>5656</c:v>
                </c:pt>
                <c:pt idx="673">
                  <c:v>2677</c:v>
                </c:pt>
                <c:pt idx="674">
                  <c:v>5151</c:v>
                </c:pt>
                <c:pt idx="675">
                  <c:v>5322</c:v>
                </c:pt>
                <c:pt idx="676">
                  <c:v>2490</c:v>
                </c:pt>
                <c:pt idx="677">
                  <c:v>4799</c:v>
                </c:pt>
                <c:pt idx="678">
                  <c:v>5446</c:v>
                </c:pt>
                <c:pt idx="679">
                  <c:v>4943</c:v>
                </c:pt>
                <c:pt idx="680">
                  <c:v>2686</c:v>
                </c:pt>
                <c:pt idx="681">
                  <c:v>5409</c:v>
                </c:pt>
                <c:pt idx="682">
                  <c:v>5723</c:v>
                </c:pt>
                <c:pt idx="683">
                  <c:v>2740</c:v>
                </c:pt>
                <c:pt idx="684">
                  <c:v>5071</c:v>
                </c:pt>
                <c:pt idx="685">
                  <c:v>5810</c:v>
                </c:pt>
                <c:pt idx="686">
                  <c:v>2540</c:v>
                </c:pt>
                <c:pt idx="687">
                  <c:v>5284</c:v>
                </c:pt>
                <c:pt idx="688">
                  <c:v>5242</c:v>
                </c:pt>
                <c:pt idx="689">
                  <c:v>2594</c:v>
                </c:pt>
                <c:pt idx="690">
                  <c:v>5404</c:v>
                </c:pt>
                <c:pt idx="691">
                  <c:v>5540</c:v>
                </c:pt>
                <c:pt idx="692">
                  <c:v>2590</c:v>
                </c:pt>
                <c:pt idx="693">
                  <c:v>5207</c:v>
                </c:pt>
                <c:pt idx="694">
                  <c:v>2816</c:v>
                </c:pt>
                <c:pt idx="695">
                  <c:v>5475</c:v>
                </c:pt>
                <c:pt idx="696">
                  <c:v>5386</c:v>
                </c:pt>
                <c:pt idx="697">
                  <c:v>2856</c:v>
                </c:pt>
                <c:pt idx="698">
                  <c:v>5286</c:v>
                </c:pt>
                <c:pt idx="699">
                  <c:v>5433</c:v>
                </c:pt>
                <c:pt idx="700">
                  <c:v>2811</c:v>
                </c:pt>
                <c:pt idx="701">
                  <c:v>5026</c:v>
                </c:pt>
                <c:pt idx="702">
                  <c:v>5050</c:v>
                </c:pt>
                <c:pt idx="703">
                  <c:v>2768</c:v>
                </c:pt>
                <c:pt idx="704">
                  <c:v>5039</c:v>
                </c:pt>
                <c:pt idx="705">
                  <c:v>5495</c:v>
                </c:pt>
                <c:pt idx="706">
                  <c:v>2657</c:v>
                </c:pt>
                <c:pt idx="707">
                  <c:v>5710</c:v>
                </c:pt>
                <c:pt idx="708">
                  <c:v>5385</c:v>
                </c:pt>
                <c:pt idx="709">
                  <c:v>2728</c:v>
                </c:pt>
                <c:pt idx="710">
                  <c:v>5528</c:v>
                </c:pt>
                <c:pt idx="711">
                  <c:v>2856</c:v>
                </c:pt>
                <c:pt idx="712">
                  <c:v>5730</c:v>
                </c:pt>
                <c:pt idx="713">
                  <c:v>5717</c:v>
                </c:pt>
                <c:pt idx="714">
                  <c:v>2822</c:v>
                </c:pt>
                <c:pt idx="715">
                  <c:v>5438</c:v>
                </c:pt>
                <c:pt idx="716">
                  <c:v>2890</c:v>
                </c:pt>
                <c:pt idx="717">
                  <c:v>5383</c:v>
                </c:pt>
                <c:pt idx="718">
                  <c:v>2814</c:v>
                </c:pt>
                <c:pt idx="719">
                  <c:v>5695</c:v>
                </c:pt>
                <c:pt idx="720">
                  <c:v>5449</c:v>
                </c:pt>
                <c:pt idx="721">
                  <c:v>2717</c:v>
                </c:pt>
                <c:pt idx="722">
                  <c:v>5485</c:v>
                </c:pt>
                <c:pt idx="723">
                  <c:v>5490</c:v>
                </c:pt>
                <c:pt idx="724">
                  <c:v>2745</c:v>
                </c:pt>
                <c:pt idx="725">
                  <c:v>5329</c:v>
                </c:pt>
                <c:pt idx="726">
                  <c:v>2543</c:v>
                </c:pt>
                <c:pt idx="727">
                  <c:v>5121</c:v>
                </c:pt>
                <c:pt idx="728">
                  <c:v>4833</c:v>
                </c:pt>
                <c:pt idx="729">
                  <c:v>2520</c:v>
                </c:pt>
                <c:pt idx="730">
                  <c:v>4998</c:v>
                </c:pt>
                <c:pt idx="731">
                  <c:v>4969</c:v>
                </c:pt>
                <c:pt idx="732">
                  <c:v>2583</c:v>
                </c:pt>
                <c:pt idx="733">
                  <c:v>4788</c:v>
                </c:pt>
                <c:pt idx="734">
                  <c:v>4798</c:v>
                </c:pt>
                <c:pt idx="735">
                  <c:v>4715</c:v>
                </c:pt>
                <c:pt idx="736">
                  <c:v>2482</c:v>
                </c:pt>
                <c:pt idx="737">
                  <c:v>2811</c:v>
                </c:pt>
                <c:pt idx="738">
                  <c:v>3163</c:v>
                </c:pt>
                <c:pt idx="739">
                  <c:v>1519</c:v>
                </c:pt>
                <c:pt idx="740">
                  <c:v>2920</c:v>
                </c:pt>
                <c:pt idx="741">
                  <c:v>3118</c:v>
                </c:pt>
                <c:pt idx="742">
                  <c:v>1549</c:v>
                </c:pt>
                <c:pt idx="743">
                  <c:v>3483</c:v>
                </c:pt>
                <c:pt idx="744">
                  <c:v>3346</c:v>
                </c:pt>
                <c:pt idx="745">
                  <c:v>1536</c:v>
                </c:pt>
                <c:pt idx="746">
                  <c:v>3630</c:v>
                </c:pt>
                <c:pt idx="747">
                  <c:v>2385</c:v>
                </c:pt>
                <c:pt idx="748">
                  <c:v>5177</c:v>
                </c:pt>
                <c:pt idx="749">
                  <c:v>401</c:v>
                </c:pt>
                <c:pt idx="750">
                  <c:v>182</c:v>
                </c:pt>
                <c:pt idx="751">
                  <c:v>407</c:v>
                </c:pt>
                <c:pt idx="752">
                  <c:v>192</c:v>
                </c:pt>
                <c:pt idx="753">
                  <c:v>395</c:v>
                </c:pt>
                <c:pt idx="754">
                  <c:v>402</c:v>
                </c:pt>
                <c:pt idx="755">
                  <c:v>200</c:v>
                </c:pt>
                <c:pt idx="756">
                  <c:v>379</c:v>
                </c:pt>
                <c:pt idx="757">
                  <c:v>242</c:v>
                </c:pt>
                <c:pt idx="758">
                  <c:v>432</c:v>
                </c:pt>
                <c:pt idx="759">
                  <c:v>377</c:v>
                </c:pt>
                <c:pt idx="760">
                  <c:v>286</c:v>
                </c:pt>
                <c:pt idx="761">
                  <c:v>419</c:v>
                </c:pt>
                <c:pt idx="762">
                  <c:v>222</c:v>
                </c:pt>
                <c:pt idx="763">
                  <c:v>451</c:v>
                </c:pt>
                <c:pt idx="764">
                  <c:v>223</c:v>
                </c:pt>
                <c:pt idx="765">
                  <c:v>313</c:v>
                </c:pt>
                <c:pt idx="766">
                  <c:v>543</c:v>
                </c:pt>
                <c:pt idx="767">
                  <c:v>280</c:v>
                </c:pt>
                <c:pt idx="768">
                  <c:v>431</c:v>
                </c:pt>
                <c:pt idx="769">
                  <c:v>242</c:v>
                </c:pt>
                <c:pt idx="770">
                  <c:v>447</c:v>
                </c:pt>
                <c:pt idx="771">
                  <c:v>281</c:v>
                </c:pt>
                <c:pt idx="772">
                  <c:v>961</c:v>
                </c:pt>
                <c:pt idx="773">
                  <c:v>658</c:v>
                </c:pt>
                <c:pt idx="774">
                  <c:v>1466</c:v>
                </c:pt>
                <c:pt idx="775">
                  <c:v>1043</c:v>
                </c:pt>
                <c:pt idx="776">
                  <c:v>628</c:v>
                </c:pt>
                <c:pt idx="777">
                  <c:v>1025</c:v>
                </c:pt>
                <c:pt idx="778">
                  <c:v>502</c:v>
                </c:pt>
                <c:pt idx="779">
                  <c:v>1047</c:v>
                </c:pt>
                <c:pt idx="780">
                  <c:v>518</c:v>
                </c:pt>
                <c:pt idx="781">
                  <c:v>1065</c:v>
                </c:pt>
                <c:pt idx="782">
                  <c:v>444</c:v>
                </c:pt>
                <c:pt idx="783">
                  <c:v>1109</c:v>
                </c:pt>
                <c:pt idx="784">
                  <c:v>490</c:v>
                </c:pt>
                <c:pt idx="785">
                  <c:v>461</c:v>
                </c:pt>
                <c:pt idx="786">
                  <c:v>926</c:v>
                </c:pt>
                <c:pt idx="787">
                  <c:v>900</c:v>
                </c:pt>
                <c:pt idx="788">
                  <c:v>442</c:v>
                </c:pt>
                <c:pt idx="789">
                  <c:v>4899</c:v>
                </c:pt>
                <c:pt idx="790">
                  <c:v>2635</c:v>
                </c:pt>
                <c:pt idx="791">
                  <c:v>4549</c:v>
                </c:pt>
                <c:pt idx="792">
                  <c:v>2478</c:v>
                </c:pt>
                <c:pt idx="793">
                  <c:v>5335</c:v>
                </c:pt>
                <c:pt idx="794">
                  <c:v>2647</c:v>
                </c:pt>
                <c:pt idx="795">
                  <c:v>5701</c:v>
                </c:pt>
                <c:pt idx="796">
                  <c:v>3208</c:v>
                </c:pt>
                <c:pt idx="797">
                  <c:v>2842</c:v>
                </c:pt>
                <c:pt idx="798">
                  <c:v>5409</c:v>
                </c:pt>
                <c:pt idx="799">
                  <c:v>2938</c:v>
                </c:pt>
                <c:pt idx="800">
                  <c:v>5894</c:v>
                </c:pt>
                <c:pt idx="801">
                  <c:v>2514</c:v>
                </c:pt>
                <c:pt idx="802">
                  <c:v>2833</c:v>
                </c:pt>
                <c:pt idx="803">
                  <c:v>5600</c:v>
                </c:pt>
                <c:pt idx="804">
                  <c:v>2403</c:v>
                </c:pt>
                <c:pt idx="805">
                  <c:v>4844</c:v>
                </c:pt>
                <c:pt idx="806">
                  <c:v>2541</c:v>
                </c:pt>
                <c:pt idx="807">
                  <c:v>4551</c:v>
                </c:pt>
                <c:pt idx="808">
                  <c:v>2645</c:v>
                </c:pt>
                <c:pt idx="809">
                  <c:v>2730</c:v>
                </c:pt>
                <c:pt idx="810">
                  <c:v>4994</c:v>
                </c:pt>
                <c:pt idx="811">
                  <c:v>2523</c:v>
                </c:pt>
                <c:pt idx="812">
                  <c:v>5223</c:v>
                </c:pt>
                <c:pt idx="813">
                  <c:v>2713</c:v>
                </c:pt>
                <c:pt idx="814">
                  <c:v>5706</c:v>
                </c:pt>
                <c:pt idx="815">
                  <c:v>2549</c:v>
                </c:pt>
                <c:pt idx="816">
                  <c:v>4904</c:v>
                </c:pt>
                <c:pt idx="817">
                  <c:v>2499</c:v>
                </c:pt>
                <c:pt idx="818">
                  <c:v>4276</c:v>
                </c:pt>
                <c:pt idx="819">
                  <c:v>2086</c:v>
                </c:pt>
                <c:pt idx="820">
                  <c:v>3943</c:v>
                </c:pt>
                <c:pt idx="821">
                  <c:v>2065</c:v>
                </c:pt>
                <c:pt idx="822">
                  <c:v>4898</c:v>
                </c:pt>
                <c:pt idx="823">
                  <c:v>2236</c:v>
                </c:pt>
                <c:pt idx="824">
                  <c:v>4413</c:v>
                </c:pt>
                <c:pt idx="825">
                  <c:v>2606</c:v>
                </c:pt>
                <c:pt idx="826">
                  <c:v>4602</c:v>
                </c:pt>
                <c:pt idx="827">
                  <c:v>2327</c:v>
                </c:pt>
                <c:pt idx="828">
                  <c:v>4729</c:v>
                </c:pt>
                <c:pt idx="829">
                  <c:v>2366</c:v>
                </c:pt>
                <c:pt idx="830">
                  <c:v>4774</c:v>
                </c:pt>
                <c:pt idx="831">
                  <c:v>2568</c:v>
                </c:pt>
                <c:pt idx="832">
                  <c:v>5846</c:v>
                </c:pt>
                <c:pt idx="833">
                  <c:v>2881</c:v>
                </c:pt>
                <c:pt idx="834">
                  <c:v>2786</c:v>
                </c:pt>
                <c:pt idx="835">
                  <c:v>2603</c:v>
                </c:pt>
                <c:pt idx="836">
                  <c:v>2617</c:v>
                </c:pt>
                <c:pt idx="837">
                  <c:v>5374</c:v>
                </c:pt>
                <c:pt idx="838">
                  <c:v>2513</c:v>
                </c:pt>
                <c:pt idx="839">
                  <c:v>2454</c:v>
                </c:pt>
                <c:pt idx="840">
                  <c:v>4429</c:v>
                </c:pt>
                <c:pt idx="841">
                  <c:v>2086</c:v>
                </c:pt>
                <c:pt idx="842">
                  <c:v>4758</c:v>
                </c:pt>
                <c:pt idx="843">
                  <c:v>2342</c:v>
                </c:pt>
                <c:pt idx="844">
                  <c:v>2291</c:v>
                </c:pt>
                <c:pt idx="845">
                  <c:v>2301</c:v>
                </c:pt>
                <c:pt idx="846">
                  <c:v>4223</c:v>
                </c:pt>
                <c:pt idx="847">
                  <c:v>1979</c:v>
                </c:pt>
                <c:pt idx="848">
                  <c:v>1767</c:v>
                </c:pt>
                <c:pt idx="849">
                  <c:v>1956</c:v>
                </c:pt>
                <c:pt idx="850">
                  <c:v>3712</c:v>
                </c:pt>
                <c:pt idx="851">
                  <c:v>1907</c:v>
                </c:pt>
                <c:pt idx="852">
                  <c:v>2008</c:v>
                </c:pt>
                <c:pt idx="853">
                  <c:v>1707</c:v>
                </c:pt>
                <c:pt idx="854">
                  <c:v>3798</c:v>
                </c:pt>
                <c:pt idx="855">
                  <c:v>2002</c:v>
                </c:pt>
                <c:pt idx="856">
                  <c:v>1885</c:v>
                </c:pt>
                <c:pt idx="857">
                  <c:v>1832</c:v>
                </c:pt>
                <c:pt idx="858">
                  <c:v>1926</c:v>
                </c:pt>
                <c:pt idx="859">
                  <c:v>1790</c:v>
                </c:pt>
                <c:pt idx="860">
                  <c:v>1602</c:v>
                </c:pt>
                <c:pt idx="861">
                  <c:v>1657</c:v>
                </c:pt>
                <c:pt idx="862">
                  <c:v>1857</c:v>
                </c:pt>
                <c:pt idx="863">
                  <c:v>1901</c:v>
                </c:pt>
                <c:pt idx="864">
                  <c:v>3233</c:v>
                </c:pt>
                <c:pt idx="865">
                  <c:v>1834</c:v>
                </c:pt>
                <c:pt idx="866">
                  <c:v>1898</c:v>
                </c:pt>
                <c:pt idx="867">
                  <c:v>1776</c:v>
                </c:pt>
                <c:pt idx="868">
                  <c:v>1788</c:v>
                </c:pt>
                <c:pt idx="869">
                  <c:v>1535</c:v>
                </c:pt>
                <c:pt idx="870">
                  <c:v>1734</c:v>
                </c:pt>
                <c:pt idx="871">
                  <c:v>1649</c:v>
                </c:pt>
                <c:pt idx="872">
                  <c:v>1730</c:v>
                </c:pt>
                <c:pt idx="873">
                  <c:v>1790</c:v>
                </c:pt>
                <c:pt idx="874">
                  <c:v>1519</c:v>
                </c:pt>
                <c:pt idx="875">
                  <c:v>1821</c:v>
                </c:pt>
                <c:pt idx="876">
                  <c:v>1579</c:v>
                </c:pt>
                <c:pt idx="877">
                  <c:v>1720</c:v>
                </c:pt>
                <c:pt idx="878">
                  <c:v>1741</c:v>
                </c:pt>
                <c:pt idx="879">
                  <c:v>1825</c:v>
                </c:pt>
                <c:pt idx="880">
                  <c:v>1748</c:v>
                </c:pt>
                <c:pt idx="881">
                  <c:v>1596</c:v>
                </c:pt>
                <c:pt idx="882">
                  <c:v>1538</c:v>
                </c:pt>
                <c:pt idx="883">
                  <c:v>1729</c:v>
                </c:pt>
                <c:pt idx="884">
                  <c:v>1586</c:v>
                </c:pt>
                <c:pt idx="885">
                  <c:v>1694</c:v>
                </c:pt>
                <c:pt idx="886">
                  <c:v>1683</c:v>
                </c:pt>
                <c:pt idx="887">
                  <c:v>2004</c:v>
                </c:pt>
                <c:pt idx="888">
                  <c:v>1614</c:v>
                </c:pt>
                <c:pt idx="889">
                  <c:v>1533</c:v>
                </c:pt>
                <c:pt idx="890">
                  <c:v>1743</c:v>
                </c:pt>
                <c:pt idx="891">
                  <c:v>1551</c:v>
                </c:pt>
                <c:pt idx="892">
                  <c:v>1595</c:v>
                </c:pt>
                <c:pt idx="893">
                  <c:v>1452</c:v>
                </c:pt>
                <c:pt idx="894">
                  <c:v>1747</c:v>
                </c:pt>
                <c:pt idx="895">
                  <c:v>1586</c:v>
                </c:pt>
                <c:pt idx="896">
                  <c:v>1870</c:v>
                </c:pt>
                <c:pt idx="897">
                  <c:v>1807</c:v>
                </c:pt>
                <c:pt idx="898">
                  <c:v>1492</c:v>
                </c:pt>
                <c:pt idx="899">
                  <c:v>1646</c:v>
                </c:pt>
                <c:pt idx="900">
                  <c:v>1562</c:v>
                </c:pt>
                <c:pt idx="901">
                  <c:v>1591</c:v>
                </c:pt>
                <c:pt idx="902">
                  <c:v>1480</c:v>
                </c:pt>
                <c:pt idx="903">
                  <c:v>1440</c:v>
                </c:pt>
                <c:pt idx="904">
                  <c:v>1572</c:v>
                </c:pt>
                <c:pt idx="905">
                  <c:v>1348</c:v>
                </c:pt>
                <c:pt idx="906">
                  <c:v>1530</c:v>
                </c:pt>
                <c:pt idx="907">
                  <c:v>1588</c:v>
                </c:pt>
                <c:pt idx="908">
                  <c:v>1561</c:v>
                </c:pt>
                <c:pt idx="909">
                  <c:v>1411</c:v>
                </c:pt>
                <c:pt idx="910">
                  <c:v>1479</c:v>
                </c:pt>
                <c:pt idx="911">
                  <c:v>1834</c:v>
                </c:pt>
                <c:pt idx="912">
                  <c:v>1620</c:v>
                </c:pt>
                <c:pt idx="913">
                  <c:v>1462</c:v>
                </c:pt>
                <c:pt idx="914">
                  <c:v>1578</c:v>
                </c:pt>
                <c:pt idx="915">
                  <c:v>1424</c:v>
                </c:pt>
                <c:pt idx="916">
                  <c:v>1450</c:v>
                </c:pt>
                <c:pt idx="917">
                  <c:v>1638</c:v>
                </c:pt>
                <c:pt idx="918">
                  <c:v>1463</c:v>
                </c:pt>
                <c:pt idx="919">
                  <c:v>1564</c:v>
                </c:pt>
                <c:pt idx="920">
                  <c:v>1454</c:v>
                </c:pt>
                <c:pt idx="921">
                  <c:v>1524</c:v>
                </c:pt>
                <c:pt idx="922">
                  <c:v>1471</c:v>
                </c:pt>
                <c:pt idx="923">
                  <c:v>1812</c:v>
                </c:pt>
                <c:pt idx="924">
                  <c:v>1644</c:v>
                </c:pt>
                <c:pt idx="925">
                  <c:v>1556</c:v>
                </c:pt>
                <c:pt idx="926">
                  <c:v>1507</c:v>
                </c:pt>
                <c:pt idx="927">
                  <c:v>1734</c:v>
                </c:pt>
                <c:pt idx="928">
                  <c:v>1564</c:v>
                </c:pt>
                <c:pt idx="929">
                  <c:v>1547</c:v>
                </c:pt>
                <c:pt idx="930">
                  <c:v>1599</c:v>
                </c:pt>
                <c:pt idx="931">
                  <c:v>3198</c:v>
                </c:pt>
                <c:pt idx="932">
                  <c:v>1752</c:v>
                </c:pt>
                <c:pt idx="933">
                  <c:v>1845</c:v>
                </c:pt>
                <c:pt idx="934">
                  <c:v>1762</c:v>
                </c:pt>
                <c:pt idx="935">
                  <c:v>1794</c:v>
                </c:pt>
                <c:pt idx="936">
                  <c:v>1624</c:v>
                </c:pt>
                <c:pt idx="937">
                  <c:v>1775</c:v>
                </c:pt>
                <c:pt idx="938">
                  <c:v>1608</c:v>
                </c:pt>
                <c:pt idx="939">
                  <c:v>3588</c:v>
                </c:pt>
                <c:pt idx="940">
                  <c:v>1780</c:v>
                </c:pt>
                <c:pt idx="941">
                  <c:v>1907</c:v>
                </c:pt>
                <c:pt idx="942">
                  <c:v>2062</c:v>
                </c:pt>
                <c:pt idx="943">
                  <c:v>3788</c:v>
                </c:pt>
                <c:pt idx="944">
                  <c:v>1886</c:v>
                </c:pt>
                <c:pt idx="945">
                  <c:v>2302</c:v>
                </c:pt>
                <c:pt idx="946">
                  <c:v>4266</c:v>
                </c:pt>
                <c:pt idx="947">
                  <c:v>2345</c:v>
                </c:pt>
                <c:pt idx="948">
                  <c:v>4610</c:v>
                </c:pt>
                <c:pt idx="949">
                  <c:v>2370</c:v>
                </c:pt>
                <c:pt idx="950">
                  <c:v>4818</c:v>
                </c:pt>
                <c:pt idx="951">
                  <c:v>2240</c:v>
                </c:pt>
                <c:pt idx="952">
                  <c:v>4442</c:v>
                </c:pt>
                <c:pt idx="953">
                  <c:v>2323</c:v>
                </c:pt>
                <c:pt idx="954">
                  <c:v>4373</c:v>
                </c:pt>
                <c:pt idx="955">
                  <c:v>4035</c:v>
                </c:pt>
                <c:pt idx="956">
                  <c:v>1998</c:v>
                </c:pt>
                <c:pt idx="957">
                  <c:v>4318</c:v>
                </c:pt>
                <c:pt idx="958">
                  <c:v>4752</c:v>
                </c:pt>
                <c:pt idx="959">
                  <c:v>5449</c:v>
                </c:pt>
                <c:pt idx="960">
                  <c:v>4549</c:v>
                </c:pt>
                <c:pt idx="961">
                  <c:v>2240</c:v>
                </c:pt>
                <c:pt idx="962">
                  <c:v>4743</c:v>
                </c:pt>
                <c:pt idx="963">
                  <c:v>5048</c:v>
                </c:pt>
                <c:pt idx="964">
                  <c:v>2553</c:v>
                </c:pt>
                <c:pt idx="965">
                  <c:v>4931</c:v>
                </c:pt>
                <c:pt idx="966">
                  <c:v>5032</c:v>
                </c:pt>
                <c:pt idx="967">
                  <c:v>4801</c:v>
                </c:pt>
                <c:pt idx="968">
                  <c:v>2304</c:v>
                </c:pt>
                <c:pt idx="969">
                  <c:v>4517</c:v>
                </c:pt>
                <c:pt idx="970">
                  <c:v>4869</c:v>
                </c:pt>
                <c:pt idx="971">
                  <c:v>4919</c:v>
                </c:pt>
                <c:pt idx="972">
                  <c:v>2530</c:v>
                </c:pt>
                <c:pt idx="973">
                  <c:v>4644</c:v>
                </c:pt>
                <c:pt idx="974">
                  <c:v>4352</c:v>
                </c:pt>
                <c:pt idx="975">
                  <c:v>4578</c:v>
                </c:pt>
                <c:pt idx="976">
                  <c:v>2240</c:v>
                </c:pt>
                <c:pt idx="977">
                  <c:v>4854</c:v>
                </c:pt>
                <c:pt idx="978">
                  <c:v>4492</c:v>
                </c:pt>
                <c:pt idx="979">
                  <c:v>4677</c:v>
                </c:pt>
                <c:pt idx="980">
                  <c:v>2402</c:v>
                </c:pt>
                <c:pt idx="981">
                  <c:v>4708</c:v>
                </c:pt>
                <c:pt idx="982">
                  <c:v>4817</c:v>
                </c:pt>
                <c:pt idx="983">
                  <c:v>2615</c:v>
                </c:pt>
                <c:pt idx="984">
                  <c:v>5155</c:v>
                </c:pt>
                <c:pt idx="985">
                  <c:v>2644</c:v>
                </c:pt>
                <c:pt idx="986">
                  <c:v>4480</c:v>
                </c:pt>
                <c:pt idx="987">
                  <c:v>4311</c:v>
                </c:pt>
                <c:pt idx="988">
                  <c:v>4918</c:v>
                </c:pt>
                <c:pt idx="989">
                  <c:v>2502</c:v>
                </c:pt>
                <c:pt idx="990">
                  <c:v>4816</c:v>
                </c:pt>
                <c:pt idx="991">
                  <c:v>4717</c:v>
                </c:pt>
                <c:pt idx="992">
                  <c:v>2373</c:v>
                </c:pt>
                <c:pt idx="993">
                  <c:v>4443</c:v>
                </c:pt>
                <c:pt idx="994">
                  <c:v>5039</c:v>
                </c:pt>
                <c:pt idx="995">
                  <c:v>2633</c:v>
                </c:pt>
                <c:pt idx="996">
                  <c:v>4525</c:v>
                </c:pt>
                <c:pt idx="997">
                  <c:v>2519</c:v>
                </c:pt>
                <c:pt idx="998">
                  <c:v>4934</c:v>
                </c:pt>
                <c:pt idx="999">
                  <c:v>4660</c:v>
                </c:pt>
                <c:pt idx="1000">
                  <c:v>2421</c:v>
                </c:pt>
                <c:pt idx="1001">
                  <c:v>4609</c:v>
                </c:pt>
                <c:pt idx="1002">
                  <c:v>4989</c:v>
                </c:pt>
                <c:pt idx="1003">
                  <c:v>2384</c:v>
                </c:pt>
                <c:pt idx="1004">
                  <c:v>5103</c:v>
                </c:pt>
                <c:pt idx="1005">
                  <c:v>2645</c:v>
                </c:pt>
                <c:pt idx="1006">
                  <c:v>4949</c:v>
                </c:pt>
                <c:pt idx="1007">
                  <c:v>4671</c:v>
                </c:pt>
                <c:pt idx="1008">
                  <c:v>2287</c:v>
                </c:pt>
                <c:pt idx="1009">
                  <c:v>4948</c:v>
                </c:pt>
                <c:pt idx="1010">
                  <c:v>4091</c:v>
                </c:pt>
                <c:pt idx="1011">
                  <c:v>2316</c:v>
                </c:pt>
                <c:pt idx="1012">
                  <c:v>4361</c:v>
                </c:pt>
                <c:pt idx="1013">
                  <c:v>4212</c:v>
                </c:pt>
                <c:pt idx="1014">
                  <c:v>4278</c:v>
                </c:pt>
                <c:pt idx="1015">
                  <c:v>2185</c:v>
                </c:pt>
                <c:pt idx="1016">
                  <c:v>4509</c:v>
                </c:pt>
                <c:pt idx="1017">
                  <c:v>4347</c:v>
                </c:pt>
                <c:pt idx="1018">
                  <c:v>2343</c:v>
                </c:pt>
                <c:pt idx="1019">
                  <c:v>4740</c:v>
                </c:pt>
                <c:pt idx="1020">
                  <c:v>4364</c:v>
                </c:pt>
                <c:pt idx="1021">
                  <c:v>2216</c:v>
                </c:pt>
                <c:pt idx="1022">
                  <c:v>4652</c:v>
                </c:pt>
                <c:pt idx="1023">
                  <c:v>4636</c:v>
                </c:pt>
                <c:pt idx="1024">
                  <c:v>2390</c:v>
                </c:pt>
                <c:pt idx="1025">
                  <c:v>4858</c:v>
                </c:pt>
                <c:pt idx="1026">
                  <c:v>3988</c:v>
                </c:pt>
                <c:pt idx="1027">
                  <c:v>2236</c:v>
                </c:pt>
                <c:pt idx="1028">
                  <c:v>4248</c:v>
                </c:pt>
                <c:pt idx="1029">
                  <c:v>4667</c:v>
                </c:pt>
                <c:pt idx="1030">
                  <c:v>2039</c:v>
                </c:pt>
                <c:pt idx="1031">
                  <c:v>4678</c:v>
                </c:pt>
                <c:pt idx="1032">
                  <c:v>5299</c:v>
                </c:pt>
                <c:pt idx="1033">
                  <c:v>2602</c:v>
                </c:pt>
                <c:pt idx="1034">
                  <c:v>5057</c:v>
                </c:pt>
                <c:pt idx="1035">
                  <c:v>2599</c:v>
                </c:pt>
                <c:pt idx="1036">
                  <c:v>5131</c:v>
                </c:pt>
                <c:pt idx="1037">
                  <c:v>2358</c:v>
                </c:pt>
                <c:pt idx="1038">
                  <c:v>4988</c:v>
                </c:pt>
                <c:pt idx="1039">
                  <c:v>5081</c:v>
                </c:pt>
                <c:pt idx="1040">
                  <c:v>2467</c:v>
                </c:pt>
                <c:pt idx="1041">
                  <c:v>4572</c:v>
                </c:pt>
                <c:pt idx="1042">
                  <c:v>2325</c:v>
                </c:pt>
                <c:pt idx="1043">
                  <c:v>5348</c:v>
                </c:pt>
                <c:pt idx="1044">
                  <c:v>4677</c:v>
                </c:pt>
                <c:pt idx="1045">
                  <c:v>2422</c:v>
                </c:pt>
                <c:pt idx="1046">
                  <c:v>4395</c:v>
                </c:pt>
                <c:pt idx="1047">
                  <c:v>4788</c:v>
                </c:pt>
                <c:pt idx="1048">
                  <c:v>2249</c:v>
                </c:pt>
                <c:pt idx="1049">
                  <c:v>4901</c:v>
                </c:pt>
                <c:pt idx="1050">
                  <c:v>2384</c:v>
                </c:pt>
                <c:pt idx="1051">
                  <c:v>5148</c:v>
                </c:pt>
                <c:pt idx="1052">
                  <c:v>2318</c:v>
                </c:pt>
                <c:pt idx="1053">
                  <c:v>4577</c:v>
                </c:pt>
                <c:pt idx="1054">
                  <c:v>2543</c:v>
                </c:pt>
                <c:pt idx="1055">
                  <c:v>4677</c:v>
                </c:pt>
                <c:pt idx="1056">
                  <c:v>4469</c:v>
                </c:pt>
                <c:pt idx="1057">
                  <c:v>4793</c:v>
                </c:pt>
                <c:pt idx="1058">
                  <c:v>2432</c:v>
                </c:pt>
                <c:pt idx="1059">
                  <c:v>4637</c:v>
                </c:pt>
                <c:pt idx="1060">
                  <c:v>2198</c:v>
                </c:pt>
                <c:pt idx="1061">
                  <c:v>4520</c:v>
                </c:pt>
                <c:pt idx="1062">
                  <c:v>4620</c:v>
                </c:pt>
                <c:pt idx="1063">
                  <c:v>2390</c:v>
                </c:pt>
                <c:pt idx="1064">
                  <c:v>4845</c:v>
                </c:pt>
                <c:pt idx="1065">
                  <c:v>2179</c:v>
                </c:pt>
                <c:pt idx="1066">
                  <c:v>4771</c:v>
                </c:pt>
                <c:pt idx="1067">
                  <c:v>2336</c:v>
                </c:pt>
                <c:pt idx="1068">
                  <c:v>3791</c:v>
                </c:pt>
                <c:pt idx="1069">
                  <c:v>4577</c:v>
                </c:pt>
                <c:pt idx="1070">
                  <c:v>2111</c:v>
                </c:pt>
                <c:pt idx="1071">
                  <c:v>4224</c:v>
                </c:pt>
                <c:pt idx="1072">
                  <c:v>2377</c:v>
                </c:pt>
                <c:pt idx="1073">
                  <c:v>4079</c:v>
                </c:pt>
                <c:pt idx="1074">
                  <c:v>2143</c:v>
                </c:pt>
                <c:pt idx="1075">
                  <c:v>4343</c:v>
                </c:pt>
                <c:pt idx="1076">
                  <c:v>2087</c:v>
                </c:pt>
                <c:pt idx="1077">
                  <c:v>4389</c:v>
                </c:pt>
                <c:pt idx="1078">
                  <c:v>2076</c:v>
                </c:pt>
                <c:pt idx="1079">
                  <c:v>4412</c:v>
                </c:pt>
                <c:pt idx="1080">
                  <c:v>1781</c:v>
                </c:pt>
                <c:pt idx="1081">
                  <c:v>4168</c:v>
                </c:pt>
                <c:pt idx="1082">
                  <c:v>2050</c:v>
                </c:pt>
                <c:pt idx="1083">
                  <c:v>4586</c:v>
                </c:pt>
                <c:pt idx="1084">
                  <c:v>2285</c:v>
                </c:pt>
                <c:pt idx="1085">
                  <c:v>4427</c:v>
                </c:pt>
                <c:pt idx="1086">
                  <c:v>2284</c:v>
                </c:pt>
                <c:pt idx="1087">
                  <c:v>4649</c:v>
                </c:pt>
                <c:pt idx="1088">
                  <c:v>2424</c:v>
                </c:pt>
                <c:pt idx="1089">
                  <c:v>4546</c:v>
                </c:pt>
                <c:pt idx="1090">
                  <c:v>2113</c:v>
                </c:pt>
                <c:pt idx="1091">
                  <c:v>4442</c:v>
                </c:pt>
                <c:pt idx="1092">
                  <c:v>2095</c:v>
                </c:pt>
                <c:pt idx="1093">
                  <c:v>4404</c:v>
                </c:pt>
                <c:pt idx="1094">
                  <c:v>2042</c:v>
                </c:pt>
                <c:pt idx="1095">
                  <c:v>4077</c:v>
                </c:pt>
                <c:pt idx="1096">
                  <c:v>2411</c:v>
                </c:pt>
                <c:pt idx="1097">
                  <c:v>2227</c:v>
                </c:pt>
                <c:pt idx="1098">
                  <c:v>4377</c:v>
                </c:pt>
                <c:pt idx="1099">
                  <c:v>2181</c:v>
                </c:pt>
                <c:pt idx="1100">
                  <c:v>3997</c:v>
                </c:pt>
                <c:pt idx="1101">
                  <c:v>4119</c:v>
                </c:pt>
                <c:pt idx="1102">
                  <c:v>2076</c:v>
                </c:pt>
                <c:pt idx="1103">
                  <c:v>4088</c:v>
                </c:pt>
                <c:pt idx="1104">
                  <c:v>2053</c:v>
                </c:pt>
                <c:pt idx="1105">
                  <c:v>3865</c:v>
                </c:pt>
                <c:pt idx="1106">
                  <c:v>1962</c:v>
                </c:pt>
                <c:pt idx="1107">
                  <c:v>4147</c:v>
                </c:pt>
                <c:pt idx="1108">
                  <c:v>4309</c:v>
                </c:pt>
                <c:pt idx="1109">
                  <c:v>2313</c:v>
                </c:pt>
                <c:pt idx="1110">
                  <c:v>5124</c:v>
                </c:pt>
                <c:pt idx="1111">
                  <c:v>2584</c:v>
                </c:pt>
                <c:pt idx="1112">
                  <c:v>5510</c:v>
                </c:pt>
                <c:pt idx="1113">
                  <c:v>2732</c:v>
                </c:pt>
                <c:pt idx="1114">
                  <c:v>2540</c:v>
                </c:pt>
                <c:pt idx="1115">
                  <c:v>5078</c:v>
                </c:pt>
                <c:pt idx="1116">
                  <c:v>2446</c:v>
                </c:pt>
                <c:pt idx="1117">
                  <c:v>5440</c:v>
                </c:pt>
                <c:pt idx="1118">
                  <c:v>2657</c:v>
                </c:pt>
                <c:pt idx="1119">
                  <c:v>2848</c:v>
                </c:pt>
                <c:pt idx="1120">
                  <c:v>5663</c:v>
                </c:pt>
                <c:pt idx="1121">
                  <c:v>2977</c:v>
                </c:pt>
                <c:pt idx="1122">
                  <c:v>2805</c:v>
                </c:pt>
                <c:pt idx="1123">
                  <c:v>2756</c:v>
                </c:pt>
                <c:pt idx="1124">
                  <c:v>3054</c:v>
                </c:pt>
                <c:pt idx="1125">
                  <c:v>3232</c:v>
                </c:pt>
                <c:pt idx="1126">
                  <c:v>5445</c:v>
                </c:pt>
                <c:pt idx="1127">
                  <c:v>2530</c:v>
                </c:pt>
                <c:pt idx="1128">
                  <c:v>2840</c:v>
                </c:pt>
                <c:pt idx="1129">
                  <c:v>5214</c:v>
                </c:pt>
                <c:pt idx="1130">
                  <c:v>2571</c:v>
                </c:pt>
                <c:pt idx="1131">
                  <c:v>2561</c:v>
                </c:pt>
                <c:pt idx="1132">
                  <c:v>5202</c:v>
                </c:pt>
                <c:pt idx="1133">
                  <c:v>2348</c:v>
                </c:pt>
                <c:pt idx="1134">
                  <c:v>2803</c:v>
                </c:pt>
                <c:pt idx="1135">
                  <c:v>2630</c:v>
                </c:pt>
                <c:pt idx="1136">
                  <c:v>2256</c:v>
                </c:pt>
                <c:pt idx="1137">
                  <c:v>4200</c:v>
                </c:pt>
                <c:pt idx="1138">
                  <c:v>1949</c:v>
                </c:pt>
                <c:pt idx="1139">
                  <c:v>2079</c:v>
                </c:pt>
                <c:pt idx="1140">
                  <c:v>1927</c:v>
                </c:pt>
                <c:pt idx="1141">
                  <c:v>2052</c:v>
                </c:pt>
                <c:pt idx="1142">
                  <c:v>4130</c:v>
                </c:pt>
                <c:pt idx="1143">
                  <c:v>2184</c:v>
                </c:pt>
                <c:pt idx="1144">
                  <c:v>2203</c:v>
                </c:pt>
                <c:pt idx="1145">
                  <c:v>1972</c:v>
                </c:pt>
                <c:pt idx="1146">
                  <c:v>2136</c:v>
                </c:pt>
                <c:pt idx="1147">
                  <c:v>1915</c:v>
                </c:pt>
                <c:pt idx="1148">
                  <c:v>1699</c:v>
                </c:pt>
                <c:pt idx="1149">
                  <c:v>1660</c:v>
                </c:pt>
                <c:pt idx="1150">
                  <c:v>1971</c:v>
                </c:pt>
                <c:pt idx="1151">
                  <c:v>2010</c:v>
                </c:pt>
                <c:pt idx="1152">
                  <c:v>1896</c:v>
                </c:pt>
                <c:pt idx="1153">
                  <c:v>1882</c:v>
                </c:pt>
                <c:pt idx="1154">
                  <c:v>1898</c:v>
                </c:pt>
                <c:pt idx="1155">
                  <c:v>1771</c:v>
                </c:pt>
                <c:pt idx="1156">
                  <c:v>1829</c:v>
                </c:pt>
                <c:pt idx="1157">
                  <c:v>1955</c:v>
                </c:pt>
                <c:pt idx="1158">
                  <c:v>3587</c:v>
                </c:pt>
                <c:pt idx="1159">
                  <c:v>1809</c:v>
                </c:pt>
                <c:pt idx="1160">
                  <c:v>1751</c:v>
                </c:pt>
                <c:pt idx="1161">
                  <c:v>1799</c:v>
                </c:pt>
                <c:pt idx="1162">
                  <c:v>1777</c:v>
                </c:pt>
                <c:pt idx="1163">
                  <c:v>1925</c:v>
                </c:pt>
                <c:pt idx="1164">
                  <c:v>1708</c:v>
                </c:pt>
                <c:pt idx="1165">
                  <c:v>1763</c:v>
                </c:pt>
                <c:pt idx="1166">
                  <c:v>1848</c:v>
                </c:pt>
                <c:pt idx="1167">
                  <c:v>1736</c:v>
                </c:pt>
                <c:pt idx="1168">
                  <c:v>1643</c:v>
                </c:pt>
                <c:pt idx="1169">
                  <c:v>1823</c:v>
                </c:pt>
                <c:pt idx="1170">
                  <c:v>1769</c:v>
                </c:pt>
                <c:pt idx="1171">
                  <c:v>1619</c:v>
                </c:pt>
                <c:pt idx="1172">
                  <c:v>1662</c:v>
                </c:pt>
                <c:pt idx="1173">
                  <c:v>1715</c:v>
                </c:pt>
                <c:pt idx="1174">
                  <c:v>1651</c:v>
                </c:pt>
                <c:pt idx="1175">
                  <c:v>2038</c:v>
                </c:pt>
                <c:pt idx="1176">
                  <c:v>1543</c:v>
                </c:pt>
                <c:pt idx="1177">
                  <c:v>1655</c:v>
                </c:pt>
                <c:pt idx="1178">
                  <c:v>1681</c:v>
                </c:pt>
                <c:pt idx="1179">
                  <c:v>1644</c:v>
                </c:pt>
                <c:pt idx="1180">
                  <c:v>1640</c:v>
                </c:pt>
                <c:pt idx="1181">
                  <c:v>1594</c:v>
                </c:pt>
                <c:pt idx="1182">
                  <c:v>1681</c:v>
                </c:pt>
                <c:pt idx="1183">
                  <c:v>1636</c:v>
                </c:pt>
                <c:pt idx="1184">
                  <c:v>1570</c:v>
                </c:pt>
                <c:pt idx="1185">
                  <c:v>1611</c:v>
                </c:pt>
                <c:pt idx="1186">
                  <c:v>1577</c:v>
                </c:pt>
                <c:pt idx="1187">
                  <c:v>1850</c:v>
                </c:pt>
                <c:pt idx="1188">
                  <c:v>1624</c:v>
                </c:pt>
                <c:pt idx="1189">
                  <c:v>1645</c:v>
                </c:pt>
                <c:pt idx="1190">
                  <c:v>1504</c:v>
                </c:pt>
                <c:pt idx="1191">
                  <c:v>1539</c:v>
                </c:pt>
                <c:pt idx="1192">
                  <c:v>1569</c:v>
                </c:pt>
                <c:pt idx="1193">
                  <c:v>1543</c:v>
                </c:pt>
                <c:pt idx="1194">
                  <c:v>1631</c:v>
                </c:pt>
                <c:pt idx="1195">
                  <c:v>1555</c:v>
                </c:pt>
                <c:pt idx="1196">
                  <c:v>1645</c:v>
                </c:pt>
                <c:pt idx="1197">
                  <c:v>1626</c:v>
                </c:pt>
                <c:pt idx="1198">
                  <c:v>1558</c:v>
                </c:pt>
                <c:pt idx="1199">
                  <c:v>2009</c:v>
                </c:pt>
                <c:pt idx="1200">
                  <c:v>1651</c:v>
                </c:pt>
                <c:pt idx="1201">
                  <c:v>1617</c:v>
                </c:pt>
                <c:pt idx="1202">
                  <c:v>1662</c:v>
                </c:pt>
                <c:pt idx="1203">
                  <c:v>1640</c:v>
                </c:pt>
                <c:pt idx="1204">
                  <c:v>1473</c:v>
                </c:pt>
                <c:pt idx="1205">
                  <c:v>1734</c:v>
                </c:pt>
                <c:pt idx="1206">
                  <c:v>1541</c:v>
                </c:pt>
                <c:pt idx="1207">
                  <c:v>1614</c:v>
                </c:pt>
                <c:pt idx="1208">
                  <c:v>1601</c:v>
                </c:pt>
                <c:pt idx="1209">
                  <c:v>1785</c:v>
                </c:pt>
                <c:pt idx="1210">
                  <c:v>1660</c:v>
                </c:pt>
                <c:pt idx="1211">
                  <c:v>2109</c:v>
                </c:pt>
                <c:pt idx="1212">
                  <c:v>1538</c:v>
                </c:pt>
                <c:pt idx="1213">
                  <c:v>1732</c:v>
                </c:pt>
                <c:pt idx="1214">
                  <c:v>1689</c:v>
                </c:pt>
                <c:pt idx="1215">
                  <c:v>1726</c:v>
                </c:pt>
                <c:pt idx="1216">
                  <c:v>1747</c:v>
                </c:pt>
                <c:pt idx="1217">
                  <c:v>1739</c:v>
                </c:pt>
                <c:pt idx="1218">
                  <c:v>1538</c:v>
                </c:pt>
                <c:pt idx="1219">
                  <c:v>1506</c:v>
                </c:pt>
                <c:pt idx="1220">
                  <c:v>1724</c:v>
                </c:pt>
                <c:pt idx="1221">
                  <c:v>1804</c:v>
                </c:pt>
                <c:pt idx="1222">
                  <c:v>1835</c:v>
                </c:pt>
                <c:pt idx="1223">
                  <c:v>1975</c:v>
                </c:pt>
                <c:pt idx="1224">
                  <c:v>1773</c:v>
                </c:pt>
                <c:pt idx="1225">
                  <c:v>3437</c:v>
                </c:pt>
                <c:pt idx="1226">
                  <c:v>1782</c:v>
                </c:pt>
                <c:pt idx="1227">
                  <c:v>1930</c:v>
                </c:pt>
                <c:pt idx="1228">
                  <c:v>2012</c:v>
                </c:pt>
                <c:pt idx="1229">
                  <c:v>3979</c:v>
                </c:pt>
                <c:pt idx="1230">
                  <c:v>2017</c:v>
                </c:pt>
                <c:pt idx="1231">
                  <c:v>2002</c:v>
                </c:pt>
                <c:pt idx="1232">
                  <c:v>4229</c:v>
                </c:pt>
                <c:pt idx="1233">
                  <c:v>2128</c:v>
                </c:pt>
                <c:pt idx="1234">
                  <c:v>2441</c:v>
                </c:pt>
                <c:pt idx="1235">
                  <c:v>5293</c:v>
                </c:pt>
                <c:pt idx="1236">
                  <c:v>4909</c:v>
                </c:pt>
                <c:pt idx="1237">
                  <c:v>2247</c:v>
                </c:pt>
                <c:pt idx="1238">
                  <c:v>4696</c:v>
                </c:pt>
                <c:pt idx="1239">
                  <c:v>2351</c:v>
                </c:pt>
                <c:pt idx="1240">
                  <c:v>4915</c:v>
                </c:pt>
                <c:pt idx="1241">
                  <c:v>2383</c:v>
                </c:pt>
                <c:pt idx="1242">
                  <c:v>4935</c:v>
                </c:pt>
                <c:pt idx="1243">
                  <c:v>4699</c:v>
                </c:pt>
                <c:pt idx="1244">
                  <c:v>2450</c:v>
                </c:pt>
                <c:pt idx="1245">
                  <c:v>4900</c:v>
                </c:pt>
                <c:pt idx="1246">
                  <c:v>4940</c:v>
                </c:pt>
                <c:pt idx="1247">
                  <c:v>5260</c:v>
                </c:pt>
                <c:pt idx="1248">
                  <c:v>5100</c:v>
                </c:pt>
                <c:pt idx="1249">
                  <c:v>2462</c:v>
                </c:pt>
                <c:pt idx="1250">
                  <c:v>4930</c:v>
                </c:pt>
                <c:pt idx="1251">
                  <c:v>4800</c:v>
                </c:pt>
                <c:pt idx="1252">
                  <c:v>4769</c:v>
                </c:pt>
                <c:pt idx="1253">
                  <c:v>4939</c:v>
                </c:pt>
                <c:pt idx="1254">
                  <c:v>2771</c:v>
                </c:pt>
                <c:pt idx="1255">
                  <c:v>5359</c:v>
                </c:pt>
                <c:pt idx="1256">
                  <c:v>4447</c:v>
                </c:pt>
                <c:pt idx="1257">
                  <c:v>2359</c:v>
                </c:pt>
                <c:pt idx="1258">
                  <c:v>5193</c:v>
                </c:pt>
                <c:pt idx="1259">
                  <c:v>4760</c:v>
                </c:pt>
                <c:pt idx="1260">
                  <c:v>4672</c:v>
                </c:pt>
                <c:pt idx="1261">
                  <c:v>2244</c:v>
                </c:pt>
                <c:pt idx="1262">
                  <c:v>5056</c:v>
                </c:pt>
                <c:pt idx="1263">
                  <c:v>5487</c:v>
                </c:pt>
                <c:pt idx="1264">
                  <c:v>2669</c:v>
                </c:pt>
                <c:pt idx="1265">
                  <c:v>5014</c:v>
                </c:pt>
                <c:pt idx="1266">
                  <c:v>5293</c:v>
                </c:pt>
                <c:pt idx="1267">
                  <c:v>3009</c:v>
                </c:pt>
                <c:pt idx="1268">
                  <c:v>2987</c:v>
                </c:pt>
                <c:pt idx="1269">
                  <c:v>5562</c:v>
                </c:pt>
                <c:pt idx="1270">
                  <c:v>2874</c:v>
                </c:pt>
                <c:pt idx="1271">
                  <c:v>5129</c:v>
                </c:pt>
                <c:pt idx="1272">
                  <c:v>4887</c:v>
                </c:pt>
                <c:pt idx="1273">
                  <c:v>2453</c:v>
                </c:pt>
                <c:pt idx="1274">
                  <c:v>5168</c:v>
                </c:pt>
                <c:pt idx="1275">
                  <c:v>5294</c:v>
                </c:pt>
                <c:pt idx="1276">
                  <c:v>2653</c:v>
                </c:pt>
                <c:pt idx="1277">
                  <c:v>5323</c:v>
                </c:pt>
                <c:pt idx="1278">
                  <c:v>2944</c:v>
                </c:pt>
                <c:pt idx="1279">
                  <c:v>5052</c:v>
                </c:pt>
                <c:pt idx="1280">
                  <c:v>2650</c:v>
                </c:pt>
                <c:pt idx="1281">
                  <c:v>5418</c:v>
                </c:pt>
                <c:pt idx="1282">
                  <c:v>5054</c:v>
                </c:pt>
                <c:pt idx="1283">
                  <c:v>2415</c:v>
                </c:pt>
                <c:pt idx="1284">
                  <c:v>4854</c:v>
                </c:pt>
                <c:pt idx="1285">
                  <c:v>4876</c:v>
                </c:pt>
                <c:pt idx="1286">
                  <c:v>2701</c:v>
                </c:pt>
                <c:pt idx="1287">
                  <c:v>5412</c:v>
                </c:pt>
                <c:pt idx="1288">
                  <c:v>2557</c:v>
                </c:pt>
                <c:pt idx="1289">
                  <c:v>5106</c:v>
                </c:pt>
                <c:pt idx="1290">
                  <c:v>5247</c:v>
                </c:pt>
                <c:pt idx="1291">
                  <c:v>2316</c:v>
                </c:pt>
                <c:pt idx="1292">
                  <c:v>5361</c:v>
                </c:pt>
                <c:pt idx="1293">
                  <c:v>2503</c:v>
                </c:pt>
                <c:pt idx="1294">
                  <c:v>5042</c:v>
                </c:pt>
                <c:pt idx="1295">
                  <c:v>4976</c:v>
                </c:pt>
                <c:pt idx="1296">
                  <c:v>2317</c:v>
                </c:pt>
                <c:pt idx="1297">
                  <c:v>5006</c:v>
                </c:pt>
                <c:pt idx="1298">
                  <c:v>4790</c:v>
                </c:pt>
                <c:pt idx="1299">
                  <c:v>2426</c:v>
                </c:pt>
                <c:pt idx="1300">
                  <c:v>5030</c:v>
                </c:pt>
                <c:pt idx="1301">
                  <c:v>4643</c:v>
                </c:pt>
                <c:pt idx="1302">
                  <c:v>2093</c:v>
                </c:pt>
                <c:pt idx="1303">
                  <c:v>4895</c:v>
                </c:pt>
                <c:pt idx="1304">
                  <c:v>4684</c:v>
                </c:pt>
                <c:pt idx="1305">
                  <c:v>2272</c:v>
                </c:pt>
                <c:pt idx="1306">
                  <c:v>4442</c:v>
                </c:pt>
                <c:pt idx="1307">
                  <c:v>4130</c:v>
                </c:pt>
                <c:pt idx="1308">
                  <c:v>4241</c:v>
                </c:pt>
                <c:pt idx="1309">
                  <c:v>2143</c:v>
                </c:pt>
                <c:pt idx="1310">
                  <c:v>4336</c:v>
                </c:pt>
                <c:pt idx="1311">
                  <c:v>4237</c:v>
                </c:pt>
                <c:pt idx="1312">
                  <c:v>4443</c:v>
                </c:pt>
                <c:pt idx="1313">
                  <c:v>2043</c:v>
                </c:pt>
                <c:pt idx="1314">
                  <c:v>4092</c:v>
                </c:pt>
                <c:pt idx="1315">
                  <c:v>5612</c:v>
                </c:pt>
                <c:pt idx="1316">
                  <c:v>2008</c:v>
                </c:pt>
                <c:pt idx="1317">
                  <c:v>4665</c:v>
                </c:pt>
                <c:pt idx="1318">
                  <c:v>4138</c:v>
                </c:pt>
                <c:pt idx="1319">
                  <c:v>2050</c:v>
                </c:pt>
                <c:pt idx="1320">
                  <c:v>4046</c:v>
                </c:pt>
                <c:pt idx="1321">
                  <c:v>3710</c:v>
                </c:pt>
                <c:pt idx="1322">
                  <c:v>4153</c:v>
                </c:pt>
                <c:pt idx="1323">
                  <c:v>1948</c:v>
                </c:pt>
                <c:pt idx="1324">
                  <c:v>4187</c:v>
                </c:pt>
                <c:pt idx="1325">
                  <c:v>3837</c:v>
                </c:pt>
                <c:pt idx="1326">
                  <c:v>1981</c:v>
                </c:pt>
                <c:pt idx="1327">
                  <c:v>3993</c:v>
                </c:pt>
                <c:pt idx="1328">
                  <c:v>2183</c:v>
                </c:pt>
                <c:pt idx="1329">
                  <c:v>4678</c:v>
                </c:pt>
                <c:pt idx="1330">
                  <c:v>2134</c:v>
                </c:pt>
                <c:pt idx="1331">
                  <c:v>3748</c:v>
                </c:pt>
                <c:pt idx="1332">
                  <c:v>3992</c:v>
                </c:pt>
                <c:pt idx="1333">
                  <c:v>3970</c:v>
                </c:pt>
                <c:pt idx="1334">
                  <c:v>2115</c:v>
                </c:pt>
                <c:pt idx="1335">
                  <c:v>3906</c:v>
                </c:pt>
                <c:pt idx="1336">
                  <c:v>1838</c:v>
                </c:pt>
                <c:pt idx="1337">
                  <c:v>3810</c:v>
                </c:pt>
                <c:pt idx="1338">
                  <c:v>3685</c:v>
                </c:pt>
                <c:pt idx="1339">
                  <c:v>1971</c:v>
                </c:pt>
                <c:pt idx="1340">
                  <c:v>3608</c:v>
                </c:pt>
                <c:pt idx="1341">
                  <c:v>3714</c:v>
                </c:pt>
                <c:pt idx="1342">
                  <c:v>1927</c:v>
                </c:pt>
                <c:pt idx="1343">
                  <c:v>4264</c:v>
                </c:pt>
                <c:pt idx="1344">
                  <c:v>1828</c:v>
                </c:pt>
                <c:pt idx="1345">
                  <c:v>3763</c:v>
                </c:pt>
                <c:pt idx="1346">
                  <c:v>3444</c:v>
                </c:pt>
                <c:pt idx="1347">
                  <c:v>1775</c:v>
                </c:pt>
                <c:pt idx="1348">
                  <c:v>3692</c:v>
                </c:pt>
                <c:pt idx="1349">
                  <c:v>3577</c:v>
                </c:pt>
                <c:pt idx="1350">
                  <c:v>1675</c:v>
                </c:pt>
                <c:pt idx="1351">
                  <c:v>3541</c:v>
                </c:pt>
                <c:pt idx="1352">
                  <c:v>1726</c:v>
                </c:pt>
                <c:pt idx="1353">
                  <c:v>3765</c:v>
                </c:pt>
                <c:pt idx="1354">
                  <c:v>3550</c:v>
                </c:pt>
                <c:pt idx="1355">
                  <c:v>1875</c:v>
                </c:pt>
                <c:pt idx="1356">
                  <c:v>3297</c:v>
                </c:pt>
                <c:pt idx="1357">
                  <c:v>1932</c:v>
                </c:pt>
                <c:pt idx="1358">
                  <c:v>3962</c:v>
                </c:pt>
                <c:pt idx="1359">
                  <c:v>1814</c:v>
                </c:pt>
                <c:pt idx="1360">
                  <c:v>3346</c:v>
                </c:pt>
                <c:pt idx="1361">
                  <c:v>1622</c:v>
                </c:pt>
                <c:pt idx="1362">
                  <c:v>3359</c:v>
                </c:pt>
                <c:pt idx="1363">
                  <c:v>3071</c:v>
                </c:pt>
                <c:pt idx="1364">
                  <c:v>1675</c:v>
                </c:pt>
                <c:pt idx="1365">
                  <c:v>3819</c:v>
                </c:pt>
                <c:pt idx="1366">
                  <c:v>1874</c:v>
                </c:pt>
                <c:pt idx="1367">
                  <c:v>1700</c:v>
                </c:pt>
                <c:pt idx="1368">
                  <c:v>3879</c:v>
                </c:pt>
                <c:pt idx="1369">
                  <c:v>1788</c:v>
                </c:pt>
                <c:pt idx="1370">
                  <c:v>3616</c:v>
                </c:pt>
                <c:pt idx="1371">
                  <c:v>1814</c:v>
                </c:pt>
                <c:pt idx="1372">
                  <c:v>3780</c:v>
                </c:pt>
                <c:pt idx="1373">
                  <c:v>1897</c:v>
                </c:pt>
                <c:pt idx="1374">
                  <c:v>2127</c:v>
                </c:pt>
                <c:pt idx="1375">
                  <c:v>4051</c:v>
                </c:pt>
                <c:pt idx="1376">
                  <c:v>2139</c:v>
                </c:pt>
                <c:pt idx="1377">
                  <c:v>1897</c:v>
                </c:pt>
                <c:pt idx="1378">
                  <c:v>1931</c:v>
                </c:pt>
                <c:pt idx="1379">
                  <c:v>3691</c:v>
                </c:pt>
                <c:pt idx="1380">
                  <c:v>1786</c:v>
                </c:pt>
                <c:pt idx="1381">
                  <c:v>2069</c:v>
                </c:pt>
                <c:pt idx="1382">
                  <c:v>3674</c:v>
                </c:pt>
                <c:pt idx="1383">
                  <c:v>1798</c:v>
                </c:pt>
                <c:pt idx="1384">
                  <c:v>1876</c:v>
                </c:pt>
                <c:pt idx="1385">
                  <c:v>3595</c:v>
                </c:pt>
                <c:pt idx="1386">
                  <c:v>1829</c:v>
                </c:pt>
                <c:pt idx="1387">
                  <c:v>3615</c:v>
                </c:pt>
                <c:pt idx="1388">
                  <c:v>1793</c:v>
                </c:pt>
                <c:pt idx="1389">
                  <c:v>1914</c:v>
                </c:pt>
                <c:pt idx="1390">
                  <c:v>4042</c:v>
                </c:pt>
                <c:pt idx="1391">
                  <c:v>1814</c:v>
                </c:pt>
                <c:pt idx="1392">
                  <c:v>1765</c:v>
                </c:pt>
                <c:pt idx="1393">
                  <c:v>3345</c:v>
                </c:pt>
                <c:pt idx="1394">
                  <c:v>1625</c:v>
                </c:pt>
                <c:pt idx="1395">
                  <c:v>3615</c:v>
                </c:pt>
                <c:pt idx="1396">
                  <c:v>1733</c:v>
                </c:pt>
                <c:pt idx="1397">
                  <c:v>3305</c:v>
                </c:pt>
                <c:pt idx="1398">
                  <c:v>1797</c:v>
                </c:pt>
                <c:pt idx="1399">
                  <c:v>3230</c:v>
                </c:pt>
                <c:pt idx="1400">
                  <c:v>1763</c:v>
                </c:pt>
                <c:pt idx="1401">
                  <c:v>3523</c:v>
                </c:pt>
                <c:pt idx="1402">
                  <c:v>1784</c:v>
                </c:pt>
                <c:pt idx="1403">
                  <c:v>1733</c:v>
                </c:pt>
                <c:pt idx="1404">
                  <c:v>3623</c:v>
                </c:pt>
                <c:pt idx="1405">
                  <c:v>1996</c:v>
                </c:pt>
                <c:pt idx="1406">
                  <c:v>1932</c:v>
                </c:pt>
                <c:pt idx="1407">
                  <c:v>4060</c:v>
                </c:pt>
                <c:pt idx="1408">
                  <c:v>2077</c:v>
                </c:pt>
                <c:pt idx="1409">
                  <c:v>2217</c:v>
                </c:pt>
                <c:pt idx="1410">
                  <c:v>2002</c:v>
                </c:pt>
                <c:pt idx="1411">
                  <c:v>1919</c:v>
                </c:pt>
                <c:pt idx="1412">
                  <c:v>3496</c:v>
                </c:pt>
                <c:pt idx="1413">
                  <c:v>1832</c:v>
                </c:pt>
                <c:pt idx="1414">
                  <c:v>1741</c:v>
                </c:pt>
                <c:pt idx="1415">
                  <c:v>4146</c:v>
                </c:pt>
                <c:pt idx="1416">
                  <c:v>1958</c:v>
                </c:pt>
                <c:pt idx="1417">
                  <c:v>1974</c:v>
                </c:pt>
                <c:pt idx="1418">
                  <c:v>1908</c:v>
                </c:pt>
                <c:pt idx="1419">
                  <c:v>1916</c:v>
                </c:pt>
                <c:pt idx="1420">
                  <c:v>2003</c:v>
                </c:pt>
                <c:pt idx="1421">
                  <c:v>3709</c:v>
                </c:pt>
                <c:pt idx="1422">
                  <c:v>1940</c:v>
                </c:pt>
                <c:pt idx="1423">
                  <c:v>1916</c:v>
                </c:pt>
                <c:pt idx="1424">
                  <c:v>1865</c:v>
                </c:pt>
                <c:pt idx="1425">
                  <c:v>1895</c:v>
                </c:pt>
                <c:pt idx="1426">
                  <c:v>3899</c:v>
                </c:pt>
                <c:pt idx="1427">
                  <c:v>1916</c:v>
                </c:pt>
                <c:pt idx="1428">
                  <c:v>1958</c:v>
                </c:pt>
                <c:pt idx="1429">
                  <c:v>2090</c:v>
                </c:pt>
                <c:pt idx="1430">
                  <c:v>2083</c:v>
                </c:pt>
                <c:pt idx="1431">
                  <c:v>2013</c:v>
                </c:pt>
                <c:pt idx="1432">
                  <c:v>1936</c:v>
                </c:pt>
                <c:pt idx="1433">
                  <c:v>1859</c:v>
                </c:pt>
                <c:pt idx="1434">
                  <c:v>1950</c:v>
                </c:pt>
                <c:pt idx="1435">
                  <c:v>1783</c:v>
                </c:pt>
                <c:pt idx="1436">
                  <c:v>1967</c:v>
                </c:pt>
                <c:pt idx="1437">
                  <c:v>2018</c:v>
                </c:pt>
                <c:pt idx="1438">
                  <c:v>1975</c:v>
                </c:pt>
                <c:pt idx="1439">
                  <c:v>1955</c:v>
                </c:pt>
                <c:pt idx="1440">
                  <c:v>1916</c:v>
                </c:pt>
                <c:pt idx="1441">
                  <c:v>1903</c:v>
                </c:pt>
                <c:pt idx="1442">
                  <c:v>1797</c:v>
                </c:pt>
                <c:pt idx="1443">
                  <c:v>1765</c:v>
                </c:pt>
                <c:pt idx="1444">
                  <c:v>1783</c:v>
                </c:pt>
                <c:pt idx="1445">
                  <c:v>1763</c:v>
                </c:pt>
                <c:pt idx="1446">
                  <c:v>1743</c:v>
                </c:pt>
                <c:pt idx="1447">
                  <c:v>1701</c:v>
                </c:pt>
                <c:pt idx="1448">
                  <c:v>1800</c:v>
                </c:pt>
                <c:pt idx="1449">
                  <c:v>1667</c:v>
                </c:pt>
                <c:pt idx="1450">
                  <c:v>1773</c:v>
                </c:pt>
                <c:pt idx="1451">
                  <c:v>1880</c:v>
                </c:pt>
                <c:pt idx="1452">
                  <c:v>1696</c:v>
                </c:pt>
                <c:pt idx="1453">
                  <c:v>1683</c:v>
                </c:pt>
                <c:pt idx="1454">
                  <c:v>1770</c:v>
                </c:pt>
                <c:pt idx="1455">
                  <c:v>1525</c:v>
                </c:pt>
                <c:pt idx="1456">
                  <c:v>1549</c:v>
                </c:pt>
                <c:pt idx="1457">
                  <c:v>1707</c:v>
                </c:pt>
                <c:pt idx="1458">
                  <c:v>1630</c:v>
                </c:pt>
                <c:pt idx="1459">
                  <c:v>1669</c:v>
                </c:pt>
                <c:pt idx="1460">
                  <c:v>1613</c:v>
                </c:pt>
                <c:pt idx="1461">
                  <c:v>1532</c:v>
                </c:pt>
                <c:pt idx="1462">
                  <c:v>1622</c:v>
                </c:pt>
                <c:pt idx="1463">
                  <c:v>1864</c:v>
                </c:pt>
                <c:pt idx="1464">
                  <c:v>1712</c:v>
                </c:pt>
                <c:pt idx="1465">
                  <c:v>1561</c:v>
                </c:pt>
                <c:pt idx="1466">
                  <c:v>1550</c:v>
                </c:pt>
                <c:pt idx="1467">
                  <c:v>1635</c:v>
                </c:pt>
                <c:pt idx="1468">
                  <c:v>1614</c:v>
                </c:pt>
                <c:pt idx="1469">
                  <c:v>1521</c:v>
                </c:pt>
                <c:pt idx="1470">
                  <c:v>1405</c:v>
                </c:pt>
                <c:pt idx="1471">
                  <c:v>1464</c:v>
                </c:pt>
                <c:pt idx="1472">
                  <c:v>1488</c:v>
                </c:pt>
                <c:pt idx="1473">
                  <c:v>1512</c:v>
                </c:pt>
                <c:pt idx="1474">
                  <c:v>1541</c:v>
                </c:pt>
                <c:pt idx="1475">
                  <c:v>1713</c:v>
                </c:pt>
                <c:pt idx="1476">
                  <c:v>1600</c:v>
                </c:pt>
                <c:pt idx="1477">
                  <c:v>1449</c:v>
                </c:pt>
                <c:pt idx="1478">
                  <c:v>1496</c:v>
                </c:pt>
                <c:pt idx="1479">
                  <c:v>1490</c:v>
                </c:pt>
                <c:pt idx="1480">
                  <c:v>1502</c:v>
                </c:pt>
                <c:pt idx="1481">
                  <c:v>1521</c:v>
                </c:pt>
                <c:pt idx="1482">
                  <c:v>1494</c:v>
                </c:pt>
                <c:pt idx="1483">
                  <c:v>1482</c:v>
                </c:pt>
                <c:pt idx="1484">
                  <c:v>1568</c:v>
                </c:pt>
                <c:pt idx="1485">
                  <c:v>1417</c:v>
                </c:pt>
                <c:pt idx="1486">
                  <c:v>1487</c:v>
                </c:pt>
                <c:pt idx="1487">
                  <c:v>1553</c:v>
                </c:pt>
                <c:pt idx="1488">
                  <c:v>1553</c:v>
                </c:pt>
                <c:pt idx="1489">
                  <c:v>1582</c:v>
                </c:pt>
                <c:pt idx="1490">
                  <c:v>1430</c:v>
                </c:pt>
                <c:pt idx="1491">
                  <c:v>1434</c:v>
                </c:pt>
                <c:pt idx="1492">
                  <c:v>1470</c:v>
                </c:pt>
                <c:pt idx="1493">
                  <c:v>1339</c:v>
                </c:pt>
                <c:pt idx="1494">
                  <c:v>1449</c:v>
                </c:pt>
                <c:pt idx="1495">
                  <c:v>1479</c:v>
                </c:pt>
                <c:pt idx="1496">
                  <c:v>1489</c:v>
                </c:pt>
                <c:pt idx="1497">
                  <c:v>1455</c:v>
                </c:pt>
                <c:pt idx="1498">
                  <c:v>1434</c:v>
                </c:pt>
                <c:pt idx="1499">
                  <c:v>1562</c:v>
                </c:pt>
                <c:pt idx="1500">
                  <c:v>1710</c:v>
                </c:pt>
                <c:pt idx="1501">
                  <c:v>1516</c:v>
                </c:pt>
                <c:pt idx="1502">
                  <c:v>1444</c:v>
                </c:pt>
                <c:pt idx="1503">
                  <c:v>1469</c:v>
                </c:pt>
                <c:pt idx="1504">
                  <c:v>1417</c:v>
                </c:pt>
                <c:pt idx="1505">
                  <c:v>1399</c:v>
                </c:pt>
                <c:pt idx="1506">
                  <c:v>1572</c:v>
                </c:pt>
                <c:pt idx="1507">
                  <c:v>1341</c:v>
                </c:pt>
                <c:pt idx="1508">
                  <c:v>2627</c:v>
                </c:pt>
                <c:pt idx="1509">
                  <c:v>1435</c:v>
                </c:pt>
                <c:pt idx="1510">
                  <c:v>1398</c:v>
                </c:pt>
                <c:pt idx="1511">
                  <c:v>1537</c:v>
                </c:pt>
                <c:pt idx="1512">
                  <c:v>1493</c:v>
                </c:pt>
                <c:pt idx="1513">
                  <c:v>1646</c:v>
                </c:pt>
                <c:pt idx="1514">
                  <c:v>1440</c:v>
                </c:pt>
                <c:pt idx="1515">
                  <c:v>1461</c:v>
                </c:pt>
                <c:pt idx="1516">
                  <c:v>1387</c:v>
                </c:pt>
                <c:pt idx="1517">
                  <c:v>1390</c:v>
                </c:pt>
                <c:pt idx="1518">
                  <c:v>1436</c:v>
                </c:pt>
                <c:pt idx="1519">
                  <c:v>1418</c:v>
                </c:pt>
                <c:pt idx="1520">
                  <c:v>1465</c:v>
                </c:pt>
                <c:pt idx="1521">
                  <c:v>1479</c:v>
                </c:pt>
                <c:pt idx="1522">
                  <c:v>1381</c:v>
                </c:pt>
                <c:pt idx="1523">
                  <c:v>1507</c:v>
                </c:pt>
                <c:pt idx="1524">
                  <c:v>1483</c:v>
                </c:pt>
                <c:pt idx="1525">
                  <c:v>1565</c:v>
                </c:pt>
                <c:pt idx="1526">
                  <c:v>1551</c:v>
                </c:pt>
                <c:pt idx="1527">
                  <c:v>1569</c:v>
                </c:pt>
                <c:pt idx="1528">
                  <c:v>1539</c:v>
                </c:pt>
                <c:pt idx="1529">
                  <c:v>2883</c:v>
                </c:pt>
                <c:pt idx="1530">
                  <c:v>1402</c:v>
                </c:pt>
                <c:pt idx="1531">
                  <c:v>1599</c:v>
                </c:pt>
                <c:pt idx="1532">
                  <c:v>1477</c:v>
                </c:pt>
                <c:pt idx="1533">
                  <c:v>1511</c:v>
                </c:pt>
                <c:pt idx="1534">
                  <c:v>1458</c:v>
                </c:pt>
                <c:pt idx="1535">
                  <c:v>1603</c:v>
                </c:pt>
                <c:pt idx="1536">
                  <c:v>3288</c:v>
                </c:pt>
                <c:pt idx="1537">
                  <c:v>1632</c:v>
                </c:pt>
                <c:pt idx="1538">
                  <c:v>1705</c:v>
                </c:pt>
                <c:pt idx="1539">
                  <c:v>1695</c:v>
                </c:pt>
                <c:pt idx="1540">
                  <c:v>1772</c:v>
                </c:pt>
                <c:pt idx="1541">
                  <c:v>3235</c:v>
                </c:pt>
                <c:pt idx="1542">
                  <c:v>1594</c:v>
                </c:pt>
                <c:pt idx="1543">
                  <c:v>1740</c:v>
                </c:pt>
                <c:pt idx="1544">
                  <c:v>1680</c:v>
                </c:pt>
                <c:pt idx="1545">
                  <c:v>1775</c:v>
                </c:pt>
                <c:pt idx="1546">
                  <c:v>3420</c:v>
                </c:pt>
                <c:pt idx="1547">
                  <c:v>1771</c:v>
                </c:pt>
                <c:pt idx="1548">
                  <c:v>1566</c:v>
                </c:pt>
                <c:pt idx="1549">
                  <c:v>3432</c:v>
                </c:pt>
                <c:pt idx="1550">
                  <c:v>1669</c:v>
                </c:pt>
                <c:pt idx="1551">
                  <c:v>1758</c:v>
                </c:pt>
                <c:pt idx="1552">
                  <c:v>1789</c:v>
                </c:pt>
                <c:pt idx="1553">
                  <c:v>3738</c:v>
                </c:pt>
                <c:pt idx="1554">
                  <c:v>1672</c:v>
                </c:pt>
                <c:pt idx="1555">
                  <c:v>1596</c:v>
                </c:pt>
                <c:pt idx="1556">
                  <c:v>3515</c:v>
                </c:pt>
                <c:pt idx="1557">
                  <c:v>1702</c:v>
                </c:pt>
                <c:pt idx="1558">
                  <c:v>1852</c:v>
                </c:pt>
                <c:pt idx="1559">
                  <c:v>1973</c:v>
                </c:pt>
                <c:pt idx="1560">
                  <c:v>3615</c:v>
                </c:pt>
                <c:pt idx="1561">
                  <c:v>1666</c:v>
                </c:pt>
                <c:pt idx="1562">
                  <c:v>1678</c:v>
                </c:pt>
                <c:pt idx="1563">
                  <c:v>3548</c:v>
                </c:pt>
                <c:pt idx="1564">
                  <c:v>1811</c:v>
                </c:pt>
                <c:pt idx="1565">
                  <c:v>1740</c:v>
                </c:pt>
                <c:pt idx="1566">
                  <c:v>1825</c:v>
                </c:pt>
                <c:pt idx="1567">
                  <c:v>3613</c:v>
                </c:pt>
                <c:pt idx="1568">
                  <c:v>1935</c:v>
                </c:pt>
                <c:pt idx="1569">
                  <c:v>1803</c:v>
                </c:pt>
                <c:pt idx="1570">
                  <c:v>1881</c:v>
                </c:pt>
                <c:pt idx="1571">
                  <c:v>3665</c:v>
                </c:pt>
                <c:pt idx="1572">
                  <c:v>1608</c:v>
                </c:pt>
                <c:pt idx="1573">
                  <c:v>1758</c:v>
                </c:pt>
                <c:pt idx="1574">
                  <c:v>3652</c:v>
                </c:pt>
                <c:pt idx="1575">
                  <c:v>2028</c:v>
                </c:pt>
                <c:pt idx="1576">
                  <c:v>1906</c:v>
                </c:pt>
                <c:pt idx="1577">
                  <c:v>1831</c:v>
                </c:pt>
                <c:pt idx="1578">
                  <c:v>3501</c:v>
                </c:pt>
                <c:pt idx="1579">
                  <c:v>1816</c:v>
                </c:pt>
                <c:pt idx="1580">
                  <c:v>1856</c:v>
                </c:pt>
                <c:pt idx="1581">
                  <c:v>3704</c:v>
                </c:pt>
                <c:pt idx="1582">
                  <c:v>1852</c:v>
                </c:pt>
                <c:pt idx="1583">
                  <c:v>1885</c:v>
                </c:pt>
                <c:pt idx="1584">
                  <c:v>3284</c:v>
                </c:pt>
                <c:pt idx="1585">
                  <c:v>1622</c:v>
                </c:pt>
                <c:pt idx="1586">
                  <c:v>1660</c:v>
                </c:pt>
                <c:pt idx="1587">
                  <c:v>3706</c:v>
                </c:pt>
                <c:pt idx="1588">
                  <c:v>1697</c:v>
                </c:pt>
                <c:pt idx="1589">
                  <c:v>1771</c:v>
                </c:pt>
                <c:pt idx="1590">
                  <c:v>3371</c:v>
                </c:pt>
                <c:pt idx="1591">
                  <c:v>1933</c:v>
                </c:pt>
                <c:pt idx="1592">
                  <c:v>1820</c:v>
                </c:pt>
                <c:pt idx="1593">
                  <c:v>3577</c:v>
                </c:pt>
                <c:pt idx="1594">
                  <c:v>1734</c:v>
                </c:pt>
                <c:pt idx="1595">
                  <c:v>1706</c:v>
                </c:pt>
                <c:pt idx="1596">
                  <c:v>1689</c:v>
                </c:pt>
                <c:pt idx="1597">
                  <c:v>3295</c:v>
                </c:pt>
                <c:pt idx="1598">
                  <c:v>1619</c:v>
                </c:pt>
                <c:pt idx="1599">
                  <c:v>1706</c:v>
                </c:pt>
                <c:pt idx="1600">
                  <c:v>3269</c:v>
                </c:pt>
                <c:pt idx="1601">
                  <c:v>1529</c:v>
                </c:pt>
                <c:pt idx="1602">
                  <c:v>1520</c:v>
                </c:pt>
                <c:pt idx="1603">
                  <c:v>3477</c:v>
                </c:pt>
                <c:pt idx="1604">
                  <c:v>1736</c:v>
                </c:pt>
                <c:pt idx="1605">
                  <c:v>1688</c:v>
                </c:pt>
                <c:pt idx="1606">
                  <c:v>1619</c:v>
                </c:pt>
                <c:pt idx="1607">
                  <c:v>3507</c:v>
                </c:pt>
                <c:pt idx="1608">
                  <c:v>1648</c:v>
                </c:pt>
                <c:pt idx="1609">
                  <c:v>1454</c:v>
                </c:pt>
                <c:pt idx="1610">
                  <c:v>1489</c:v>
                </c:pt>
                <c:pt idx="1611">
                  <c:v>3331</c:v>
                </c:pt>
                <c:pt idx="1612">
                  <c:v>1532</c:v>
                </c:pt>
                <c:pt idx="1613">
                  <c:v>1613</c:v>
                </c:pt>
                <c:pt idx="1614">
                  <c:v>3147</c:v>
                </c:pt>
                <c:pt idx="1615">
                  <c:v>1601</c:v>
                </c:pt>
                <c:pt idx="1616">
                  <c:v>1592</c:v>
                </c:pt>
                <c:pt idx="1617">
                  <c:v>3249</c:v>
                </c:pt>
                <c:pt idx="1618">
                  <c:v>1653</c:v>
                </c:pt>
                <c:pt idx="1619">
                  <c:v>1817</c:v>
                </c:pt>
                <c:pt idx="1620">
                  <c:v>3369</c:v>
                </c:pt>
                <c:pt idx="1621">
                  <c:v>1770</c:v>
                </c:pt>
                <c:pt idx="1622">
                  <c:v>1743</c:v>
                </c:pt>
                <c:pt idx="1623">
                  <c:v>3265</c:v>
                </c:pt>
                <c:pt idx="1624">
                  <c:v>1728</c:v>
                </c:pt>
                <c:pt idx="1625">
                  <c:v>1846</c:v>
                </c:pt>
                <c:pt idx="1626">
                  <c:v>1748</c:v>
                </c:pt>
                <c:pt idx="1627">
                  <c:v>3588</c:v>
                </c:pt>
                <c:pt idx="1628">
                  <c:v>1787</c:v>
                </c:pt>
                <c:pt idx="1629">
                  <c:v>1685</c:v>
                </c:pt>
                <c:pt idx="1630">
                  <c:v>3542</c:v>
                </c:pt>
                <c:pt idx="1631">
                  <c:v>2019</c:v>
                </c:pt>
                <c:pt idx="1632">
                  <c:v>1765</c:v>
                </c:pt>
                <c:pt idx="1633">
                  <c:v>1790</c:v>
                </c:pt>
                <c:pt idx="1634">
                  <c:v>3546</c:v>
                </c:pt>
                <c:pt idx="1635">
                  <c:v>1815</c:v>
                </c:pt>
                <c:pt idx="1636">
                  <c:v>1771</c:v>
                </c:pt>
                <c:pt idx="1637">
                  <c:v>3454</c:v>
                </c:pt>
                <c:pt idx="1638">
                  <c:v>1829</c:v>
                </c:pt>
                <c:pt idx="1639">
                  <c:v>1834</c:v>
                </c:pt>
                <c:pt idx="1640">
                  <c:v>3710</c:v>
                </c:pt>
                <c:pt idx="1641">
                  <c:v>1740</c:v>
                </c:pt>
                <c:pt idx="1642">
                  <c:v>1880</c:v>
                </c:pt>
                <c:pt idx="1643">
                  <c:v>2526</c:v>
                </c:pt>
                <c:pt idx="1644">
                  <c:v>4625</c:v>
                </c:pt>
                <c:pt idx="1645">
                  <c:v>2272</c:v>
                </c:pt>
                <c:pt idx="1646">
                  <c:v>1751</c:v>
                </c:pt>
                <c:pt idx="1647">
                  <c:v>3561</c:v>
                </c:pt>
                <c:pt idx="1648">
                  <c:v>1843</c:v>
                </c:pt>
                <c:pt idx="1649">
                  <c:v>2055</c:v>
                </c:pt>
                <c:pt idx="1650">
                  <c:v>1879</c:v>
                </c:pt>
                <c:pt idx="1651">
                  <c:v>3763</c:v>
                </c:pt>
                <c:pt idx="1652">
                  <c:v>1970</c:v>
                </c:pt>
                <c:pt idx="1653">
                  <c:v>1853</c:v>
                </c:pt>
                <c:pt idx="1654">
                  <c:v>3828</c:v>
                </c:pt>
                <c:pt idx="1655">
                  <c:v>1800</c:v>
                </c:pt>
                <c:pt idx="1656">
                  <c:v>1706</c:v>
                </c:pt>
                <c:pt idx="1657">
                  <c:v>3945</c:v>
                </c:pt>
                <c:pt idx="1658">
                  <c:v>2027</c:v>
                </c:pt>
                <c:pt idx="1659">
                  <c:v>2159</c:v>
                </c:pt>
                <c:pt idx="1660">
                  <c:v>2168</c:v>
                </c:pt>
                <c:pt idx="1661">
                  <c:v>4015</c:v>
                </c:pt>
                <c:pt idx="1662">
                  <c:v>2335</c:v>
                </c:pt>
                <c:pt idx="1663">
                  <c:v>2264</c:v>
                </c:pt>
                <c:pt idx="1664">
                  <c:v>2103</c:v>
                </c:pt>
                <c:pt idx="1665">
                  <c:v>3864</c:v>
                </c:pt>
                <c:pt idx="1666">
                  <c:v>2067</c:v>
                </c:pt>
                <c:pt idx="1667">
                  <c:v>2035</c:v>
                </c:pt>
                <c:pt idx="1668">
                  <c:v>2000</c:v>
                </c:pt>
                <c:pt idx="1669">
                  <c:v>3955</c:v>
                </c:pt>
                <c:pt idx="1670">
                  <c:v>2027</c:v>
                </c:pt>
                <c:pt idx="1671">
                  <c:v>1929</c:v>
                </c:pt>
                <c:pt idx="1672">
                  <c:v>4226</c:v>
                </c:pt>
                <c:pt idx="1673">
                  <c:v>2037</c:v>
                </c:pt>
                <c:pt idx="1674">
                  <c:v>1920</c:v>
                </c:pt>
                <c:pt idx="1675">
                  <c:v>1903</c:v>
                </c:pt>
                <c:pt idx="1676">
                  <c:v>4121</c:v>
                </c:pt>
                <c:pt idx="1677">
                  <c:v>2025</c:v>
                </c:pt>
                <c:pt idx="1678">
                  <c:v>1961</c:v>
                </c:pt>
                <c:pt idx="1679">
                  <c:v>2020</c:v>
                </c:pt>
                <c:pt idx="1680">
                  <c:v>3638</c:v>
                </c:pt>
                <c:pt idx="1681">
                  <c:v>1947</c:v>
                </c:pt>
                <c:pt idx="1682">
                  <c:v>1732</c:v>
                </c:pt>
                <c:pt idx="1683">
                  <c:v>3872</c:v>
                </c:pt>
                <c:pt idx="1684">
                  <c:v>2083</c:v>
                </c:pt>
                <c:pt idx="1685">
                  <c:v>2279</c:v>
                </c:pt>
                <c:pt idx="1686">
                  <c:v>3798</c:v>
                </c:pt>
                <c:pt idx="1687">
                  <c:v>1895</c:v>
                </c:pt>
                <c:pt idx="1688">
                  <c:v>1934</c:v>
                </c:pt>
                <c:pt idx="1689">
                  <c:v>4046</c:v>
                </c:pt>
                <c:pt idx="1690">
                  <c:v>2076</c:v>
                </c:pt>
                <c:pt idx="1691">
                  <c:v>1919</c:v>
                </c:pt>
                <c:pt idx="1692">
                  <c:v>3758</c:v>
                </c:pt>
                <c:pt idx="1693">
                  <c:v>1938</c:v>
                </c:pt>
                <c:pt idx="1694">
                  <c:v>1761</c:v>
                </c:pt>
                <c:pt idx="1695">
                  <c:v>3550</c:v>
                </c:pt>
                <c:pt idx="1696">
                  <c:v>1874</c:v>
                </c:pt>
                <c:pt idx="1697">
                  <c:v>1758</c:v>
                </c:pt>
                <c:pt idx="1698">
                  <c:v>2073</c:v>
                </c:pt>
                <c:pt idx="1699">
                  <c:v>3617</c:v>
                </c:pt>
                <c:pt idx="1700">
                  <c:v>1804</c:v>
                </c:pt>
                <c:pt idx="1701">
                  <c:v>1746</c:v>
                </c:pt>
                <c:pt idx="1702">
                  <c:v>3666</c:v>
                </c:pt>
                <c:pt idx="1703">
                  <c:v>1763</c:v>
                </c:pt>
                <c:pt idx="1704">
                  <c:v>1672</c:v>
                </c:pt>
                <c:pt idx="1705">
                  <c:v>3488</c:v>
                </c:pt>
                <c:pt idx="1706">
                  <c:v>1898</c:v>
                </c:pt>
                <c:pt idx="1707">
                  <c:v>1809</c:v>
                </c:pt>
                <c:pt idx="1708">
                  <c:v>1817</c:v>
                </c:pt>
                <c:pt idx="1709">
                  <c:v>3587</c:v>
                </c:pt>
                <c:pt idx="1710">
                  <c:v>1702</c:v>
                </c:pt>
                <c:pt idx="1711">
                  <c:v>1716</c:v>
                </c:pt>
                <c:pt idx="1712">
                  <c:v>1784</c:v>
                </c:pt>
                <c:pt idx="1713">
                  <c:v>1754</c:v>
                </c:pt>
                <c:pt idx="1714">
                  <c:v>3644</c:v>
                </c:pt>
                <c:pt idx="1715">
                  <c:v>1662</c:v>
                </c:pt>
                <c:pt idx="1716">
                  <c:v>1560</c:v>
                </c:pt>
                <c:pt idx="1717">
                  <c:v>1618</c:v>
                </c:pt>
                <c:pt idx="1718">
                  <c:v>1821</c:v>
                </c:pt>
                <c:pt idx="1719">
                  <c:v>1903</c:v>
                </c:pt>
                <c:pt idx="1720">
                  <c:v>4092</c:v>
                </c:pt>
                <c:pt idx="1721">
                  <c:v>1752</c:v>
                </c:pt>
                <c:pt idx="1722">
                  <c:v>1836</c:v>
                </c:pt>
                <c:pt idx="1723">
                  <c:v>1840</c:v>
                </c:pt>
                <c:pt idx="1724">
                  <c:v>1891</c:v>
                </c:pt>
                <c:pt idx="1725">
                  <c:v>1853</c:v>
                </c:pt>
                <c:pt idx="1726">
                  <c:v>2027</c:v>
                </c:pt>
                <c:pt idx="1727">
                  <c:v>1736</c:v>
                </c:pt>
                <c:pt idx="1728">
                  <c:v>1631</c:v>
                </c:pt>
                <c:pt idx="1729">
                  <c:v>1814</c:v>
                </c:pt>
                <c:pt idx="1730">
                  <c:v>1857</c:v>
                </c:pt>
                <c:pt idx="1731">
                  <c:v>1786</c:v>
                </c:pt>
                <c:pt idx="1732">
                  <c:v>1699</c:v>
                </c:pt>
                <c:pt idx="1733">
                  <c:v>2271</c:v>
                </c:pt>
                <c:pt idx="1734">
                  <c:v>3022</c:v>
                </c:pt>
                <c:pt idx="1735">
                  <c:v>2490</c:v>
                </c:pt>
                <c:pt idx="1736">
                  <c:v>1683</c:v>
                </c:pt>
                <c:pt idx="1737">
                  <c:v>1676</c:v>
                </c:pt>
                <c:pt idx="1738">
                  <c:v>1724</c:v>
                </c:pt>
                <c:pt idx="1739">
                  <c:v>1988</c:v>
                </c:pt>
                <c:pt idx="1740">
                  <c:v>1582</c:v>
                </c:pt>
                <c:pt idx="1741">
                  <c:v>2381</c:v>
                </c:pt>
                <c:pt idx="1742">
                  <c:v>1688</c:v>
                </c:pt>
                <c:pt idx="1743">
                  <c:v>1633</c:v>
                </c:pt>
                <c:pt idx="1744">
                  <c:v>1585</c:v>
                </c:pt>
                <c:pt idx="1745">
                  <c:v>1590</c:v>
                </c:pt>
                <c:pt idx="1746">
                  <c:v>1629</c:v>
                </c:pt>
                <c:pt idx="1747">
                  <c:v>1489</c:v>
                </c:pt>
                <c:pt idx="1748">
                  <c:v>1515</c:v>
                </c:pt>
                <c:pt idx="1749">
                  <c:v>1591</c:v>
                </c:pt>
                <c:pt idx="1750">
                  <c:v>1573</c:v>
                </c:pt>
                <c:pt idx="1751">
                  <c:v>1885</c:v>
                </c:pt>
                <c:pt idx="1752">
                  <c:v>1521</c:v>
                </c:pt>
                <c:pt idx="1753">
                  <c:v>1414</c:v>
                </c:pt>
                <c:pt idx="1754">
                  <c:v>1517</c:v>
                </c:pt>
                <c:pt idx="1755">
                  <c:v>1499</c:v>
                </c:pt>
                <c:pt idx="1756">
                  <c:v>1505</c:v>
                </c:pt>
                <c:pt idx="1757">
                  <c:v>1479</c:v>
                </c:pt>
                <c:pt idx="1758">
                  <c:v>1484</c:v>
                </c:pt>
                <c:pt idx="1759">
                  <c:v>1446</c:v>
                </c:pt>
                <c:pt idx="1760">
                  <c:v>1412</c:v>
                </c:pt>
                <c:pt idx="1761">
                  <c:v>1435</c:v>
                </c:pt>
                <c:pt idx="1762">
                  <c:v>1462</c:v>
                </c:pt>
                <c:pt idx="1763">
                  <c:v>1692</c:v>
                </c:pt>
                <c:pt idx="1764">
                  <c:v>1360</c:v>
                </c:pt>
                <c:pt idx="1765">
                  <c:v>1497</c:v>
                </c:pt>
                <c:pt idx="1766">
                  <c:v>1464</c:v>
                </c:pt>
                <c:pt idx="1767">
                  <c:v>1429</c:v>
                </c:pt>
                <c:pt idx="1768">
                  <c:v>1436</c:v>
                </c:pt>
                <c:pt idx="1769">
                  <c:v>1376</c:v>
                </c:pt>
                <c:pt idx="1770">
                  <c:v>1453</c:v>
                </c:pt>
                <c:pt idx="1771">
                  <c:v>1408</c:v>
                </c:pt>
                <c:pt idx="1772">
                  <c:v>1434</c:v>
                </c:pt>
                <c:pt idx="1773">
                  <c:v>1364</c:v>
                </c:pt>
                <c:pt idx="1774">
                  <c:v>1414</c:v>
                </c:pt>
                <c:pt idx="1775">
                  <c:v>1793</c:v>
                </c:pt>
                <c:pt idx="1776">
                  <c:v>1466</c:v>
                </c:pt>
                <c:pt idx="1777">
                  <c:v>1479</c:v>
                </c:pt>
                <c:pt idx="1778">
                  <c:v>1357</c:v>
                </c:pt>
                <c:pt idx="1779">
                  <c:v>1322</c:v>
                </c:pt>
                <c:pt idx="1780">
                  <c:v>1340</c:v>
                </c:pt>
                <c:pt idx="1781">
                  <c:v>1364</c:v>
                </c:pt>
                <c:pt idx="1782">
                  <c:v>1414</c:v>
                </c:pt>
                <c:pt idx="1783">
                  <c:v>1301</c:v>
                </c:pt>
                <c:pt idx="1784">
                  <c:v>1444</c:v>
                </c:pt>
                <c:pt idx="1785">
                  <c:v>1366</c:v>
                </c:pt>
                <c:pt idx="1786">
                  <c:v>1444</c:v>
                </c:pt>
                <c:pt idx="1787">
                  <c:v>1706</c:v>
                </c:pt>
                <c:pt idx="1788">
                  <c:v>1434</c:v>
                </c:pt>
                <c:pt idx="1789">
                  <c:v>1390</c:v>
                </c:pt>
                <c:pt idx="1790">
                  <c:v>1384</c:v>
                </c:pt>
                <c:pt idx="1791">
                  <c:v>1478</c:v>
                </c:pt>
                <c:pt idx="1792">
                  <c:v>1462</c:v>
                </c:pt>
                <c:pt idx="1793">
                  <c:v>1368</c:v>
                </c:pt>
                <c:pt idx="1794">
                  <c:v>1407</c:v>
                </c:pt>
                <c:pt idx="1795">
                  <c:v>1411</c:v>
                </c:pt>
                <c:pt idx="1796">
                  <c:v>1431</c:v>
                </c:pt>
                <c:pt idx="1797">
                  <c:v>1368</c:v>
                </c:pt>
                <c:pt idx="1798">
                  <c:v>1350</c:v>
                </c:pt>
                <c:pt idx="1799">
                  <c:v>1417</c:v>
                </c:pt>
                <c:pt idx="1800">
                  <c:v>1333</c:v>
                </c:pt>
                <c:pt idx="1801">
                  <c:v>1405</c:v>
                </c:pt>
                <c:pt idx="1802">
                  <c:v>1375</c:v>
                </c:pt>
                <c:pt idx="1803">
                  <c:v>1437</c:v>
                </c:pt>
                <c:pt idx="1804">
                  <c:v>1485</c:v>
                </c:pt>
                <c:pt idx="1805">
                  <c:v>1363</c:v>
                </c:pt>
                <c:pt idx="1806">
                  <c:v>1496</c:v>
                </c:pt>
                <c:pt idx="1807">
                  <c:v>1518</c:v>
                </c:pt>
                <c:pt idx="1808">
                  <c:v>1439</c:v>
                </c:pt>
                <c:pt idx="1809">
                  <c:v>1455</c:v>
                </c:pt>
                <c:pt idx="1810">
                  <c:v>1530</c:v>
                </c:pt>
                <c:pt idx="1811">
                  <c:v>1569</c:v>
                </c:pt>
                <c:pt idx="1812">
                  <c:v>1555</c:v>
                </c:pt>
                <c:pt idx="1813">
                  <c:v>1548</c:v>
                </c:pt>
                <c:pt idx="1814">
                  <c:v>1549</c:v>
                </c:pt>
                <c:pt idx="1815">
                  <c:v>1469</c:v>
                </c:pt>
                <c:pt idx="1816">
                  <c:v>1659</c:v>
                </c:pt>
                <c:pt idx="1817">
                  <c:v>1658</c:v>
                </c:pt>
                <c:pt idx="1818">
                  <c:v>3101</c:v>
                </c:pt>
                <c:pt idx="1819">
                  <c:v>1660</c:v>
                </c:pt>
                <c:pt idx="1820">
                  <c:v>1766</c:v>
                </c:pt>
                <c:pt idx="1821">
                  <c:v>1609</c:v>
                </c:pt>
                <c:pt idx="1822">
                  <c:v>1851</c:v>
                </c:pt>
                <c:pt idx="1823">
                  <c:v>1732</c:v>
                </c:pt>
                <c:pt idx="1824">
                  <c:v>1609</c:v>
                </c:pt>
                <c:pt idx="1825">
                  <c:v>1660</c:v>
                </c:pt>
                <c:pt idx="1826">
                  <c:v>1618</c:v>
                </c:pt>
                <c:pt idx="1827">
                  <c:v>1707</c:v>
                </c:pt>
                <c:pt idx="1828">
                  <c:v>1678</c:v>
                </c:pt>
                <c:pt idx="1829">
                  <c:v>1787</c:v>
                </c:pt>
                <c:pt idx="1830">
                  <c:v>3464</c:v>
                </c:pt>
                <c:pt idx="1831">
                  <c:v>1751</c:v>
                </c:pt>
                <c:pt idx="1832">
                  <c:v>1788</c:v>
                </c:pt>
                <c:pt idx="1833">
                  <c:v>1920</c:v>
                </c:pt>
                <c:pt idx="1834">
                  <c:v>1835</c:v>
                </c:pt>
                <c:pt idx="1835">
                  <c:v>1952</c:v>
                </c:pt>
                <c:pt idx="1836">
                  <c:v>3430</c:v>
                </c:pt>
                <c:pt idx="1837">
                  <c:v>1718</c:v>
                </c:pt>
                <c:pt idx="1838">
                  <c:v>1653</c:v>
                </c:pt>
                <c:pt idx="1839">
                  <c:v>1758</c:v>
                </c:pt>
                <c:pt idx="1840">
                  <c:v>1782</c:v>
                </c:pt>
                <c:pt idx="1841">
                  <c:v>3532</c:v>
                </c:pt>
                <c:pt idx="1842">
                  <c:v>1758</c:v>
                </c:pt>
                <c:pt idx="1843">
                  <c:v>1832</c:v>
                </c:pt>
                <c:pt idx="1844">
                  <c:v>1985</c:v>
                </c:pt>
                <c:pt idx="1845">
                  <c:v>1918</c:v>
                </c:pt>
                <c:pt idx="1846">
                  <c:v>3679</c:v>
                </c:pt>
                <c:pt idx="1847">
                  <c:v>1754</c:v>
                </c:pt>
                <c:pt idx="1848">
                  <c:v>1801</c:v>
                </c:pt>
                <c:pt idx="1849">
                  <c:v>1932</c:v>
                </c:pt>
                <c:pt idx="1850">
                  <c:v>3710</c:v>
                </c:pt>
                <c:pt idx="1851">
                  <c:v>1935</c:v>
                </c:pt>
                <c:pt idx="1852">
                  <c:v>1916</c:v>
                </c:pt>
                <c:pt idx="1853">
                  <c:v>1791</c:v>
                </c:pt>
                <c:pt idx="1854">
                  <c:v>1899</c:v>
                </c:pt>
                <c:pt idx="1855">
                  <c:v>3865</c:v>
                </c:pt>
                <c:pt idx="1856">
                  <c:v>1843</c:v>
                </c:pt>
                <c:pt idx="1857">
                  <c:v>1924</c:v>
                </c:pt>
                <c:pt idx="1858">
                  <c:v>2015</c:v>
                </c:pt>
                <c:pt idx="1859">
                  <c:v>1930</c:v>
                </c:pt>
                <c:pt idx="1860">
                  <c:v>3685</c:v>
                </c:pt>
                <c:pt idx="1861">
                  <c:v>1876</c:v>
                </c:pt>
                <c:pt idx="1862">
                  <c:v>1841</c:v>
                </c:pt>
                <c:pt idx="1863">
                  <c:v>2147</c:v>
                </c:pt>
                <c:pt idx="1864">
                  <c:v>4001</c:v>
                </c:pt>
                <c:pt idx="1865">
                  <c:v>1928</c:v>
                </c:pt>
                <c:pt idx="1866">
                  <c:v>1827</c:v>
                </c:pt>
                <c:pt idx="1867">
                  <c:v>1932</c:v>
                </c:pt>
                <c:pt idx="1868">
                  <c:v>3808</c:v>
                </c:pt>
                <c:pt idx="1869">
                  <c:v>2049</c:v>
                </c:pt>
                <c:pt idx="1870">
                  <c:v>1865</c:v>
                </c:pt>
                <c:pt idx="1871">
                  <c:v>1950</c:v>
                </c:pt>
                <c:pt idx="1872">
                  <c:v>3683</c:v>
                </c:pt>
                <c:pt idx="1873">
                  <c:v>1884</c:v>
                </c:pt>
                <c:pt idx="1874">
                  <c:v>2060</c:v>
                </c:pt>
                <c:pt idx="1875">
                  <c:v>3926</c:v>
                </c:pt>
                <c:pt idx="1876">
                  <c:v>2033</c:v>
                </c:pt>
                <c:pt idx="1877">
                  <c:v>2042</c:v>
                </c:pt>
                <c:pt idx="1878">
                  <c:v>1888</c:v>
                </c:pt>
                <c:pt idx="1879">
                  <c:v>1848</c:v>
                </c:pt>
                <c:pt idx="1880">
                  <c:v>3745</c:v>
                </c:pt>
                <c:pt idx="1881">
                  <c:v>1894</c:v>
                </c:pt>
                <c:pt idx="1882">
                  <c:v>1682</c:v>
                </c:pt>
                <c:pt idx="1883">
                  <c:v>1809</c:v>
                </c:pt>
                <c:pt idx="1884">
                  <c:v>3594</c:v>
                </c:pt>
                <c:pt idx="1885">
                  <c:v>1796</c:v>
                </c:pt>
                <c:pt idx="1886">
                  <c:v>1878</c:v>
                </c:pt>
                <c:pt idx="1887">
                  <c:v>3795</c:v>
                </c:pt>
                <c:pt idx="1888">
                  <c:v>1641</c:v>
                </c:pt>
                <c:pt idx="1889">
                  <c:v>1720</c:v>
                </c:pt>
                <c:pt idx="1890">
                  <c:v>3200</c:v>
                </c:pt>
                <c:pt idx="1891">
                  <c:v>1573</c:v>
                </c:pt>
                <c:pt idx="1892">
                  <c:v>1487</c:v>
                </c:pt>
                <c:pt idx="1893">
                  <c:v>3456</c:v>
                </c:pt>
                <c:pt idx="1894">
                  <c:v>1644</c:v>
                </c:pt>
                <c:pt idx="1895">
                  <c:v>3071</c:v>
                </c:pt>
                <c:pt idx="1896">
                  <c:v>1385</c:v>
                </c:pt>
                <c:pt idx="1897">
                  <c:v>2914</c:v>
                </c:pt>
                <c:pt idx="1898">
                  <c:v>1692</c:v>
                </c:pt>
                <c:pt idx="1899">
                  <c:v>3340</c:v>
                </c:pt>
                <c:pt idx="1900">
                  <c:v>1726</c:v>
                </c:pt>
                <c:pt idx="1901">
                  <c:v>1665</c:v>
                </c:pt>
                <c:pt idx="1902">
                  <c:v>3054</c:v>
                </c:pt>
                <c:pt idx="1903">
                  <c:v>1609</c:v>
                </c:pt>
                <c:pt idx="1904">
                  <c:v>3150</c:v>
                </c:pt>
                <c:pt idx="1905">
                  <c:v>1649</c:v>
                </c:pt>
                <c:pt idx="1906">
                  <c:v>3317</c:v>
                </c:pt>
                <c:pt idx="1907">
                  <c:v>1827</c:v>
                </c:pt>
                <c:pt idx="1908">
                  <c:v>3404</c:v>
                </c:pt>
                <c:pt idx="1909">
                  <c:v>1738</c:v>
                </c:pt>
                <c:pt idx="1910">
                  <c:v>3412</c:v>
                </c:pt>
                <c:pt idx="1911">
                  <c:v>1755</c:v>
                </c:pt>
                <c:pt idx="1912">
                  <c:v>1798</c:v>
                </c:pt>
                <c:pt idx="1913">
                  <c:v>3697</c:v>
                </c:pt>
                <c:pt idx="1914">
                  <c:v>1694</c:v>
                </c:pt>
                <c:pt idx="1915">
                  <c:v>4130</c:v>
                </c:pt>
                <c:pt idx="1916">
                  <c:v>3073</c:v>
                </c:pt>
                <c:pt idx="1917">
                  <c:v>4059</c:v>
                </c:pt>
                <c:pt idx="1918">
                  <c:v>1856</c:v>
                </c:pt>
                <c:pt idx="1919">
                  <c:v>1868</c:v>
                </c:pt>
                <c:pt idx="1920">
                  <c:v>3551</c:v>
                </c:pt>
                <c:pt idx="1921">
                  <c:v>1755</c:v>
                </c:pt>
                <c:pt idx="1922">
                  <c:v>3581</c:v>
                </c:pt>
                <c:pt idx="1923">
                  <c:v>1867</c:v>
                </c:pt>
                <c:pt idx="1924">
                  <c:v>3662</c:v>
                </c:pt>
                <c:pt idx="1925">
                  <c:v>1776</c:v>
                </c:pt>
                <c:pt idx="1926">
                  <c:v>3599</c:v>
                </c:pt>
                <c:pt idx="1927">
                  <c:v>1927</c:v>
                </c:pt>
                <c:pt idx="1928">
                  <c:v>4038</c:v>
                </c:pt>
                <c:pt idx="1929">
                  <c:v>1956</c:v>
                </c:pt>
                <c:pt idx="1930">
                  <c:v>4017</c:v>
                </c:pt>
                <c:pt idx="1931">
                  <c:v>2128</c:v>
                </c:pt>
                <c:pt idx="1932">
                  <c:v>3749</c:v>
                </c:pt>
                <c:pt idx="1933">
                  <c:v>1966</c:v>
                </c:pt>
                <c:pt idx="1934">
                  <c:v>3962</c:v>
                </c:pt>
                <c:pt idx="1935">
                  <c:v>1954</c:v>
                </c:pt>
                <c:pt idx="1936">
                  <c:v>3807</c:v>
                </c:pt>
                <c:pt idx="1937">
                  <c:v>1859</c:v>
                </c:pt>
                <c:pt idx="1938">
                  <c:v>4078</c:v>
                </c:pt>
                <c:pt idx="1939">
                  <c:v>2004</c:v>
                </c:pt>
                <c:pt idx="1940">
                  <c:v>3936</c:v>
                </c:pt>
                <c:pt idx="1941">
                  <c:v>1995</c:v>
                </c:pt>
                <c:pt idx="1942">
                  <c:v>3897</c:v>
                </c:pt>
                <c:pt idx="1943">
                  <c:v>1983</c:v>
                </c:pt>
                <c:pt idx="1944">
                  <c:v>4131</c:v>
                </c:pt>
                <c:pt idx="1945">
                  <c:v>1984</c:v>
                </c:pt>
                <c:pt idx="1946">
                  <c:v>4742</c:v>
                </c:pt>
                <c:pt idx="1947">
                  <c:v>2417</c:v>
                </c:pt>
                <c:pt idx="1948">
                  <c:v>4893</c:v>
                </c:pt>
                <c:pt idx="1949">
                  <c:v>2460</c:v>
                </c:pt>
                <c:pt idx="1950">
                  <c:v>4974</c:v>
                </c:pt>
                <c:pt idx="1951">
                  <c:v>2533</c:v>
                </c:pt>
                <c:pt idx="1952">
                  <c:v>2451</c:v>
                </c:pt>
                <c:pt idx="1953">
                  <c:v>4600</c:v>
                </c:pt>
                <c:pt idx="1954">
                  <c:v>2290</c:v>
                </c:pt>
                <c:pt idx="1955">
                  <c:v>4349</c:v>
                </c:pt>
                <c:pt idx="1956">
                  <c:v>2304</c:v>
                </c:pt>
                <c:pt idx="1957">
                  <c:v>4108</c:v>
                </c:pt>
                <c:pt idx="1958">
                  <c:v>2161</c:v>
                </c:pt>
                <c:pt idx="1959">
                  <c:v>4224</c:v>
                </c:pt>
                <c:pt idx="1960">
                  <c:v>2265</c:v>
                </c:pt>
                <c:pt idx="1961">
                  <c:v>4212</c:v>
                </c:pt>
                <c:pt idx="1962">
                  <c:v>2150</c:v>
                </c:pt>
                <c:pt idx="1963">
                  <c:v>4272</c:v>
                </c:pt>
                <c:pt idx="1964">
                  <c:v>2159</c:v>
                </c:pt>
                <c:pt idx="1965">
                  <c:v>4178</c:v>
                </c:pt>
                <c:pt idx="1966">
                  <c:v>2350</c:v>
                </c:pt>
                <c:pt idx="1967">
                  <c:v>5157</c:v>
                </c:pt>
                <c:pt idx="1968">
                  <c:v>2415</c:v>
                </c:pt>
                <c:pt idx="1969">
                  <c:v>4507</c:v>
                </c:pt>
                <c:pt idx="1970">
                  <c:v>2432</c:v>
                </c:pt>
                <c:pt idx="1971">
                  <c:v>4915</c:v>
                </c:pt>
                <c:pt idx="1972">
                  <c:v>2493</c:v>
                </c:pt>
                <c:pt idx="1973">
                  <c:v>4581</c:v>
                </c:pt>
                <c:pt idx="1974">
                  <c:v>4747</c:v>
                </c:pt>
                <c:pt idx="1975">
                  <c:v>2192</c:v>
                </c:pt>
                <c:pt idx="1976">
                  <c:v>2617</c:v>
                </c:pt>
                <c:pt idx="1977">
                  <c:v>5119</c:v>
                </c:pt>
                <c:pt idx="1978">
                  <c:v>2423</c:v>
                </c:pt>
                <c:pt idx="1979">
                  <c:v>4738</c:v>
                </c:pt>
                <c:pt idx="1980">
                  <c:v>2360</c:v>
                </c:pt>
                <c:pt idx="1981">
                  <c:v>4859</c:v>
                </c:pt>
                <c:pt idx="1982">
                  <c:v>2156</c:v>
                </c:pt>
                <c:pt idx="1983">
                  <c:v>2411</c:v>
                </c:pt>
                <c:pt idx="1984">
                  <c:v>5008</c:v>
                </c:pt>
                <c:pt idx="1985">
                  <c:v>2810</c:v>
                </c:pt>
                <c:pt idx="1986">
                  <c:v>2583</c:v>
                </c:pt>
                <c:pt idx="1987">
                  <c:v>5054</c:v>
                </c:pt>
                <c:pt idx="1988">
                  <c:v>2590</c:v>
                </c:pt>
                <c:pt idx="1989">
                  <c:v>2379</c:v>
                </c:pt>
                <c:pt idx="1990">
                  <c:v>2485</c:v>
                </c:pt>
                <c:pt idx="1991">
                  <c:v>4428</c:v>
                </c:pt>
                <c:pt idx="1992">
                  <c:v>2165</c:v>
                </c:pt>
                <c:pt idx="1993">
                  <c:v>1980</c:v>
                </c:pt>
                <c:pt idx="1994">
                  <c:v>2030</c:v>
                </c:pt>
                <c:pt idx="1995">
                  <c:v>4015</c:v>
                </c:pt>
                <c:pt idx="1996">
                  <c:v>2065</c:v>
                </c:pt>
                <c:pt idx="1997">
                  <c:v>1984</c:v>
                </c:pt>
                <c:pt idx="1998">
                  <c:v>1780</c:v>
                </c:pt>
                <c:pt idx="1999">
                  <c:v>1854</c:v>
                </c:pt>
                <c:pt idx="2000">
                  <c:v>4054</c:v>
                </c:pt>
                <c:pt idx="2001">
                  <c:v>1855</c:v>
                </c:pt>
                <c:pt idx="2002">
                  <c:v>1941</c:v>
                </c:pt>
                <c:pt idx="2003">
                  <c:v>1943</c:v>
                </c:pt>
                <c:pt idx="2004">
                  <c:v>1781</c:v>
                </c:pt>
                <c:pt idx="2005">
                  <c:v>1731</c:v>
                </c:pt>
                <c:pt idx="2006">
                  <c:v>1850</c:v>
                </c:pt>
                <c:pt idx="2007">
                  <c:v>1872</c:v>
                </c:pt>
                <c:pt idx="2008">
                  <c:v>1832</c:v>
                </c:pt>
                <c:pt idx="2009">
                  <c:v>1865</c:v>
                </c:pt>
                <c:pt idx="2010">
                  <c:v>1771</c:v>
                </c:pt>
                <c:pt idx="2011">
                  <c:v>1904</c:v>
                </c:pt>
                <c:pt idx="2012">
                  <c:v>1768</c:v>
                </c:pt>
                <c:pt idx="2013">
                  <c:v>1891</c:v>
                </c:pt>
                <c:pt idx="2014">
                  <c:v>1769</c:v>
                </c:pt>
                <c:pt idx="2015">
                  <c:v>1740</c:v>
                </c:pt>
                <c:pt idx="2016">
                  <c:v>1702</c:v>
                </c:pt>
                <c:pt idx="2017">
                  <c:v>1678</c:v>
                </c:pt>
                <c:pt idx="2018">
                  <c:v>1673</c:v>
                </c:pt>
                <c:pt idx="2019">
                  <c:v>3067</c:v>
                </c:pt>
                <c:pt idx="2020">
                  <c:v>1605</c:v>
                </c:pt>
                <c:pt idx="2021">
                  <c:v>1581</c:v>
                </c:pt>
                <c:pt idx="2022">
                  <c:v>1533</c:v>
                </c:pt>
                <c:pt idx="2023">
                  <c:v>1543</c:v>
                </c:pt>
                <c:pt idx="2024">
                  <c:v>1444</c:v>
                </c:pt>
                <c:pt idx="2025">
                  <c:v>1522</c:v>
                </c:pt>
                <c:pt idx="2026">
                  <c:v>1609</c:v>
                </c:pt>
                <c:pt idx="2027">
                  <c:v>1657</c:v>
                </c:pt>
                <c:pt idx="2028">
                  <c:v>1446</c:v>
                </c:pt>
                <c:pt idx="2029">
                  <c:v>1457</c:v>
                </c:pt>
                <c:pt idx="2030">
                  <c:v>1629</c:v>
                </c:pt>
                <c:pt idx="2031">
                  <c:v>1522</c:v>
                </c:pt>
                <c:pt idx="2032">
                  <c:v>1438</c:v>
                </c:pt>
                <c:pt idx="2033">
                  <c:v>1624</c:v>
                </c:pt>
                <c:pt idx="2034">
                  <c:v>1446</c:v>
                </c:pt>
                <c:pt idx="2035">
                  <c:v>1420</c:v>
                </c:pt>
                <c:pt idx="2036">
                  <c:v>1416</c:v>
                </c:pt>
                <c:pt idx="2037">
                  <c:v>1465</c:v>
                </c:pt>
                <c:pt idx="2038">
                  <c:v>1440</c:v>
                </c:pt>
                <c:pt idx="2039">
                  <c:v>1715</c:v>
                </c:pt>
                <c:pt idx="2040">
                  <c:v>1469</c:v>
                </c:pt>
                <c:pt idx="2041">
                  <c:v>1407</c:v>
                </c:pt>
                <c:pt idx="2042">
                  <c:v>1406</c:v>
                </c:pt>
                <c:pt idx="2043">
                  <c:v>1465</c:v>
                </c:pt>
                <c:pt idx="2044">
                  <c:v>1289</c:v>
                </c:pt>
                <c:pt idx="2045">
                  <c:v>1453</c:v>
                </c:pt>
                <c:pt idx="2046">
                  <c:v>1511</c:v>
                </c:pt>
                <c:pt idx="2047">
                  <c:v>1326</c:v>
                </c:pt>
                <c:pt idx="2048">
                  <c:v>1341</c:v>
                </c:pt>
                <c:pt idx="2049">
                  <c:v>1396</c:v>
                </c:pt>
                <c:pt idx="2050">
                  <c:v>1427</c:v>
                </c:pt>
                <c:pt idx="2051">
                  <c:v>1633</c:v>
                </c:pt>
                <c:pt idx="2052">
                  <c:v>1430</c:v>
                </c:pt>
                <c:pt idx="2053">
                  <c:v>1414</c:v>
                </c:pt>
                <c:pt idx="2054">
                  <c:v>1403</c:v>
                </c:pt>
                <c:pt idx="2055">
                  <c:v>1438</c:v>
                </c:pt>
                <c:pt idx="2056">
                  <c:v>1313</c:v>
                </c:pt>
                <c:pt idx="2057">
                  <c:v>1386</c:v>
                </c:pt>
                <c:pt idx="2058">
                  <c:v>1436</c:v>
                </c:pt>
                <c:pt idx="2059">
                  <c:v>1286</c:v>
                </c:pt>
                <c:pt idx="2060">
                  <c:v>1473</c:v>
                </c:pt>
                <c:pt idx="2061">
                  <c:v>1488</c:v>
                </c:pt>
                <c:pt idx="2062">
                  <c:v>1299</c:v>
                </c:pt>
                <c:pt idx="2063">
                  <c:v>1703</c:v>
                </c:pt>
                <c:pt idx="2064">
                  <c:v>1470</c:v>
                </c:pt>
                <c:pt idx="2065">
                  <c:v>1324</c:v>
                </c:pt>
                <c:pt idx="2066">
                  <c:v>1470</c:v>
                </c:pt>
                <c:pt idx="2067">
                  <c:v>1517</c:v>
                </c:pt>
                <c:pt idx="2068">
                  <c:v>1316</c:v>
                </c:pt>
                <c:pt idx="2069">
                  <c:v>1363</c:v>
                </c:pt>
                <c:pt idx="2070">
                  <c:v>1392</c:v>
                </c:pt>
                <c:pt idx="2071">
                  <c:v>1453</c:v>
                </c:pt>
                <c:pt idx="2072">
                  <c:v>1369</c:v>
                </c:pt>
                <c:pt idx="2073">
                  <c:v>1551</c:v>
                </c:pt>
                <c:pt idx="2074">
                  <c:v>1501</c:v>
                </c:pt>
                <c:pt idx="2075">
                  <c:v>1891</c:v>
                </c:pt>
                <c:pt idx="2076">
                  <c:v>1444</c:v>
                </c:pt>
                <c:pt idx="2077">
                  <c:v>1516</c:v>
                </c:pt>
                <c:pt idx="2078">
                  <c:v>1507</c:v>
                </c:pt>
                <c:pt idx="2079">
                  <c:v>1635</c:v>
                </c:pt>
                <c:pt idx="2080">
                  <c:v>1635</c:v>
                </c:pt>
                <c:pt idx="2081">
                  <c:v>1652</c:v>
                </c:pt>
                <c:pt idx="2082">
                  <c:v>1629</c:v>
                </c:pt>
                <c:pt idx="2083">
                  <c:v>1422</c:v>
                </c:pt>
                <c:pt idx="2084">
                  <c:v>1489</c:v>
                </c:pt>
                <c:pt idx="2085">
                  <c:v>1623</c:v>
                </c:pt>
                <c:pt idx="2086">
                  <c:v>1866</c:v>
                </c:pt>
                <c:pt idx="2087">
                  <c:v>1719</c:v>
                </c:pt>
                <c:pt idx="2088">
                  <c:v>3564</c:v>
                </c:pt>
                <c:pt idx="2089">
                  <c:v>1733</c:v>
                </c:pt>
                <c:pt idx="2090">
                  <c:v>1683</c:v>
                </c:pt>
                <c:pt idx="2091">
                  <c:v>3749</c:v>
                </c:pt>
                <c:pt idx="2092">
                  <c:v>1955</c:v>
                </c:pt>
                <c:pt idx="2093">
                  <c:v>2144</c:v>
                </c:pt>
                <c:pt idx="2094">
                  <c:v>4427</c:v>
                </c:pt>
                <c:pt idx="2095">
                  <c:v>1929</c:v>
                </c:pt>
                <c:pt idx="2096">
                  <c:v>2227</c:v>
                </c:pt>
                <c:pt idx="2097">
                  <c:v>4822</c:v>
                </c:pt>
                <c:pt idx="2098">
                  <c:v>2472</c:v>
                </c:pt>
                <c:pt idx="2099">
                  <c:v>5356</c:v>
                </c:pt>
                <c:pt idx="2100">
                  <c:v>5130</c:v>
                </c:pt>
                <c:pt idx="2101">
                  <c:v>2768</c:v>
                </c:pt>
                <c:pt idx="2102">
                  <c:v>5348</c:v>
                </c:pt>
                <c:pt idx="2103">
                  <c:v>2427</c:v>
                </c:pt>
                <c:pt idx="2104">
                  <c:v>5390</c:v>
                </c:pt>
                <c:pt idx="2105">
                  <c:v>2663</c:v>
                </c:pt>
                <c:pt idx="2106">
                  <c:v>5274</c:v>
                </c:pt>
                <c:pt idx="2107">
                  <c:v>4804</c:v>
                </c:pt>
                <c:pt idx="2108">
                  <c:v>2740</c:v>
                </c:pt>
                <c:pt idx="2109">
                  <c:v>5430</c:v>
                </c:pt>
                <c:pt idx="2110">
                  <c:v>5734</c:v>
                </c:pt>
                <c:pt idx="2111">
                  <c:v>2731</c:v>
                </c:pt>
                <c:pt idx="2112">
                  <c:v>5735</c:v>
                </c:pt>
                <c:pt idx="2113">
                  <c:v>5714</c:v>
                </c:pt>
                <c:pt idx="2114">
                  <c:v>3064</c:v>
                </c:pt>
                <c:pt idx="2115">
                  <c:v>5593</c:v>
                </c:pt>
                <c:pt idx="2116">
                  <c:v>5604</c:v>
                </c:pt>
                <c:pt idx="2117">
                  <c:v>2698</c:v>
                </c:pt>
                <c:pt idx="2118">
                  <c:v>5495</c:v>
                </c:pt>
                <c:pt idx="2119">
                  <c:v>5535</c:v>
                </c:pt>
                <c:pt idx="2120">
                  <c:v>2601</c:v>
                </c:pt>
                <c:pt idx="2121">
                  <c:v>5793</c:v>
                </c:pt>
                <c:pt idx="2122">
                  <c:v>2774</c:v>
                </c:pt>
                <c:pt idx="2123">
                  <c:v>5105</c:v>
                </c:pt>
                <c:pt idx="2124">
                  <c:v>5629</c:v>
                </c:pt>
                <c:pt idx="2125">
                  <c:v>2848</c:v>
                </c:pt>
                <c:pt idx="2126">
                  <c:v>5786</c:v>
                </c:pt>
                <c:pt idx="2127">
                  <c:v>2910</c:v>
                </c:pt>
                <c:pt idx="2128">
                  <c:v>5764</c:v>
                </c:pt>
                <c:pt idx="2129">
                  <c:v>2632</c:v>
                </c:pt>
                <c:pt idx="2130">
                  <c:v>5386</c:v>
                </c:pt>
                <c:pt idx="2131">
                  <c:v>2827</c:v>
                </c:pt>
                <c:pt idx="2132">
                  <c:v>4966</c:v>
                </c:pt>
                <c:pt idx="2133">
                  <c:v>2454</c:v>
                </c:pt>
                <c:pt idx="2134">
                  <c:v>5124</c:v>
                </c:pt>
                <c:pt idx="2135">
                  <c:v>5206</c:v>
                </c:pt>
                <c:pt idx="2136">
                  <c:v>2539</c:v>
                </c:pt>
                <c:pt idx="2137">
                  <c:v>5398</c:v>
                </c:pt>
                <c:pt idx="2138">
                  <c:v>2758</c:v>
                </c:pt>
                <c:pt idx="2139">
                  <c:v>2853</c:v>
                </c:pt>
                <c:pt idx="2140">
                  <c:v>5396</c:v>
                </c:pt>
                <c:pt idx="2141">
                  <c:v>3087</c:v>
                </c:pt>
                <c:pt idx="2142">
                  <c:v>5532</c:v>
                </c:pt>
                <c:pt idx="2143">
                  <c:v>2816</c:v>
                </c:pt>
                <c:pt idx="2144">
                  <c:v>2591</c:v>
                </c:pt>
                <c:pt idx="2145">
                  <c:v>5555</c:v>
                </c:pt>
                <c:pt idx="2146">
                  <c:v>2628</c:v>
                </c:pt>
                <c:pt idx="2147">
                  <c:v>5401</c:v>
                </c:pt>
                <c:pt idx="2148">
                  <c:v>2674</c:v>
                </c:pt>
                <c:pt idx="2149">
                  <c:v>5405</c:v>
                </c:pt>
                <c:pt idx="2150">
                  <c:v>2487</c:v>
                </c:pt>
                <c:pt idx="2151">
                  <c:v>5031</c:v>
                </c:pt>
                <c:pt idx="2152">
                  <c:v>2428</c:v>
                </c:pt>
                <c:pt idx="2153">
                  <c:v>5131</c:v>
                </c:pt>
                <c:pt idx="2154">
                  <c:v>2573</c:v>
                </c:pt>
                <c:pt idx="2155">
                  <c:v>4978</c:v>
                </c:pt>
                <c:pt idx="2156">
                  <c:v>5072</c:v>
                </c:pt>
                <c:pt idx="2157">
                  <c:v>2565</c:v>
                </c:pt>
                <c:pt idx="2158">
                  <c:v>5250</c:v>
                </c:pt>
                <c:pt idx="2159">
                  <c:v>2736</c:v>
                </c:pt>
                <c:pt idx="2160">
                  <c:v>4963</c:v>
                </c:pt>
                <c:pt idx="2161">
                  <c:v>2516</c:v>
                </c:pt>
                <c:pt idx="2162">
                  <c:v>5145</c:v>
                </c:pt>
                <c:pt idx="2163">
                  <c:v>5397</c:v>
                </c:pt>
                <c:pt idx="2164">
                  <c:v>2523</c:v>
                </c:pt>
                <c:pt idx="2165">
                  <c:v>5290</c:v>
                </c:pt>
                <c:pt idx="2166">
                  <c:v>2832</c:v>
                </c:pt>
                <c:pt idx="2167">
                  <c:v>5111</c:v>
                </c:pt>
                <c:pt idx="2168">
                  <c:v>2504</c:v>
                </c:pt>
                <c:pt idx="2169">
                  <c:v>7623</c:v>
                </c:pt>
                <c:pt idx="2170">
                  <c:v>7694</c:v>
                </c:pt>
                <c:pt idx="2171">
                  <c:v>4655</c:v>
                </c:pt>
                <c:pt idx="2172">
                  <c:v>4423</c:v>
                </c:pt>
                <c:pt idx="2173">
                  <c:v>4924</c:v>
                </c:pt>
                <c:pt idx="2174">
                  <c:v>2555</c:v>
                </c:pt>
                <c:pt idx="2175">
                  <c:v>4635</c:v>
                </c:pt>
                <c:pt idx="2176">
                  <c:v>4948</c:v>
                </c:pt>
                <c:pt idx="2177">
                  <c:v>2525</c:v>
                </c:pt>
                <c:pt idx="2178">
                  <c:v>5347</c:v>
                </c:pt>
                <c:pt idx="2179">
                  <c:v>2414</c:v>
                </c:pt>
                <c:pt idx="2180">
                  <c:v>5279</c:v>
                </c:pt>
                <c:pt idx="2181">
                  <c:v>2560</c:v>
                </c:pt>
                <c:pt idx="2182">
                  <c:v>4988</c:v>
                </c:pt>
                <c:pt idx="2183">
                  <c:v>2413</c:v>
                </c:pt>
                <c:pt idx="2184">
                  <c:v>5335</c:v>
                </c:pt>
                <c:pt idx="2185">
                  <c:v>2486</c:v>
                </c:pt>
                <c:pt idx="2186">
                  <c:v>5711</c:v>
                </c:pt>
                <c:pt idx="2187">
                  <c:v>2507</c:v>
                </c:pt>
                <c:pt idx="2188">
                  <c:v>4978</c:v>
                </c:pt>
                <c:pt idx="2189">
                  <c:v>5410</c:v>
                </c:pt>
                <c:pt idx="2190">
                  <c:v>2727</c:v>
                </c:pt>
                <c:pt idx="2191">
                  <c:v>3408</c:v>
                </c:pt>
                <c:pt idx="2192">
                  <c:v>5399</c:v>
                </c:pt>
                <c:pt idx="2193">
                  <c:v>5575</c:v>
                </c:pt>
                <c:pt idx="2194">
                  <c:v>2683</c:v>
                </c:pt>
                <c:pt idx="2195">
                  <c:v>5650</c:v>
                </c:pt>
                <c:pt idx="2196">
                  <c:v>2757</c:v>
                </c:pt>
                <c:pt idx="2197">
                  <c:v>5642</c:v>
                </c:pt>
                <c:pt idx="2198">
                  <c:v>2538</c:v>
                </c:pt>
                <c:pt idx="2199">
                  <c:v>5399</c:v>
                </c:pt>
                <c:pt idx="2200">
                  <c:v>2796</c:v>
                </c:pt>
                <c:pt idx="2201">
                  <c:v>5306</c:v>
                </c:pt>
                <c:pt idx="2202">
                  <c:v>5698</c:v>
                </c:pt>
                <c:pt idx="2203">
                  <c:v>2841</c:v>
                </c:pt>
                <c:pt idx="2204">
                  <c:v>5640</c:v>
                </c:pt>
                <c:pt idx="2205">
                  <c:v>2697</c:v>
                </c:pt>
                <c:pt idx="2206">
                  <c:v>6190</c:v>
                </c:pt>
                <c:pt idx="2207">
                  <c:v>3325</c:v>
                </c:pt>
                <c:pt idx="2208">
                  <c:v>6159</c:v>
                </c:pt>
                <c:pt idx="2209">
                  <c:v>3111</c:v>
                </c:pt>
                <c:pt idx="2210">
                  <c:v>5913</c:v>
                </c:pt>
                <c:pt idx="2211">
                  <c:v>3062</c:v>
                </c:pt>
                <c:pt idx="2212">
                  <c:v>5747</c:v>
                </c:pt>
                <c:pt idx="2213">
                  <c:v>2657</c:v>
                </c:pt>
                <c:pt idx="2214">
                  <c:v>5449</c:v>
                </c:pt>
                <c:pt idx="2215">
                  <c:v>2788</c:v>
                </c:pt>
                <c:pt idx="2216">
                  <c:v>5039</c:v>
                </c:pt>
                <c:pt idx="2217">
                  <c:v>2487</c:v>
                </c:pt>
                <c:pt idx="2218">
                  <c:v>5004</c:v>
                </c:pt>
                <c:pt idx="2219">
                  <c:v>2692</c:v>
                </c:pt>
                <c:pt idx="2220">
                  <c:v>4851</c:v>
                </c:pt>
                <c:pt idx="2221">
                  <c:v>4522</c:v>
                </c:pt>
                <c:pt idx="2222">
                  <c:v>2200</c:v>
                </c:pt>
                <c:pt idx="2223">
                  <c:v>4414</c:v>
                </c:pt>
                <c:pt idx="2224">
                  <c:v>4481</c:v>
                </c:pt>
                <c:pt idx="2225">
                  <c:v>2536</c:v>
                </c:pt>
                <c:pt idx="2226">
                  <c:v>4871</c:v>
                </c:pt>
                <c:pt idx="2227">
                  <c:v>2496</c:v>
                </c:pt>
                <c:pt idx="2228">
                  <c:v>4844</c:v>
                </c:pt>
                <c:pt idx="2229">
                  <c:v>2481</c:v>
                </c:pt>
                <c:pt idx="2230">
                  <c:v>4947</c:v>
                </c:pt>
                <c:pt idx="2231">
                  <c:v>2637</c:v>
                </c:pt>
                <c:pt idx="2232">
                  <c:v>5160</c:v>
                </c:pt>
                <c:pt idx="2233">
                  <c:v>2710</c:v>
                </c:pt>
                <c:pt idx="2234">
                  <c:v>2576</c:v>
                </c:pt>
                <c:pt idx="2235">
                  <c:v>5693</c:v>
                </c:pt>
                <c:pt idx="2236">
                  <c:v>2633</c:v>
                </c:pt>
                <c:pt idx="2237">
                  <c:v>2508</c:v>
                </c:pt>
                <c:pt idx="2238">
                  <c:v>5582</c:v>
                </c:pt>
                <c:pt idx="2239">
                  <c:v>2772</c:v>
                </c:pt>
                <c:pt idx="2240">
                  <c:v>2821</c:v>
                </c:pt>
                <c:pt idx="2241">
                  <c:v>5389</c:v>
                </c:pt>
                <c:pt idx="2242">
                  <c:v>2461</c:v>
                </c:pt>
                <c:pt idx="2243">
                  <c:v>2569</c:v>
                </c:pt>
                <c:pt idx="2244">
                  <c:v>5088</c:v>
                </c:pt>
                <c:pt idx="2245">
                  <c:v>2257</c:v>
                </c:pt>
                <c:pt idx="2246">
                  <c:v>4879</c:v>
                </c:pt>
                <c:pt idx="2247">
                  <c:v>2640</c:v>
                </c:pt>
                <c:pt idx="2248">
                  <c:v>2597</c:v>
                </c:pt>
                <c:pt idx="2249">
                  <c:v>2269</c:v>
                </c:pt>
                <c:pt idx="2250">
                  <c:v>4958</c:v>
                </c:pt>
                <c:pt idx="2251">
                  <c:v>2101</c:v>
                </c:pt>
                <c:pt idx="2252">
                  <c:v>4266</c:v>
                </c:pt>
                <c:pt idx="2253">
                  <c:v>2002</c:v>
                </c:pt>
                <c:pt idx="2254">
                  <c:v>4278</c:v>
                </c:pt>
                <c:pt idx="2255">
                  <c:v>2093</c:v>
                </c:pt>
                <c:pt idx="2256">
                  <c:v>4470</c:v>
                </c:pt>
                <c:pt idx="2257">
                  <c:v>2380</c:v>
                </c:pt>
                <c:pt idx="2258">
                  <c:v>4628</c:v>
                </c:pt>
                <c:pt idx="2259">
                  <c:v>2273</c:v>
                </c:pt>
                <c:pt idx="2260">
                  <c:v>2431</c:v>
                </c:pt>
                <c:pt idx="2261">
                  <c:v>4328</c:v>
                </c:pt>
                <c:pt idx="2262">
                  <c:v>4090</c:v>
                </c:pt>
                <c:pt idx="2263">
                  <c:v>2247</c:v>
                </c:pt>
                <c:pt idx="2264">
                  <c:v>2200</c:v>
                </c:pt>
                <c:pt idx="2265">
                  <c:v>4420</c:v>
                </c:pt>
                <c:pt idx="2266">
                  <c:v>2131</c:v>
                </c:pt>
                <c:pt idx="2267">
                  <c:v>4247</c:v>
                </c:pt>
                <c:pt idx="2268">
                  <c:v>2122</c:v>
                </c:pt>
                <c:pt idx="2269">
                  <c:v>4728</c:v>
                </c:pt>
                <c:pt idx="2270">
                  <c:v>2533</c:v>
                </c:pt>
                <c:pt idx="2271">
                  <c:v>2761</c:v>
                </c:pt>
                <c:pt idx="2272">
                  <c:v>2745</c:v>
                </c:pt>
                <c:pt idx="2273">
                  <c:v>2616</c:v>
                </c:pt>
                <c:pt idx="2274">
                  <c:v>2575</c:v>
                </c:pt>
                <c:pt idx="2275">
                  <c:v>2731</c:v>
                </c:pt>
                <c:pt idx="2276">
                  <c:v>2674</c:v>
                </c:pt>
                <c:pt idx="2277">
                  <c:v>2837</c:v>
                </c:pt>
                <c:pt idx="2278">
                  <c:v>2796</c:v>
                </c:pt>
                <c:pt idx="2279">
                  <c:v>2824</c:v>
                </c:pt>
                <c:pt idx="2280">
                  <c:v>4894</c:v>
                </c:pt>
                <c:pt idx="2281">
                  <c:v>2269</c:v>
                </c:pt>
                <c:pt idx="2282">
                  <c:v>2230</c:v>
                </c:pt>
                <c:pt idx="2283">
                  <c:v>2554</c:v>
                </c:pt>
                <c:pt idx="2284">
                  <c:v>2520</c:v>
                </c:pt>
                <c:pt idx="2285">
                  <c:v>2500</c:v>
                </c:pt>
                <c:pt idx="2286">
                  <c:v>2134</c:v>
                </c:pt>
                <c:pt idx="2287">
                  <c:v>2209</c:v>
                </c:pt>
                <c:pt idx="2288">
                  <c:v>2298</c:v>
                </c:pt>
                <c:pt idx="2289">
                  <c:v>2346</c:v>
                </c:pt>
                <c:pt idx="2290">
                  <c:v>2265</c:v>
                </c:pt>
                <c:pt idx="2291">
                  <c:v>2129</c:v>
                </c:pt>
                <c:pt idx="2292">
                  <c:v>2282</c:v>
                </c:pt>
                <c:pt idx="2293">
                  <c:v>2149</c:v>
                </c:pt>
                <c:pt idx="2294">
                  <c:v>2169</c:v>
                </c:pt>
                <c:pt idx="2295">
                  <c:v>2168</c:v>
                </c:pt>
                <c:pt idx="2296">
                  <c:v>2114</c:v>
                </c:pt>
                <c:pt idx="2297">
                  <c:v>2058</c:v>
                </c:pt>
                <c:pt idx="2298">
                  <c:v>2154</c:v>
                </c:pt>
                <c:pt idx="2299">
                  <c:v>2019</c:v>
                </c:pt>
                <c:pt idx="2300">
                  <c:v>2002</c:v>
                </c:pt>
                <c:pt idx="2301">
                  <c:v>1948</c:v>
                </c:pt>
                <c:pt idx="2302">
                  <c:v>1947</c:v>
                </c:pt>
                <c:pt idx="2303">
                  <c:v>1910</c:v>
                </c:pt>
              </c:numCache>
            </c:numRef>
          </c:val>
          <c:extLst>
            <c:ext xmlns:c16="http://schemas.microsoft.com/office/drawing/2014/chart" uri="{C3380CC4-5D6E-409C-BE32-E72D297353CC}">
              <c16:uniqueId val="{00000003-477A-D949-8684-49A0ECB5876B}"/>
            </c:ext>
          </c:extLst>
        </c:ser>
        <c:ser>
          <c:idx val="4"/>
          <c:order val="4"/>
          <c:tx>
            <c:strRef>
              <c:f>'All IPs seen at IMRS'!$F$1</c:f>
              <c:strCache>
                <c:ptCount val="1"/>
                <c:pt idx="0">
                  <c:v>aa01-fr-lio</c:v>
                </c:pt>
              </c:strCache>
            </c:strRef>
          </c:tx>
          <c:spPr>
            <a:solidFill>
              <a:schemeClr val="accent4"/>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IMRS'!$F$2:$F$2305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3</c:v>
                </c:pt>
                <c:pt idx="361">
                  <c:v>4</c:v>
                </c:pt>
                <c:pt idx="362">
                  <c:v>5</c:v>
                </c:pt>
                <c:pt idx="363">
                  <c:v>5</c:v>
                </c:pt>
                <c:pt idx="364">
                  <c:v>3</c:v>
                </c:pt>
                <c:pt idx="365">
                  <c:v>4</c:v>
                </c:pt>
                <c:pt idx="366">
                  <c:v>7</c:v>
                </c:pt>
                <c:pt idx="367">
                  <c:v>3</c:v>
                </c:pt>
                <c:pt idx="368">
                  <c:v>2</c:v>
                </c:pt>
                <c:pt idx="369">
                  <c:v>8</c:v>
                </c:pt>
                <c:pt idx="370">
                  <c:v>2</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4-477A-D949-8684-49A0ECB5876B}"/>
            </c:ext>
          </c:extLst>
        </c:ser>
        <c:dLbls>
          <c:showLegendKey val="0"/>
          <c:showVal val="0"/>
          <c:showCatName val="0"/>
          <c:showSerName val="0"/>
          <c:showPercent val="0"/>
          <c:showBubbleSize val="0"/>
        </c:dLbls>
        <c:gapWidth val="150"/>
        <c:overlap val="100"/>
        <c:axId val="24749535"/>
        <c:axId val="24680895"/>
      </c:barChart>
      <c:catAx>
        <c:axId val="24749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24680895"/>
        <c:crosses val="autoZero"/>
        <c:auto val="1"/>
        <c:lblAlgn val="ctr"/>
        <c:lblOffset val="100"/>
        <c:tickLblSkip val="72"/>
        <c:tickMarkSkip val="72"/>
        <c:noMultiLvlLbl val="0"/>
      </c:catAx>
      <c:valAx>
        <c:axId val="24680895"/>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24749535"/>
        <c:crosses val="autoZero"/>
        <c:crossBetween val="between"/>
        <c:majorUnit val="1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85.62.229.0/24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'85.62.229.0'!$B$1</c:f>
              <c:strCache>
                <c:ptCount val="1"/>
                <c:pt idx="0">
                  <c:v>aa01-ch-mot</c:v>
                </c:pt>
              </c:strCache>
            </c:strRef>
          </c:tx>
          <c:spPr>
            <a:solidFill>
              <a:schemeClr val="accent1"/>
            </a:solidFill>
            <a:ln>
              <a:noFill/>
            </a:ln>
            <a:effectLst/>
          </c:spPr>
          <c:invertIfNegative val="0"/>
          <c:cat>
            <c:strRef>
              <c:f>'85.62.229.0'!$A$2:$A$2305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'85.62.229.0'!$B$2:$B$2305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1976</c:v>
                </c:pt>
                <c:pt idx="807">
                  <c:v>3329</c:v>
                </c:pt>
                <c:pt idx="808">
                  <c:v>3570</c:v>
                </c:pt>
                <c:pt idx="809">
                  <c:v>3344</c:v>
                </c:pt>
                <c:pt idx="810">
                  <c:v>3302</c:v>
                </c:pt>
                <c:pt idx="811">
                  <c:v>3560</c:v>
                </c:pt>
                <c:pt idx="812">
                  <c:v>3675</c:v>
                </c:pt>
                <c:pt idx="813">
                  <c:v>3663</c:v>
                </c:pt>
                <c:pt idx="814">
                  <c:v>3533</c:v>
                </c:pt>
                <c:pt idx="815">
                  <c:v>2199</c:v>
                </c:pt>
                <c:pt idx="816">
                  <c:v>3379</c:v>
                </c:pt>
                <c:pt idx="817">
                  <c:v>3449</c:v>
                </c:pt>
                <c:pt idx="818">
                  <c:v>3192</c:v>
                </c:pt>
                <c:pt idx="819">
                  <c:v>2967</c:v>
                </c:pt>
                <c:pt idx="820">
                  <c:v>3031</c:v>
                </c:pt>
                <c:pt idx="821">
                  <c:v>3397</c:v>
                </c:pt>
                <c:pt idx="822">
                  <c:v>3345</c:v>
                </c:pt>
                <c:pt idx="823">
                  <c:v>3076</c:v>
                </c:pt>
                <c:pt idx="824">
                  <c:v>3223</c:v>
                </c:pt>
                <c:pt idx="825">
                  <c:v>3168</c:v>
                </c:pt>
                <c:pt idx="826">
                  <c:v>3198</c:v>
                </c:pt>
                <c:pt idx="827">
                  <c:v>2243</c:v>
                </c:pt>
                <c:pt idx="828">
                  <c:v>3415</c:v>
                </c:pt>
                <c:pt idx="829">
                  <c:v>3222</c:v>
                </c:pt>
                <c:pt idx="830">
                  <c:v>3149</c:v>
                </c:pt>
                <c:pt idx="831">
                  <c:v>3348</c:v>
                </c:pt>
                <c:pt idx="832">
                  <c:v>3129</c:v>
                </c:pt>
                <c:pt idx="833">
                  <c:v>3040</c:v>
                </c:pt>
                <c:pt idx="834">
                  <c:v>3110</c:v>
                </c:pt>
                <c:pt idx="835">
                  <c:v>3332</c:v>
                </c:pt>
                <c:pt idx="836">
                  <c:v>3165</c:v>
                </c:pt>
                <c:pt idx="837">
                  <c:v>3213</c:v>
                </c:pt>
                <c:pt idx="838">
                  <c:v>3190</c:v>
                </c:pt>
                <c:pt idx="839">
                  <c:v>1974</c:v>
                </c:pt>
                <c:pt idx="840">
                  <c:v>3056</c:v>
                </c:pt>
                <c:pt idx="841">
                  <c:v>2840</c:v>
                </c:pt>
                <c:pt idx="842">
                  <c:v>3084</c:v>
                </c:pt>
                <c:pt idx="843">
                  <c:v>2765</c:v>
                </c:pt>
                <c:pt idx="844">
                  <c:v>2757</c:v>
                </c:pt>
                <c:pt idx="845">
                  <c:v>2777</c:v>
                </c:pt>
                <c:pt idx="846">
                  <c:v>2501</c:v>
                </c:pt>
                <c:pt idx="847">
                  <c:v>2158</c:v>
                </c:pt>
                <c:pt idx="848">
                  <c:v>2210</c:v>
                </c:pt>
                <c:pt idx="849">
                  <c:v>2081</c:v>
                </c:pt>
                <c:pt idx="850">
                  <c:v>2065</c:v>
                </c:pt>
                <c:pt idx="851">
                  <c:v>2298</c:v>
                </c:pt>
                <c:pt idx="852">
                  <c:v>2145</c:v>
                </c:pt>
                <c:pt idx="853">
                  <c:v>2124</c:v>
                </c:pt>
                <c:pt idx="854">
                  <c:v>2129</c:v>
                </c:pt>
                <c:pt idx="855">
                  <c:v>2199</c:v>
                </c:pt>
                <c:pt idx="856">
                  <c:v>1977</c:v>
                </c:pt>
                <c:pt idx="857">
                  <c:v>1912</c:v>
                </c:pt>
                <c:pt idx="858">
                  <c:v>1949</c:v>
                </c:pt>
                <c:pt idx="859">
                  <c:v>1827</c:v>
                </c:pt>
                <c:pt idx="860">
                  <c:v>1842</c:v>
                </c:pt>
                <c:pt idx="861">
                  <c:v>1800</c:v>
                </c:pt>
                <c:pt idx="862">
                  <c:v>1855</c:v>
                </c:pt>
                <c:pt idx="863">
                  <c:v>1281</c:v>
                </c:pt>
                <c:pt idx="864">
                  <c:v>1720</c:v>
                </c:pt>
                <c:pt idx="865">
                  <c:v>1870</c:v>
                </c:pt>
                <c:pt idx="866">
                  <c:v>2111</c:v>
                </c:pt>
                <c:pt idx="867">
                  <c:v>1756</c:v>
                </c:pt>
                <c:pt idx="868">
                  <c:v>1687</c:v>
                </c:pt>
                <c:pt idx="869">
                  <c:v>1634</c:v>
                </c:pt>
                <c:pt idx="870">
                  <c:v>1799</c:v>
                </c:pt>
                <c:pt idx="871">
                  <c:v>1594</c:v>
                </c:pt>
                <c:pt idx="872">
                  <c:v>1576</c:v>
                </c:pt>
                <c:pt idx="873">
                  <c:v>1690</c:v>
                </c:pt>
                <c:pt idx="874">
                  <c:v>1523</c:v>
                </c:pt>
                <c:pt idx="875">
                  <c:v>1698</c:v>
                </c:pt>
                <c:pt idx="876">
                  <c:v>1750</c:v>
                </c:pt>
                <c:pt idx="877">
                  <c:v>1593</c:v>
                </c:pt>
                <c:pt idx="878">
                  <c:v>1797</c:v>
                </c:pt>
                <c:pt idx="879">
                  <c:v>1773</c:v>
                </c:pt>
                <c:pt idx="880">
                  <c:v>1578</c:v>
                </c:pt>
                <c:pt idx="881">
                  <c:v>1473</c:v>
                </c:pt>
                <c:pt idx="882">
                  <c:v>1511</c:v>
                </c:pt>
                <c:pt idx="883">
                  <c:v>1617</c:v>
                </c:pt>
                <c:pt idx="884">
                  <c:v>1452</c:v>
                </c:pt>
                <c:pt idx="885">
                  <c:v>1531</c:v>
                </c:pt>
                <c:pt idx="886">
                  <c:v>1529</c:v>
                </c:pt>
                <c:pt idx="887">
                  <c:v>1184</c:v>
                </c:pt>
                <c:pt idx="888">
                  <c:v>1565</c:v>
                </c:pt>
                <c:pt idx="889">
                  <c:v>1542</c:v>
                </c:pt>
                <c:pt idx="890">
                  <c:v>1782</c:v>
                </c:pt>
                <c:pt idx="891">
                  <c:v>1613</c:v>
                </c:pt>
                <c:pt idx="892">
                  <c:v>1467</c:v>
                </c:pt>
                <c:pt idx="893">
                  <c:v>1619</c:v>
                </c:pt>
                <c:pt idx="894">
                  <c:v>1376</c:v>
                </c:pt>
                <c:pt idx="895">
                  <c:v>1471</c:v>
                </c:pt>
                <c:pt idx="896">
                  <c:v>1392</c:v>
                </c:pt>
                <c:pt idx="897">
                  <c:v>1495</c:v>
                </c:pt>
                <c:pt idx="898">
                  <c:v>1374</c:v>
                </c:pt>
                <c:pt idx="899">
                  <c:v>1596</c:v>
                </c:pt>
                <c:pt idx="900">
                  <c:v>1496</c:v>
                </c:pt>
                <c:pt idx="901">
                  <c:v>1426</c:v>
                </c:pt>
                <c:pt idx="902">
                  <c:v>1431</c:v>
                </c:pt>
                <c:pt idx="903">
                  <c:v>1493</c:v>
                </c:pt>
                <c:pt idx="904">
                  <c:v>1359</c:v>
                </c:pt>
                <c:pt idx="905">
                  <c:v>1506</c:v>
                </c:pt>
                <c:pt idx="906">
                  <c:v>1351</c:v>
                </c:pt>
                <c:pt idx="907">
                  <c:v>1517</c:v>
                </c:pt>
                <c:pt idx="908">
                  <c:v>1341</c:v>
                </c:pt>
                <c:pt idx="909">
                  <c:v>1369</c:v>
                </c:pt>
                <c:pt idx="910">
                  <c:v>1464</c:v>
                </c:pt>
                <c:pt idx="911">
                  <c:v>1151</c:v>
                </c:pt>
                <c:pt idx="912">
                  <c:v>1413</c:v>
                </c:pt>
                <c:pt idx="913">
                  <c:v>1360</c:v>
                </c:pt>
                <c:pt idx="914">
                  <c:v>1496</c:v>
                </c:pt>
                <c:pt idx="915">
                  <c:v>1393</c:v>
                </c:pt>
                <c:pt idx="916">
                  <c:v>1356</c:v>
                </c:pt>
                <c:pt idx="917">
                  <c:v>1521</c:v>
                </c:pt>
                <c:pt idx="918">
                  <c:v>1354</c:v>
                </c:pt>
                <c:pt idx="919">
                  <c:v>1438</c:v>
                </c:pt>
                <c:pt idx="920">
                  <c:v>1486</c:v>
                </c:pt>
                <c:pt idx="921">
                  <c:v>1311</c:v>
                </c:pt>
                <c:pt idx="922">
                  <c:v>1347</c:v>
                </c:pt>
                <c:pt idx="923">
                  <c:v>1853</c:v>
                </c:pt>
                <c:pt idx="924">
                  <c:v>1669</c:v>
                </c:pt>
                <c:pt idx="925">
                  <c:v>1458</c:v>
                </c:pt>
                <c:pt idx="926">
                  <c:v>1440</c:v>
                </c:pt>
                <c:pt idx="927">
                  <c:v>1587</c:v>
                </c:pt>
                <c:pt idx="928">
                  <c:v>1422</c:v>
                </c:pt>
                <c:pt idx="929">
                  <c:v>1509</c:v>
                </c:pt>
                <c:pt idx="930">
                  <c:v>1625</c:v>
                </c:pt>
                <c:pt idx="931">
                  <c:v>1467</c:v>
                </c:pt>
                <c:pt idx="932">
                  <c:v>1732</c:v>
                </c:pt>
                <c:pt idx="933">
                  <c:v>1625</c:v>
                </c:pt>
                <c:pt idx="934">
                  <c:v>1875</c:v>
                </c:pt>
                <c:pt idx="935">
                  <c:v>1361</c:v>
                </c:pt>
                <c:pt idx="936">
                  <c:v>1946</c:v>
                </c:pt>
                <c:pt idx="937">
                  <c:v>2166</c:v>
                </c:pt>
                <c:pt idx="938">
                  <c:v>2183</c:v>
                </c:pt>
                <c:pt idx="939">
                  <c:v>1958</c:v>
                </c:pt>
                <c:pt idx="940">
                  <c:v>2128</c:v>
                </c:pt>
                <c:pt idx="941">
                  <c:v>2407</c:v>
                </c:pt>
                <c:pt idx="942">
                  <c:v>2360</c:v>
                </c:pt>
                <c:pt idx="943">
                  <c:v>2261</c:v>
                </c:pt>
                <c:pt idx="944">
                  <c:v>2622</c:v>
                </c:pt>
                <c:pt idx="945">
                  <c:v>2925</c:v>
                </c:pt>
                <c:pt idx="946">
                  <c:v>3279</c:v>
                </c:pt>
                <c:pt idx="947">
                  <c:v>3675</c:v>
                </c:pt>
                <c:pt idx="948">
                  <c:v>3382</c:v>
                </c:pt>
                <c:pt idx="949">
                  <c:v>3388</c:v>
                </c:pt>
                <c:pt idx="950">
                  <c:v>3231</c:v>
                </c:pt>
                <c:pt idx="951">
                  <c:v>3448</c:v>
                </c:pt>
                <c:pt idx="952">
                  <c:v>3399</c:v>
                </c:pt>
                <c:pt idx="953">
                  <c:v>3680</c:v>
                </c:pt>
                <c:pt idx="954">
                  <c:v>3579</c:v>
                </c:pt>
                <c:pt idx="955">
                  <c:v>3556</c:v>
                </c:pt>
                <c:pt idx="956">
                  <c:v>3566</c:v>
                </c:pt>
                <c:pt idx="957">
                  <c:v>3944</c:v>
                </c:pt>
                <c:pt idx="958">
                  <c:v>4213</c:v>
                </c:pt>
                <c:pt idx="959">
                  <c:v>3300</c:v>
                </c:pt>
                <c:pt idx="960">
                  <c:v>4208</c:v>
                </c:pt>
                <c:pt idx="961">
                  <c:v>3891</c:v>
                </c:pt>
                <c:pt idx="962">
                  <c:v>4174</c:v>
                </c:pt>
                <c:pt idx="963">
                  <c:v>3993</c:v>
                </c:pt>
                <c:pt idx="964">
                  <c:v>3998</c:v>
                </c:pt>
                <c:pt idx="965">
                  <c:v>3983</c:v>
                </c:pt>
                <c:pt idx="966">
                  <c:v>3950</c:v>
                </c:pt>
                <c:pt idx="967">
                  <c:v>3781</c:v>
                </c:pt>
                <c:pt idx="968">
                  <c:v>3985</c:v>
                </c:pt>
                <c:pt idx="969">
                  <c:v>3712</c:v>
                </c:pt>
                <c:pt idx="970">
                  <c:v>4059</c:v>
                </c:pt>
                <c:pt idx="971">
                  <c:v>4108</c:v>
                </c:pt>
                <c:pt idx="972">
                  <c:v>4032</c:v>
                </c:pt>
                <c:pt idx="973">
                  <c:v>3689</c:v>
                </c:pt>
                <c:pt idx="974">
                  <c:v>3915</c:v>
                </c:pt>
                <c:pt idx="975">
                  <c:v>3840</c:v>
                </c:pt>
                <c:pt idx="976">
                  <c:v>3662</c:v>
                </c:pt>
                <c:pt idx="977">
                  <c:v>3688</c:v>
                </c:pt>
                <c:pt idx="978">
                  <c:v>3894</c:v>
                </c:pt>
                <c:pt idx="979">
                  <c:v>3859</c:v>
                </c:pt>
                <c:pt idx="980">
                  <c:v>3718</c:v>
                </c:pt>
                <c:pt idx="981">
                  <c:v>3836</c:v>
                </c:pt>
                <c:pt idx="982">
                  <c:v>3778</c:v>
                </c:pt>
                <c:pt idx="983">
                  <c:v>2607</c:v>
                </c:pt>
                <c:pt idx="984">
                  <c:v>3890</c:v>
                </c:pt>
                <c:pt idx="985">
                  <c:v>3873</c:v>
                </c:pt>
                <c:pt idx="986">
                  <c:v>3786</c:v>
                </c:pt>
                <c:pt idx="987">
                  <c:v>3702</c:v>
                </c:pt>
                <c:pt idx="988">
                  <c:v>3858</c:v>
                </c:pt>
                <c:pt idx="989">
                  <c:v>3729</c:v>
                </c:pt>
                <c:pt idx="990">
                  <c:v>3663</c:v>
                </c:pt>
                <c:pt idx="991">
                  <c:v>3783</c:v>
                </c:pt>
                <c:pt idx="992">
                  <c:v>3720</c:v>
                </c:pt>
                <c:pt idx="993">
                  <c:v>3676</c:v>
                </c:pt>
                <c:pt idx="994">
                  <c:v>3898</c:v>
                </c:pt>
                <c:pt idx="995">
                  <c:v>3767</c:v>
                </c:pt>
                <c:pt idx="996">
                  <c:v>3620</c:v>
                </c:pt>
                <c:pt idx="997">
                  <c:v>3776</c:v>
                </c:pt>
                <c:pt idx="998">
                  <c:v>3856</c:v>
                </c:pt>
                <c:pt idx="999">
                  <c:v>3838</c:v>
                </c:pt>
                <c:pt idx="1000">
                  <c:v>3700</c:v>
                </c:pt>
                <c:pt idx="1001">
                  <c:v>3933</c:v>
                </c:pt>
                <c:pt idx="1002">
                  <c:v>3710</c:v>
                </c:pt>
                <c:pt idx="1003">
                  <c:v>3696</c:v>
                </c:pt>
                <c:pt idx="1004">
                  <c:v>3642</c:v>
                </c:pt>
                <c:pt idx="1005">
                  <c:v>3913</c:v>
                </c:pt>
                <c:pt idx="1006">
                  <c:v>3843</c:v>
                </c:pt>
                <c:pt idx="1007">
                  <c:v>2582</c:v>
                </c:pt>
                <c:pt idx="1008">
                  <c:v>3811</c:v>
                </c:pt>
                <c:pt idx="1009">
                  <c:v>3665</c:v>
                </c:pt>
                <c:pt idx="1010">
                  <c:v>3812</c:v>
                </c:pt>
                <c:pt idx="1011">
                  <c:v>3637</c:v>
                </c:pt>
                <c:pt idx="1012">
                  <c:v>3729</c:v>
                </c:pt>
                <c:pt idx="1013">
                  <c:v>3586</c:v>
                </c:pt>
                <c:pt idx="1014">
                  <c:v>3574</c:v>
                </c:pt>
                <c:pt idx="1015">
                  <c:v>3608</c:v>
                </c:pt>
                <c:pt idx="1016">
                  <c:v>3604</c:v>
                </c:pt>
                <c:pt idx="1017">
                  <c:v>3525</c:v>
                </c:pt>
                <c:pt idx="1018">
                  <c:v>3510</c:v>
                </c:pt>
                <c:pt idx="1019">
                  <c:v>2680</c:v>
                </c:pt>
                <c:pt idx="1020">
                  <c:v>3577</c:v>
                </c:pt>
                <c:pt idx="1021">
                  <c:v>3505</c:v>
                </c:pt>
                <c:pt idx="1022">
                  <c:v>3770</c:v>
                </c:pt>
                <c:pt idx="1023">
                  <c:v>3328</c:v>
                </c:pt>
                <c:pt idx="1024">
                  <c:v>3642</c:v>
                </c:pt>
                <c:pt idx="1025">
                  <c:v>3582</c:v>
                </c:pt>
                <c:pt idx="1026">
                  <c:v>3701</c:v>
                </c:pt>
                <c:pt idx="1027">
                  <c:v>3620</c:v>
                </c:pt>
                <c:pt idx="1028">
                  <c:v>3652</c:v>
                </c:pt>
                <c:pt idx="1029">
                  <c:v>3639</c:v>
                </c:pt>
                <c:pt idx="1030">
                  <c:v>3687</c:v>
                </c:pt>
                <c:pt idx="1031">
                  <c:v>3824</c:v>
                </c:pt>
                <c:pt idx="1032">
                  <c:v>3909</c:v>
                </c:pt>
                <c:pt idx="1033">
                  <c:v>3648</c:v>
                </c:pt>
                <c:pt idx="1034">
                  <c:v>3765</c:v>
                </c:pt>
                <c:pt idx="1035">
                  <c:v>3818</c:v>
                </c:pt>
                <c:pt idx="1036">
                  <c:v>3485</c:v>
                </c:pt>
                <c:pt idx="1037">
                  <c:v>3639</c:v>
                </c:pt>
                <c:pt idx="1038">
                  <c:v>3755</c:v>
                </c:pt>
                <c:pt idx="1039">
                  <c:v>3795</c:v>
                </c:pt>
                <c:pt idx="1040">
                  <c:v>3624</c:v>
                </c:pt>
                <c:pt idx="1041">
                  <c:v>3600</c:v>
                </c:pt>
                <c:pt idx="1042">
                  <c:v>3760</c:v>
                </c:pt>
                <c:pt idx="1043">
                  <c:v>2580</c:v>
                </c:pt>
                <c:pt idx="1044">
                  <c:v>3634</c:v>
                </c:pt>
                <c:pt idx="1045">
                  <c:v>3753</c:v>
                </c:pt>
                <c:pt idx="1046">
                  <c:v>3596</c:v>
                </c:pt>
                <c:pt idx="1047">
                  <c:v>3588</c:v>
                </c:pt>
                <c:pt idx="1048">
                  <c:v>3661</c:v>
                </c:pt>
                <c:pt idx="1049">
                  <c:v>3642</c:v>
                </c:pt>
                <c:pt idx="1050">
                  <c:v>3563</c:v>
                </c:pt>
                <c:pt idx="1051">
                  <c:v>3569</c:v>
                </c:pt>
                <c:pt idx="1052">
                  <c:v>3774</c:v>
                </c:pt>
                <c:pt idx="1053">
                  <c:v>3555</c:v>
                </c:pt>
                <c:pt idx="1054">
                  <c:v>3625</c:v>
                </c:pt>
                <c:pt idx="1055">
                  <c:v>3966</c:v>
                </c:pt>
                <c:pt idx="1056">
                  <c:v>3679</c:v>
                </c:pt>
                <c:pt idx="1057">
                  <c:v>3527</c:v>
                </c:pt>
                <c:pt idx="1058">
                  <c:v>3579</c:v>
                </c:pt>
                <c:pt idx="1059">
                  <c:v>3644</c:v>
                </c:pt>
                <c:pt idx="1060">
                  <c:v>3496</c:v>
                </c:pt>
                <c:pt idx="1061">
                  <c:v>3561</c:v>
                </c:pt>
                <c:pt idx="1062">
                  <c:v>3538</c:v>
                </c:pt>
                <c:pt idx="1063">
                  <c:v>3336</c:v>
                </c:pt>
                <c:pt idx="1064">
                  <c:v>3375</c:v>
                </c:pt>
                <c:pt idx="1065">
                  <c:v>3264</c:v>
                </c:pt>
                <c:pt idx="1066">
                  <c:v>3316</c:v>
                </c:pt>
                <c:pt idx="1067">
                  <c:v>2344</c:v>
                </c:pt>
                <c:pt idx="1068">
                  <c:v>3226</c:v>
                </c:pt>
                <c:pt idx="1069">
                  <c:v>3367</c:v>
                </c:pt>
                <c:pt idx="1070">
                  <c:v>3162</c:v>
                </c:pt>
                <c:pt idx="1071">
                  <c:v>3108</c:v>
                </c:pt>
                <c:pt idx="1072">
                  <c:v>3305</c:v>
                </c:pt>
                <c:pt idx="1073">
                  <c:v>3141</c:v>
                </c:pt>
                <c:pt idx="1074">
                  <c:v>3186</c:v>
                </c:pt>
                <c:pt idx="1075">
                  <c:v>3106</c:v>
                </c:pt>
                <c:pt idx="1076">
                  <c:v>3114</c:v>
                </c:pt>
                <c:pt idx="1077">
                  <c:v>3114</c:v>
                </c:pt>
                <c:pt idx="1078">
                  <c:v>2932</c:v>
                </c:pt>
                <c:pt idx="1079">
                  <c:v>2995</c:v>
                </c:pt>
                <c:pt idx="1080">
                  <c:v>2993</c:v>
                </c:pt>
                <c:pt idx="1081">
                  <c:v>2946</c:v>
                </c:pt>
                <c:pt idx="1082">
                  <c:v>3284</c:v>
                </c:pt>
                <c:pt idx="1083">
                  <c:v>2902</c:v>
                </c:pt>
                <c:pt idx="1084">
                  <c:v>3034</c:v>
                </c:pt>
                <c:pt idx="1085">
                  <c:v>3168</c:v>
                </c:pt>
                <c:pt idx="1086">
                  <c:v>3043</c:v>
                </c:pt>
                <c:pt idx="1087">
                  <c:v>3014</c:v>
                </c:pt>
                <c:pt idx="1088">
                  <c:v>2916</c:v>
                </c:pt>
                <c:pt idx="1089">
                  <c:v>3058</c:v>
                </c:pt>
                <c:pt idx="1090">
                  <c:v>2885</c:v>
                </c:pt>
                <c:pt idx="1091">
                  <c:v>2081</c:v>
                </c:pt>
                <c:pt idx="1092">
                  <c:v>3310</c:v>
                </c:pt>
                <c:pt idx="1093">
                  <c:v>2880</c:v>
                </c:pt>
                <c:pt idx="1094">
                  <c:v>2946</c:v>
                </c:pt>
                <c:pt idx="1095">
                  <c:v>2935</c:v>
                </c:pt>
                <c:pt idx="1096">
                  <c:v>2936</c:v>
                </c:pt>
                <c:pt idx="1097">
                  <c:v>2939</c:v>
                </c:pt>
                <c:pt idx="1098">
                  <c:v>2952</c:v>
                </c:pt>
                <c:pt idx="1099">
                  <c:v>2993</c:v>
                </c:pt>
                <c:pt idx="1100">
                  <c:v>2937</c:v>
                </c:pt>
                <c:pt idx="1101">
                  <c:v>2976</c:v>
                </c:pt>
                <c:pt idx="1102">
                  <c:v>3061</c:v>
                </c:pt>
                <c:pt idx="1103">
                  <c:v>2020</c:v>
                </c:pt>
                <c:pt idx="1104">
                  <c:v>3123</c:v>
                </c:pt>
                <c:pt idx="1105">
                  <c:v>2915</c:v>
                </c:pt>
                <c:pt idx="1106">
                  <c:v>3090</c:v>
                </c:pt>
                <c:pt idx="1107">
                  <c:v>2999</c:v>
                </c:pt>
                <c:pt idx="1108">
                  <c:v>3158</c:v>
                </c:pt>
                <c:pt idx="1109">
                  <c:v>3833</c:v>
                </c:pt>
                <c:pt idx="1110">
                  <c:v>3502</c:v>
                </c:pt>
                <c:pt idx="1111">
                  <c:v>3325</c:v>
                </c:pt>
                <c:pt idx="1112">
                  <c:v>3307</c:v>
                </c:pt>
                <c:pt idx="1113">
                  <c:v>3339</c:v>
                </c:pt>
                <c:pt idx="1114">
                  <c:v>3377</c:v>
                </c:pt>
                <c:pt idx="1115">
                  <c:v>3395</c:v>
                </c:pt>
                <c:pt idx="1116">
                  <c:v>3651</c:v>
                </c:pt>
                <c:pt idx="1117">
                  <c:v>3403</c:v>
                </c:pt>
                <c:pt idx="1118">
                  <c:v>3319</c:v>
                </c:pt>
                <c:pt idx="1119">
                  <c:v>3356</c:v>
                </c:pt>
                <c:pt idx="1120">
                  <c:v>3253</c:v>
                </c:pt>
                <c:pt idx="1121">
                  <c:v>3006</c:v>
                </c:pt>
                <c:pt idx="1122">
                  <c:v>3111</c:v>
                </c:pt>
                <c:pt idx="1123">
                  <c:v>3248</c:v>
                </c:pt>
                <c:pt idx="1124">
                  <c:v>3306</c:v>
                </c:pt>
                <c:pt idx="1125">
                  <c:v>3146</c:v>
                </c:pt>
                <c:pt idx="1126">
                  <c:v>3170</c:v>
                </c:pt>
                <c:pt idx="1127">
                  <c:v>2151</c:v>
                </c:pt>
                <c:pt idx="1128">
                  <c:v>3173</c:v>
                </c:pt>
                <c:pt idx="1129">
                  <c:v>3337</c:v>
                </c:pt>
                <c:pt idx="1130">
                  <c:v>2992</c:v>
                </c:pt>
                <c:pt idx="1131">
                  <c:v>3097</c:v>
                </c:pt>
                <c:pt idx="1132">
                  <c:v>3076</c:v>
                </c:pt>
                <c:pt idx="1133">
                  <c:v>3031</c:v>
                </c:pt>
                <c:pt idx="1134">
                  <c:v>2974</c:v>
                </c:pt>
                <c:pt idx="1135">
                  <c:v>2435</c:v>
                </c:pt>
                <c:pt idx="1136">
                  <c:v>2374</c:v>
                </c:pt>
                <c:pt idx="1137">
                  <c:v>2331</c:v>
                </c:pt>
                <c:pt idx="1138">
                  <c:v>2124</c:v>
                </c:pt>
                <c:pt idx="1139">
                  <c:v>2284</c:v>
                </c:pt>
                <c:pt idx="1140">
                  <c:v>2257</c:v>
                </c:pt>
                <c:pt idx="1141">
                  <c:v>2176</c:v>
                </c:pt>
                <c:pt idx="1142">
                  <c:v>2270</c:v>
                </c:pt>
                <c:pt idx="1143">
                  <c:v>2152</c:v>
                </c:pt>
                <c:pt idx="1144">
                  <c:v>2160</c:v>
                </c:pt>
                <c:pt idx="1145">
                  <c:v>1979</c:v>
                </c:pt>
                <c:pt idx="1146">
                  <c:v>1921</c:v>
                </c:pt>
                <c:pt idx="1147">
                  <c:v>2042</c:v>
                </c:pt>
                <c:pt idx="1148">
                  <c:v>1858</c:v>
                </c:pt>
                <c:pt idx="1149">
                  <c:v>1857</c:v>
                </c:pt>
                <c:pt idx="1150">
                  <c:v>1837</c:v>
                </c:pt>
                <c:pt idx="1151">
                  <c:v>1208</c:v>
                </c:pt>
                <c:pt idx="1152">
                  <c:v>1800</c:v>
                </c:pt>
                <c:pt idx="1153">
                  <c:v>1892</c:v>
                </c:pt>
                <c:pt idx="1154">
                  <c:v>1843</c:v>
                </c:pt>
                <c:pt idx="1155">
                  <c:v>1815</c:v>
                </c:pt>
                <c:pt idx="1156">
                  <c:v>1804</c:v>
                </c:pt>
                <c:pt idx="1157">
                  <c:v>1653</c:v>
                </c:pt>
                <c:pt idx="1158">
                  <c:v>1690</c:v>
                </c:pt>
                <c:pt idx="1159">
                  <c:v>1594</c:v>
                </c:pt>
                <c:pt idx="1160">
                  <c:v>1683</c:v>
                </c:pt>
                <c:pt idx="1161">
                  <c:v>1569</c:v>
                </c:pt>
                <c:pt idx="1162">
                  <c:v>1614</c:v>
                </c:pt>
                <c:pt idx="1163">
                  <c:v>1807</c:v>
                </c:pt>
                <c:pt idx="1164">
                  <c:v>1651</c:v>
                </c:pt>
                <c:pt idx="1165">
                  <c:v>1653</c:v>
                </c:pt>
                <c:pt idx="1166">
                  <c:v>1858</c:v>
                </c:pt>
                <c:pt idx="1167">
                  <c:v>1592</c:v>
                </c:pt>
                <c:pt idx="1168">
                  <c:v>1487</c:v>
                </c:pt>
                <c:pt idx="1169">
                  <c:v>1727</c:v>
                </c:pt>
                <c:pt idx="1170">
                  <c:v>1622</c:v>
                </c:pt>
                <c:pt idx="1171">
                  <c:v>1575</c:v>
                </c:pt>
                <c:pt idx="1172">
                  <c:v>1552</c:v>
                </c:pt>
                <c:pt idx="1173">
                  <c:v>1516</c:v>
                </c:pt>
                <c:pt idx="1174">
                  <c:v>1586</c:v>
                </c:pt>
                <c:pt idx="1175">
                  <c:v>1321</c:v>
                </c:pt>
                <c:pt idx="1176">
                  <c:v>1691</c:v>
                </c:pt>
                <c:pt idx="1177">
                  <c:v>1571</c:v>
                </c:pt>
                <c:pt idx="1178">
                  <c:v>1689</c:v>
                </c:pt>
                <c:pt idx="1179">
                  <c:v>1594</c:v>
                </c:pt>
                <c:pt idx="1180">
                  <c:v>1504</c:v>
                </c:pt>
                <c:pt idx="1181">
                  <c:v>1570</c:v>
                </c:pt>
                <c:pt idx="1182">
                  <c:v>1541</c:v>
                </c:pt>
                <c:pt idx="1183">
                  <c:v>1539</c:v>
                </c:pt>
                <c:pt idx="1184">
                  <c:v>1462</c:v>
                </c:pt>
                <c:pt idx="1185">
                  <c:v>1477</c:v>
                </c:pt>
                <c:pt idx="1186">
                  <c:v>1396</c:v>
                </c:pt>
                <c:pt idx="1187">
                  <c:v>1651</c:v>
                </c:pt>
                <c:pt idx="1188">
                  <c:v>1515</c:v>
                </c:pt>
                <c:pt idx="1189">
                  <c:v>1442</c:v>
                </c:pt>
                <c:pt idx="1190">
                  <c:v>1490</c:v>
                </c:pt>
                <c:pt idx="1191">
                  <c:v>1384</c:v>
                </c:pt>
                <c:pt idx="1192">
                  <c:v>1475</c:v>
                </c:pt>
                <c:pt idx="1193">
                  <c:v>1473</c:v>
                </c:pt>
                <c:pt idx="1194">
                  <c:v>1412</c:v>
                </c:pt>
                <c:pt idx="1195">
                  <c:v>1478</c:v>
                </c:pt>
                <c:pt idx="1196">
                  <c:v>1556</c:v>
                </c:pt>
                <c:pt idx="1197">
                  <c:v>1474</c:v>
                </c:pt>
                <c:pt idx="1198">
                  <c:v>1565</c:v>
                </c:pt>
                <c:pt idx="1199">
                  <c:v>1241</c:v>
                </c:pt>
                <c:pt idx="1200">
                  <c:v>1569</c:v>
                </c:pt>
                <c:pt idx="1201">
                  <c:v>1413</c:v>
                </c:pt>
                <c:pt idx="1202">
                  <c:v>1570</c:v>
                </c:pt>
                <c:pt idx="1203">
                  <c:v>1584</c:v>
                </c:pt>
                <c:pt idx="1204">
                  <c:v>1473</c:v>
                </c:pt>
                <c:pt idx="1205">
                  <c:v>1664</c:v>
                </c:pt>
                <c:pt idx="1206">
                  <c:v>1542</c:v>
                </c:pt>
                <c:pt idx="1207">
                  <c:v>1525</c:v>
                </c:pt>
                <c:pt idx="1208">
                  <c:v>1553</c:v>
                </c:pt>
                <c:pt idx="1209">
                  <c:v>1580</c:v>
                </c:pt>
                <c:pt idx="1210">
                  <c:v>1593</c:v>
                </c:pt>
                <c:pt idx="1211">
                  <c:v>1997</c:v>
                </c:pt>
                <c:pt idx="1212">
                  <c:v>1650</c:v>
                </c:pt>
                <c:pt idx="1213">
                  <c:v>1769</c:v>
                </c:pt>
                <c:pt idx="1214">
                  <c:v>1544</c:v>
                </c:pt>
                <c:pt idx="1215">
                  <c:v>1584</c:v>
                </c:pt>
                <c:pt idx="1216">
                  <c:v>1574</c:v>
                </c:pt>
                <c:pt idx="1217">
                  <c:v>1669</c:v>
                </c:pt>
                <c:pt idx="1218">
                  <c:v>1577</c:v>
                </c:pt>
                <c:pt idx="1219">
                  <c:v>1574</c:v>
                </c:pt>
                <c:pt idx="1220">
                  <c:v>1753</c:v>
                </c:pt>
                <c:pt idx="1221">
                  <c:v>1761</c:v>
                </c:pt>
                <c:pt idx="1222">
                  <c:v>1848</c:v>
                </c:pt>
                <c:pt idx="1223">
                  <c:v>1435</c:v>
                </c:pt>
                <c:pt idx="1224">
                  <c:v>2076</c:v>
                </c:pt>
                <c:pt idx="1225">
                  <c:v>2074</c:v>
                </c:pt>
                <c:pt idx="1226">
                  <c:v>2251</c:v>
                </c:pt>
                <c:pt idx="1227">
                  <c:v>2213</c:v>
                </c:pt>
                <c:pt idx="1228">
                  <c:v>2309</c:v>
                </c:pt>
                <c:pt idx="1229">
                  <c:v>2666</c:v>
                </c:pt>
                <c:pt idx="1230">
                  <c:v>2687</c:v>
                </c:pt>
                <c:pt idx="1231">
                  <c:v>2579</c:v>
                </c:pt>
                <c:pt idx="1232">
                  <c:v>2808</c:v>
                </c:pt>
                <c:pt idx="1233">
                  <c:v>3123</c:v>
                </c:pt>
                <c:pt idx="1234">
                  <c:v>3573</c:v>
                </c:pt>
                <c:pt idx="1235">
                  <c:v>4165</c:v>
                </c:pt>
                <c:pt idx="1236">
                  <c:v>3852</c:v>
                </c:pt>
                <c:pt idx="1237">
                  <c:v>3661</c:v>
                </c:pt>
                <c:pt idx="1238">
                  <c:v>3590</c:v>
                </c:pt>
                <c:pt idx="1239">
                  <c:v>3580</c:v>
                </c:pt>
                <c:pt idx="1240">
                  <c:v>3651</c:v>
                </c:pt>
                <c:pt idx="1241">
                  <c:v>3972</c:v>
                </c:pt>
                <c:pt idx="1242">
                  <c:v>3669</c:v>
                </c:pt>
                <c:pt idx="1243">
                  <c:v>3809</c:v>
                </c:pt>
                <c:pt idx="1244">
                  <c:v>3923</c:v>
                </c:pt>
                <c:pt idx="1245">
                  <c:v>4161</c:v>
                </c:pt>
                <c:pt idx="1246">
                  <c:v>4210</c:v>
                </c:pt>
                <c:pt idx="1247">
                  <c:v>3452</c:v>
                </c:pt>
                <c:pt idx="1248">
                  <c:v>4648</c:v>
                </c:pt>
                <c:pt idx="1249">
                  <c:v>4411</c:v>
                </c:pt>
                <c:pt idx="1250">
                  <c:v>4299</c:v>
                </c:pt>
                <c:pt idx="1251">
                  <c:v>4340</c:v>
                </c:pt>
                <c:pt idx="1252">
                  <c:v>4333</c:v>
                </c:pt>
                <c:pt idx="1253">
                  <c:v>4232</c:v>
                </c:pt>
                <c:pt idx="1254">
                  <c:v>4167</c:v>
                </c:pt>
                <c:pt idx="1255">
                  <c:v>4067</c:v>
                </c:pt>
                <c:pt idx="1256">
                  <c:v>4127</c:v>
                </c:pt>
                <c:pt idx="1257">
                  <c:v>4196</c:v>
                </c:pt>
                <c:pt idx="1258">
                  <c:v>4240</c:v>
                </c:pt>
                <c:pt idx="1259">
                  <c:v>4138</c:v>
                </c:pt>
                <c:pt idx="1260">
                  <c:v>3964</c:v>
                </c:pt>
                <c:pt idx="1261">
                  <c:v>4430</c:v>
                </c:pt>
                <c:pt idx="1262">
                  <c:v>4020</c:v>
                </c:pt>
                <c:pt idx="1263">
                  <c:v>4047</c:v>
                </c:pt>
                <c:pt idx="1264">
                  <c:v>4149</c:v>
                </c:pt>
                <c:pt idx="1265">
                  <c:v>4006</c:v>
                </c:pt>
                <c:pt idx="1266">
                  <c:v>3892</c:v>
                </c:pt>
                <c:pt idx="1267">
                  <c:v>4062</c:v>
                </c:pt>
                <c:pt idx="1268">
                  <c:v>3952</c:v>
                </c:pt>
                <c:pt idx="1269">
                  <c:v>3894</c:v>
                </c:pt>
                <c:pt idx="1270">
                  <c:v>3927</c:v>
                </c:pt>
                <c:pt idx="1271">
                  <c:v>2750</c:v>
                </c:pt>
                <c:pt idx="1272">
                  <c:v>3868</c:v>
                </c:pt>
                <c:pt idx="1273">
                  <c:v>3753</c:v>
                </c:pt>
                <c:pt idx="1274">
                  <c:v>4167</c:v>
                </c:pt>
                <c:pt idx="1275">
                  <c:v>4136</c:v>
                </c:pt>
                <c:pt idx="1276">
                  <c:v>3936</c:v>
                </c:pt>
                <c:pt idx="1277">
                  <c:v>3918</c:v>
                </c:pt>
                <c:pt idx="1278">
                  <c:v>3820</c:v>
                </c:pt>
                <c:pt idx="1279">
                  <c:v>3993</c:v>
                </c:pt>
                <c:pt idx="1280">
                  <c:v>3950</c:v>
                </c:pt>
                <c:pt idx="1281">
                  <c:v>3951</c:v>
                </c:pt>
                <c:pt idx="1282">
                  <c:v>4166</c:v>
                </c:pt>
                <c:pt idx="1283">
                  <c:v>4038</c:v>
                </c:pt>
                <c:pt idx="1284">
                  <c:v>3945</c:v>
                </c:pt>
                <c:pt idx="1285">
                  <c:v>4058</c:v>
                </c:pt>
                <c:pt idx="1286">
                  <c:v>4007</c:v>
                </c:pt>
                <c:pt idx="1287">
                  <c:v>3985</c:v>
                </c:pt>
                <c:pt idx="1288">
                  <c:v>3835</c:v>
                </c:pt>
                <c:pt idx="1289">
                  <c:v>3946</c:v>
                </c:pt>
                <c:pt idx="1290">
                  <c:v>3936</c:v>
                </c:pt>
                <c:pt idx="1291">
                  <c:v>3800</c:v>
                </c:pt>
                <c:pt idx="1292">
                  <c:v>3867</c:v>
                </c:pt>
                <c:pt idx="1293">
                  <c:v>3997</c:v>
                </c:pt>
                <c:pt idx="1294">
                  <c:v>3831</c:v>
                </c:pt>
                <c:pt idx="1295">
                  <c:v>2605</c:v>
                </c:pt>
                <c:pt idx="1296">
                  <c:v>3742</c:v>
                </c:pt>
                <c:pt idx="1297">
                  <c:v>3791</c:v>
                </c:pt>
                <c:pt idx="1298">
                  <c:v>3924</c:v>
                </c:pt>
                <c:pt idx="1299">
                  <c:v>3696</c:v>
                </c:pt>
                <c:pt idx="1300">
                  <c:v>3560</c:v>
                </c:pt>
                <c:pt idx="1301">
                  <c:v>3718</c:v>
                </c:pt>
                <c:pt idx="1302">
                  <c:v>3967</c:v>
                </c:pt>
                <c:pt idx="1303">
                  <c:v>3674</c:v>
                </c:pt>
                <c:pt idx="1304">
                  <c:v>3849</c:v>
                </c:pt>
                <c:pt idx="1305">
                  <c:v>3755</c:v>
                </c:pt>
                <c:pt idx="1306">
                  <c:v>3856</c:v>
                </c:pt>
                <c:pt idx="1307">
                  <c:v>3696</c:v>
                </c:pt>
                <c:pt idx="1308">
                  <c:v>3572</c:v>
                </c:pt>
                <c:pt idx="1309">
                  <c:v>3576</c:v>
                </c:pt>
                <c:pt idx="1310">
                  <c:v>3563</c:v>
                </c:pt>
                <c:pt idx="1311">
                  <c:v>3423</c:v>
                </c:pt>
                <c:pt idx="1312">
                  <c:v>3431</c:v>
                </c:pt>
                <c:pt idx="1313">
                  <c:v>3502</c:v>
                </c:pt>
                <c:pt idx="1314">
                  <c:v>3452</c:v>
                </c:pt>
                <c:pt idx="1315">
                  <c:v>5046</c:v>
                </c:pt>
                <c:pt idx="1316">
                  <c:v>3469</c:v>
                </c:pt>
                <c:pt idx="1317">
                  <c:v>3308</c:v>
                </c:pt>
                <c:pt idx="1318">
                  <c:v>3355</c:v>
                </c:pt>
                <c:pt idx="1319">
                  <c:v>2422</c:v>
                </c:pt>
                <c:pt idx="1320">
                  <c:v>3343</c:v>
                </c:pt>
                <c:pt idx="1321">
                  <c:v>3229</c:v>
                </c:pt>
                <c:pt idx="1322">
                  <c:v>3296</c:v>
                </c:pt>
                <c:pt idx="1323">
                  <c:v>3269</c:v>
                </c:pt>
                <c:pt idx="1324">
                  <c:v>3080</c:v>
                </c:pt>
                <c:pt idx="1325">
                  <c:v>3168</c:v>
                </c:pt>
                <c:pt idx="1326">
                  <c:v>3057</c:v>
                </c:pt>
                <c:pt idx="1327">
                  <c:v>3080</c:v>
                </c:pt>
                <c:pt idx="1328">
                  <c:v>3183</c:v>
                </c:pt>
                <c:pt idx="1329">
                  <c:v>3271</c:v>
                </c:pt>
                <c:pt idx="1330">
                  <c:v>3081</c:v>
                </c:pt>
                <c:pt idx="1331">
                  <c:v>3164</c:v>
                </c:pt>
                <c:pt idx="1332">
                  <c:v>3074</c:v>
                </c:pt>
                <c:pt idx="1333">
                  <c:v>2963</c:v>
                </c:pt>
                <c:pt idx="1334">
                  <c:v>2947</c:v>
                </c:pt>
                <c:pt idx="1335">
                  <c:v>2912</c:v>
                </c:pt>
                <c:pt idx="1336">
                  <c:v>2934</c:v>
                </c:pt>
                <c:pt idx="1337">
                  <c:v>3077</c:v>
                </c:pt>
                <c:pt idx="1338">
                  <c:v>2935</c:v>
                </c:pt>
                <c:pt idx="1339">
                  <c:v>3057</c:v>
                </c:pt>
                <c:pt idx="1340">
                  <c:v>2906</c:v>
                </c:pt>
                <c:pt idx="1341">
                  <c:v>2730</c:v>
                </c:pt>
                <c:pt idx="1342">
                  <c:v>2792</c:v>
                </c:pt>
                <c:pt idx="1343">
                  <c:v>2249</c:v>
                </c:pt>
                <c:pt idx="1344">
                  <c:v>2810</c:v>
                </c:pt>
                <c:pt idx="1345">
                  <c:v>2865</c:v>
                </c:pt>
                <c:pt idx="1346">
                  <c:v>2806</c:v>
                </c:pt>
                <c:pt idx="1347">
                  <c:v>2887</c:v>
                </c:pt>
                <c:pt idx="1348">
                  <c:v>2742</c:v>
                </c:pt>
                <c:pt idx="1349">
                  <c:v>2757</c:v>
                </c:pt>
                <c:pt idx="1350">
                  <c:v>2746</c:v>
                </c:pt>
                <c:pt idx="1351">
                  <c:v>2662</c:v>
                </c:pt>
                <c:pt idx="1352">
                  <c:v>2682</c:v>
                </c:pt>
                <c:pt idx="1353">
                  <c:v>2551</c:v>
                </c:pt>
                <c:pt idx="1354">
                  <c:v>2538</c:v>
                </c:pt>
                <c:pt idx="1355">
                  <c:v>2731</c:v>
                </c:pt>
                <c:pt idx="1356">
                  <c:v>2599</c:v>
                </c:pt>
                <c:pt idx="1357">
                  <c:v>2676</c:v>
                </c:pt>
                <c:pt idx="1358">
                  <c:v>2557</c:v>
                </c:pt>
                <c:pt idx="1359">
                  <c:v>2443</c:v>
                </c:pt>
                <c:pt idx="1360">
                  <c:v>2482</c:v>
                </c:pt>
                <c:pt idx="1361">
                  <c:v>2489</c:v>
                </c:pt>
                <c:pt idx="1362">
                  <c:v>2510</c:v>
                </c:pt>
                <c:pt idx="1363">
                  <c:v>2433</c:v>
                </c:pt>
                <c:pt idx="1364">
                  <c:v>2425</c:v>
                </c:pt>
                <c:pt idx="1365">
                  <c:v>2438</c:v>
                </c:pt>
                <c:pt idx="1366">
                  <c:v>2388</c:v>
                </c:pt>
                <c:pt idx="1367">
                  <c:v>1609</c:v>
                </c:pt>
                <c:pt idx="1368">
                  <c:v>2449</c:v>
                </c:pt>
                <c:pt idx="1369">
                  <c:v>2466</c:v>
                </c:pt>
                <c:pt idx="1370">
                  <c:v>2523</c:v>
                </c:pt>
                <c:pt idx="1371">
                  <c:v>2401</c:v>
                </c:pt>
                <c:pt idx="1372">
                  <c:v>2226</c:v>
                </c:pt>
                <c:pt idx="1373">
                  <c:v>2461</c:v>
                </c:pt>
                <c:pt idx="1374">
                  <c:v>2307</c:v>
                </c:pt>
                <c:pt idx="1375">
                  <c:v>2176</c:v>
                </c:pt>
                <c:pt idx="1376">
                  <c:v>2400</c:v>
                </c:pt>
                <c:pt idx="1377">
                  <c:v>2323</c:v>
                </c:pt>
                <c:pt idx="1378">
                  <c:v>2329</c:v>
                </c:pt>
                <c:pt idx="1379">
                  <c:v>2300</c:v>
                </c:pt>
                <c:pt idx="1380">
                  <c:v>2414</c:v>
                </c:pt>
                <c:pt idx="1381">
                  <c:v>2371</c:v>
                </c:pt>
                <c:pt idx="1382">
                  <c:v>2435</c:v>
                </c:pt>
                <c:pt idx="1383">
                  <c:v>2350</c:v>
                </c:pt>
                <c:pt idx="1384">
                  <c:v>2255</c:v>
                </c:pt>
                <c:pt idx="1385">
                  <c:v>2303</c:v>
                </c:pt>
                <c:pt idx="1386">
                  <c:v>2322</c:v>
                </c:pt>
                <c:pt idx="1387">
                  <c:v>2305</c:v>
                </c:pt>
                <c:pt idx="1388">
                  <c:v>2375</c:v>
                </c:pt>
                <c:pt idx="1389">
                  <c:v>2288</c:v>
                </c:pt>
                <c:pt idx="1390">
                  <c:v>2354</c:v>
                </c:pt>
                <c:pt idx="1391">
                  <c:v>1700</c:v>
                </c:pt>
                <c:pt idx="1392">
                  <c:v>2344</c:v>
                </c:pt>
                <c:pt idx="1393">
                  <c:v>2336</c:v>
                </c:pt>
                <c:pt idx="1394">
                  <c:v>2468</c:v>
                </c:pt>
                <c:pt idx="1395">
                  <c:v>2330</c:v>
                </c:pt>
                <c:pt idx="1396">
                  <c:v>2370</c:v>
                </c:pt>
                <c:pt idx="1397">
                  <c:v>2252</c:v>
                </c:pt>
                <c:pt idx="1398">
                  <c:v>2272</c:v>
                </c:pt>
                <c:pt idx="1399">
                  <c:v>2327</c:v>
                </c:pt>
                <c:pt idx="1400">
                  <c:v>2388</c:v>
                </c:pt>
                <c:pt idx="1401">
                  <c:v>2318</c:v>
                </c:pt>
                <c:pt idx="1402">
                  <c:v>2381</c:v>
                </c:pt>
                <c:pt idx="1403">
                  <c:v>1662</c:v>
                </c:pt>
                <c:pt idx="1404">
                  <c:v>2303</c:v>
                </c:pt>
                <c:pt idx="1405">
                  <c:v>2383</c:v>
                </c:pt>
                <c:pt idx="1406">
                  <c:v>2542</c:v>
                </c:pt>
                <c:pt idx="1407">
                  <c:v>2313</c:v>
                </c:pt>
                <c:pt idx="1408">
                  <c:v>2261</c:v>
                </c:pt>
                <c:pt idx="1409">
                  <c:v>2425</c:v>
                </c:pt>
                <c:pt idx="1410">
                  <c:v>2123</c:v>
                </c:pt>
                <c:pt idx="1411">
                  <c:v>2193</c:v>
                </c:pt>
                <c:pt idx="1412">
                  <c:v>2188</c:v>
                </c:pt>
                <c:pt idx="1413">
                  <c:v>2216</c:v>
                </c:pt>
                <c:pt idx="1414">
                  <c:v>2231</c:v>
                </c:pt>
                <c:pt idx="1415">
                  <c:v>2322</c:v>
                </c:pt>
                <c:pt idx="1416">
                  <c:v>2223</c:v>
                </c:pt>
                <c:pt idx="1417">
                  <c:v>2057</c:v>
                </c:pt>
                <c:pt idx="1418">
                  <c:v>2321</c:v>
                </c:pt>
                <c:pt idx="1419">
                  <c:v>2280</c:v>
                </c:pt>
                <c:pt idx="1420">
                  <c:v>2121</c:v>
                </c:pt>
                <c:pt idx="1421">
                  <c:v>2190</c:v>
                </c:pt>
                <c:pt idx="1422">
                  <c:v>2107</c:v>
                </c:pt>
                <c:pt idx="1423">
                  <c:v>2085</c:v>
                </c:pt>
                <c:pt idx="1424">
                  <c:v>2063</c:v>
                </c:pt>
                <c:pt idx="1425">
                  <c:v>2051</c:v>
                </c:pt>
                <c:pt idx="1426">
                  <c:v>1901</c:v>
                </c:pt>
                <c:pt idx="1427">
                  <c:v>1398</c:v>
                </c:pt>
                <c:pt idx="1428">
                  <c:v>2078</c:v>
                </c:pt>
                <c:pt idx="1429">
                  <c:v>2020</c:v>
                </c:pt>
                <c:pt idx="1430">
                  <c:v>1938</c:v>
                </c:pt>
                <c:pt idx="1431">
                  <c:v>2014</c:v>
                </c:pt>
                <c:pt idx="1432">
                  <c:v>1972</c:v>
                </c:pt>
                <c:pt idx="1433">
                  <c:v>1860</c:v>
                </c:pt>
                <c:pt idx="1434">
                  <c:v>1849</c:v>
                </c:pt>
                <c:pt idx="1435">
                  <c:v>1751</c:v>
                </c:pt>
                <c:pt idx="1436">
                  <c:v>1839</c:v>
                </c:pt>
                <c:pt idx="1437">
                  <c:v>1793</c:v>
                </c:pt>
                <c:pt idx="1438">
                  <c:v>1910</c:v>
                </c:pt>
                <c:pt idx="1439">
                  <c:v>1816</c:v>
                </c:pt>
                <c:pt idx="1440">
                  <c:v>1807</c:v>
                </c:pt>
                <c:pt idx="1441">
                  <c:v>1833</c:v>
                </c:pt>
                <c:pt idx="1442">
                  <c:v>1814</c:v>
                </c:pt>
                <c:pt idx="1443">
                  <c:v>1706</c:v>
                </c:pt>
                <c:pt idx="1444">
                  <c:v>1758</c:v>
                </c:pt>
                <c:pt idx="1445">
                  <c:v>1744</c:v>
                </c:pt>
                <c:pt idx="1446">
                  <c:v>1641</c:v>
                </c:pt>
                <c:pt idx="1447">
                  <c:v>1743</c:v>
                </c:pt>
                <c:pt idx="1448">
                  <c:v>1650</c:v>
                </c:pt>
                <c:pt idx="1449">
                  <c:v>1715</c:v>
                </c:pt>
                <c:pt idx="1450">
                  <c:v>1761</c:v>
                </c:pt>
                <c:pt idx="1451">
                  <c:v>1247</c:v>
                </c:pt>
                <c:pt idx="1452">
                  <c:v>1719</c:v>
                </c:pt>
                <c:pt idx="1453">
                  <c:v>1629</c:v>
                </c:pt>
                <c:pt idx="1454">
                  <c:v>1735</c:v>
                </c:pt>
                <c:pt idx="1455">
                  <c:v>1543</c:v>
                </c:pt>
                <c:pt idx="1456">
                  <c:v>1609</c:v>
                </c:pt>
                <c:pt idx="1457">
                  <c:v>1652</c:v>
                </c:pt>
                <c:pt idx="1458">
                  <c:v>1561</c:v>
                </c:pt>
                <c:pt idx="1459">
                  <c:v>1444</c:v>
                </c:pt>
                <c:pt idx="1460">
                  <c:v>1476</c:v>
                </c:pt>
                <c:pt idx="1461">
                  <c:v>1459</c:v>
                </c:pt>
                <c:pt idx="1462">
                  <c:v>1498</c:v>
                </c:pt>
                <c:pt idx="1463">
                  <c:v>1827</c:v>
                </c:pt>
                <c:pt idx="1464">
                  <c:v>1535</c:v>
                </c:pt>
                <c:pt idx="1465">
                  <c:v>1441</c:v>
                </c:pt>
                <c:pt idx="1466">
                  <c:v>1415</c:v>
                </c:pt>
                <c:pt idx="1467">
                  <c:v>1497</c:v>
                </c:pt>
                <c:pt idx="1468">
                  <c:v>1478</c:v>
                </c:pt>
                <c:pt idx="1469">
                  <c:v>1421</c:v>
                </c:pt>
                <c:pt idx="1470">
                  <c:v>1412</c:v>
                </c:pt>
                <c:pt idx="1471">
                  <c:v>1346</c:v>
                </c:pt>
                <c:pt idx="1472">
                  <c:v>1373</c:v>
                </c:pt>
                <c:pt idx="1473">
                  <c:v>1387</c:v>
                </c:pt>
                <c:pt idx="1474">
                  <c:v>1422</c:v>
                </c:pt>
                <c:pt idx="1475">
                  <c:v>1178</c:v>
                </c:pt>
                <c:pt idx="1476">
                  <c:v>1480</c:v>
                </c:pt>
                <c:pt idx="1477">
                  <c:v>1440</c:v>
                </c:pt>
                <c:pt idx="1478">
                  <c:v>1569</c:v>
                </c:pt>
                <c:pt idx="1479">
                  <c:v>1389</c:v>
                </c:pt>
                <c:pt idx="1480">
                  <c:v>1287</c:v>
                </c:pt>
                <c:pt idx="1481">
                  <c:v>1491</c:v>
                </c:pt>
                <c:pt idx="1482">
                  <c:v>1299</c:v>
                </c:pt>
                <c:pt idx="1483">
                  <c:v>1351</c:v>
                </c:pt>
                <c:pt idx="1484">
                  <c:v>1422</c:v>
                </c:pt>
                <c:pt idx="1485">
                  <c:v>1336</c:v>
                </c:pt>
                <c:pt idx="1486">
                  <c:v>1369</c:v>
                </c:pt>
                <c:pt idx="1487">
                  <c:v>1612</c:v>
                </c:pt>
                <c:pt idx="1488">
                  <c:v>1505</c:v>
                </c:pt>
                <c:pt idx="1489">
                  <c:v>1372</c:v>
                </c:pt>
                <c:pt idx="1490">
                  <c:v>1359</c:v>
                </c:pt>
                <c:pt idx="1491">
                  <c:v>1344</c:v>
                </c:pt>
                <c:pt idx="1492">
                  <c:v>1304</c:v>
                </c:pt>
                <c:pt idx="1493">
                  <c:v>1330</c:v>
                </c:pt>
                <c:pt idx="1494">
                  <c:v>1315</c:v>
                </c:pt>
                <c:pt idx="1495">
                  <c:v>1283</c:v>
                </c:pt>
                <c:pt idx="1496">
                  <c:v>1333</c:v>
                </c:pt>
                <c:pt idx="1497">
                  <c:v>1363</c:v>
                </c:pt>
                <c:pt idx="1498">
                  <c:v>1389</c:v>
                </c:pt>
                <c:pt idx="1499">
                  <c:v>1271</c:v>
                </c:pt>
                <c:pt idx="1500">
                  <c:v>1526</c:v>
                </c:pt>
                <c:pt idx="1501">
                  <c:v>1373</c:v>
                </c:pt>
                <c:pt idx="1502">
                  <c:v>1400</c:v>
                </c:pt>
                <c:pt idx="1503">
                  <c:v>1304</c:v>
                </c:pt>
                <c:pt idx="1504">
                  <c:v>1355</c:v>
                </c:pt>
                <c:pt idx="1505">
                  <c:v>1424</c:v>
                </c:pt>
                <c:pt idx="1506">
                  <c:v>1328</c:v>
                </c:pt>
                <c:pt idx="1507">
                  <c:v>1348</c:v>
                </c:pt>
                <c:pt idx="1508">
                  <c:v>1319</c:v>
                </c:pt>
                <c:pt idx="1509">
                  <c:v>1299</c:v>
                </c:pt>
                <c:pt idx="1510">
                  <c:v>1391</c:v>
                </c:pt>
                <c:pt idx="1511">
                  <c:v>1457</c:v>
                </c:pt>
                <c:pt idx="1512">
                  <c:v>1388</c:v>
                </c:pt>
                <c:pt idx="1513">
                  <c:v>1533</c:v>
                </c:pt>
                <c:pt idx="1514">
                  <c:v>1409</c:v>
                </c:pt>
                <c:pt idx="1515">
                  <c:v>1449</c:v>
                </c:pt>
                <c:pt idx="1516">
                  <c:v>1441</c:v>
                </c:pt>
                <c:pt idx="1517">
                  <c:v>1375</c:v>
                </c:pt>
                <c:pt idx="1518">
                  <c:v>1395</c:v>
                </c:pt>
                <c:pt idx="1519">
                  <c:v>1419</c:v>
                </c:pt>
                <c:pt idx="1520">
                  <c:v>1428</c:v>
                </c:pt>
                <c:pt idx="1521">
                  <c:v>1446</c:v>
                </c:pt>
                <c:pt idx="1522">
                  <c:v>1457</c:v>
                </c:pt>
                <c:pt idx="1523">
                  <c:v>1058</c:v>
                </c:pt>
                <c:pt idx="1524">
                  <c:v>1497</c:v>
                </c:pt>
                <c:pt idx="1525">
                  <c:v>1609</c:v>
                </c:pt>
                <c:pt idx="1526">
                  <c:v>1633</c:v>
                </c:pt>
                <c:pt idx="1527">
                  <c:v>1578</c:v>
                </c:pt>
                <c:pt idx="1528">
                  <c:v>1588</c:v>
                </c:pt>
                <c:pt idx="1529">
                  <c:v>1651</c:v>
                </c:pt>
                <c:pt idx="1530">
                  <c:v>1618</c:v>
                </c:pt>
                <c:pt idx="1531">
                  <c:v>1597</c:v>
                </c:pt>
                <c:pt idx="1532">
                  <c:v>1592</c:v>
                </c:pt>
                <c:pt idx="1533">
                  <c:v>1656</c:v>
                </c:pt>
                <c:pt idx="1534">
                  <c:v>1690</c:v>
                </c:pt>
                <c:pt idx="1535">
                  <c:v>2084</c:v>
                </c:pt>
                <c:pt idx="1536">
                  <c:v>1785</c:v>
                </c:pt>
                <c:pt idx="1537">
                  <c:v>1850</c:v>
                </c:pt>
                <c:pt idx="1538">
                  <c:v>1872</c:v>
                </c:pt>
                <c:pt idx="1539">
                  <c:v>2011</c:v>
                </c:pt>
                <c:pt idx="1540">
                  <c:v>1844</c:v>
                </c:pt>
                <c:pt idx="1541">
                  <c:v>2033</c:v>
                </c:pt>
                <c:pt idx="1542">
                  <c:v>1901</c:v>
                </c:pt>
                <c:pt idx="1543">
                  <c:v>1905</c:v>
                </c:pt>
                <c:pt idx="1544">
                  <c:v>2088</c:v>
                </c:pt>
                <c:pt idx="1545">
                  <c:v>2040</c:v>
                </c:pt>
                <c:pt idx="1546">
                  <c:v>1972</c:v>
                </c:pt>
                <c:pt idx="1547">
                  <c:v>1405</c:v>
                </c:pt>
                <c:pt idx="1548">
                  <c:v>2020</c:v>
                </c:pt>
                <c:pt idx="1549">
                  <c:v>2125</c:v>
                </c:pt>
                <c:pt idx="1550">
                  <c:v>2127</c:v>
                </c:pt>
                <c:pt idx="1551">
                  <c:v>2133</c:v>
                </c:pt>
                <c:pt idx="1552">
                  <c:v>2234</c:v>
                </c:pt>
                <c:pt idx="1553">
                  <c:v>2095</c:v>
                </c:pt>
                <c:pt idx="1554">
                  <c:v>2099</c:v>
                </c:pt>
                <c:pt idx="1555">
                  <c:v>2096</c:v>
                </c:pt>
                <c:pt idx="1556">
                  <c:v>2051</c:v>
                </c:pt>
                <c:pt idx="1557">
                  <c:v>2171</c:v>
                </c:pt>
                <c:pt idx="1558">
                  <c:v>2151</c:v>
                </c:pt>
                <c:pt idx="1559">
                  <c:v>2204</c:v>
                </c:pt>
                <c:pt idx="1560">
                  <c:v>2303</c:v>
                </c:pt>
                <c:pt idx="1561">
                  <c:v>2272</c:v>
                </c:pt>
                <c:pt idx="1562">
                  <c:v>2179</c:v>
                </c:pt>
                <c:pt idx="1563">
                  <c:v>2285</c:v>
                </c:pt>
                <c:pt idx="1564">
                  <c:v>2193</c:v>
                </c:pt>
                <c:pt idx="1565">
                  <c:v>2289</c:v>
                </c:pt>
                <c:pt idx="1566">
                  <c:v>2187</c:v>
                </c:pt>
                <c:pt idx="1567">
                  <c:v>2200</c:v>
                </c:pt>
                <c:pt idx="1568">
                  <c:v>2249</c:v>
                </c:pt>
                <c:pt idx="1569">
                  <c:v>2173</c:v>
                </c:pt>
                <c:pt idx="1570">
                  <c:v>2202</c:v>
                </c:pt>
                <c:pt idx="1571">
                  <c:v>1569</c:v>
                </c:pt>
                <c:pt idx="1572">
                  <c:v>2300</c:v>
                </c:pt>
                <c:pt idx="1573">
                  <c:v>2278</c:v>
                </c:pt>
                <c:pt idx="1574">
                  <c:v>2225</c:v>
                </c:pt>
                <c:pt idx="1575">
                  <c:v>2433</c:v>
                </c:pt>
                <c:pt idx="1576">
                  <c:v>2238</c:v>
                </c:pt>
                <c:pt idx="1577">
                  <c:v>2191</c:v>
                </c:pt>
                <c:pt idx="1578">
                  <c:v>2282</c:v>
                </c:pt>
                <c:pt idx="1579">
                  <c:v>2210</c:v>
                </c:pt>
                <c:pt idx="1580">
                  <c:v>2206</c:v>
                </c:pt>
                <c:pt idx="1581">
                  <c:v>2161</c:v>
                </c:pt>
                <c:pt idx="1582">
                  <c:v>2169</c:v>
                </c:pt>
                <c:pt idx="1583">
                  <c:v>2245</c:v>
                </c:pt>
                <c:pt idx="1584">
                  <c:v>2263</c:v>
                </c:pt>
                <c:pt idx="1585">
                  <c:v>2200</c:v>
                </c:pt>
                <c:pt idx="1586">
                  <c:v>2242</c:v>
                </c:pt>
                <c:pt idx="1587">
                  <c:v>2199</c:v>
                </c:pt>
                <c:pt idx="1588">
                  <c:v>2173</c:v>
                </c:pt>
                <c:pt idx="1589">
                  <c:v>2068</c:v>
                </c:pt>
                <c:pt idx="1590">
                  <c:v>2043</c:v>
                </c:pt>
                <c:pt idx="1591">
                  <c:v>2300</c:v>
                </c:pt>
                <c:pt idx="1592">
                  <c:v>2159</c:v>
                </c:pt>
                <c:pt idx="1593">
                  <c:v>2174</c:v>
                </c:pt>
                <c:pt idx="1594">
                  <c:v>2062</c:v>
                </c:pt>
                <c:pt idx="1595">
                  <c:v>1353</c:v>
                </c:pt>
                <c:pt idx="1596">
                  <c:v>2134</c:v>
                </c:pt>
                <c:pt idx="1597">
                  <c:v>1976</c:v>
                </c:pt>
                <c:pt idx="1598">
                  <c:v>2098</c:v>
                </c:pt>
                <c:pt idx="1599">
                  <c:v>2005</c:v>
                </c:pt>
                <c:pt idx="1600">
                  <c:v>1948</c:v>
                </c:pt>
                <c:pt idx="1601">
                  <c:v>1946</c:v>
                </c:pt>
                <c:pt idx="1602">
                  <c:v>1992</c:v>
                </c:pt>
                <c:pt idx="1603">
                  <c:v>1979</c:v>
                </c:pt>
                <c:pt idx="1604">
                  <c:v>2014</c:v>
                </c:pt>
                <c:pt idx="1605">
                  <c:v>1917</c:v>
                </c:pt>
                <c:pt idx="1606">
                  <c:v>1994</c:v>
                </c:pt>
                <c:pt idx="1607">
                  <c:v>1426</c:v>
                </c:pt>
                <c:pt idx="1608">
                  <c:v>1944</c:v>
                </c:pt>
                <c:pt idx="1609">
                  <c:v>1943</c:v>
                </c:pt>
                <c:pt idx="1610">
                  <c:v>1910</c:v>
                </c:pt>
                <c:pt idx="1611">
                  <c:v>1938</c:v>
                </c:pt>
                <c:pt idx="1612">
                  <c:v>1915</c:v>
                </c:pt>
                <c:pt idx="1613">
                  <c:v>1949</c:v>
                </c:pt>
                <c:pt idx="1614">
                  <c:v>1822</c:v>
                </c:pt>
                <c:pt idx="1615">
                  <c:v>1855</c:v>
                </c:pt>
                <c:pt idx="1616">
                  <c:v>1964</c:v>
                </c:pt>
                <c:pt idx="1617">
                  <c:v>2110</c:v>
                </c:pt>
                <c:pt idx="1618">
                  <c:v>2185</c:v>
                </c:pt>
                <c:pt idx="1619">
                  <c:v>2201</c:v>
                </c:pt>
                <c:pt idx="1620">
                  <c:v>2226</c:v>
                </c:pt>
                <c:pt idx="1621">
                  <c:v>2180</c:v>
                </c:pt>
                <c:pt idx="1622">
                  <c:v>2164</c:v>
                </c:pt>
                <c:pt idx="1623">
                  <c:v>2157</c:v>
                </c:pt>
                <c:pt idx="1624">
                  <c:v>2029</c:v>
                </c:pt>
                <c:pt idx="1625">
                  <c:v>2072</c:v>
                </c:pt>
                <c:pt idx="1626">
                  <c:v>2039</c:v>
                </c:pt>
                <c:pt idx="1627">
                  <c:v>2085</c:v>
                </c:pt>
                <c:pt idx="1628">
                  <c:v>2163</c:v>
                </c:pt>
                <c:pt idx="1629">
                  <c:v>2018</c:v>
                </c:pt>
                <c:pt idx="1630">
                  <c:v>2196</c:v>
                </c:pt>
                <c:pt idx="1631">
                  <c:v>1583</c:v>
                </c:pt>
                <c:pt idx="1632">
                  <c:v>2251</c:v>
                </c:pt>
                <c:pt idx="1633">
                  <c:v>2299</c:v>
                </c:pt>
                <c:pt idx="1634">
                  <c:v>2234</c:v>
                </c:pt>
                <c:pt idx="1635">
                  <c:v>2329</c:v>
                </c:pt>
                <c:pt idx="1636">
                  <c:v>2189</c:v>
                </c:pt>
                <c:pt idx="1637">
                  <c:v>2247</c:v>
                </c:pt>
                <c:pt idx="1638">
                  <c:v>2153</c:v>
                </c:pt>
                <c:pt idx="1639">
                  <c:v>2070</c:v>
                </c:pt>
                <c:pt idx="1640">
                  <c:v>2245</c:v>
                </c:pt>
                <c:pt idx="1641">
                  <c:v>2148</c:v>
                </c:pt>
                <c:pt idx="1642">
                  <c:v>2154</c:v>
                </c:pt>
                <c:pt idx="1643">
                  <c:v>2267</c:v>
                </c:pt>
                <c:pt idx="1644">
                  <c:v>2167</c:v>
                </c:pt>
                <c:pt idx="1645">
                  <c:v>2317</c:v>
                </c:pt>
                <c:pt idx="1646">
                  <c:v>2178</c:v>
                </c:pt>
                <c:pt idx="1647">
                  <c:v>2393</c:v>
                </c:pt>
                <c:pt idx="1648">
                  <c:v>2228</c:v>
                </c:pt>
                <c:pt idx="1649">
                  <c:v>2251</c:v>
                </c:pt>
                <c:pt idx="1650">
                  <c:v>2243</c:v>
                </c:pt>
                <c:pt idx="1651">
                  <c:v>2242</c:v>
                </c:pt>
                <c:pt idx="1652">
                  <c:v>2325</c:v>
                </c:pt>
                <c:pt idx="1653">
                  <c:v>2266</c:v>
                </c:pt>
                <c:pt idx="1654">
                  <c:v>2300</c:v>
                </c:pt>
                <c:pt idx="1655">
                  <c:v>1580</c:v>
                </c:pt>
                <c:pt idx="1656">
                  <c:v>2390</c:v>
                </c:pt>
                <c:pt idx="1657">
                  <c:v>2334</c:v>
                </c:pt>
                <c:pt idx="1658">
                  <c:v>2407</c:v>
                </c:pt>
                <c:pt idx="1659">
                  <c:v>2419</c:v>
                </c:pt>
                <c:pt idx="1660">
                  <c:v>2315</c:v>
                </c:pt>
                <c:pt idx="1661">
                  <c:v>2397</c:v>
                </c:pt>
                <c:pt idx="1662">
                  <c:v>2369</c:v>
                </c:pt>
                <c:pt idx="1663">
                  <c:v>2431</c:v>
                </c:pt>
                <c:pt idx="1664">
                  <c:v>2288</c:v>
                </c:pt>
                <c:pt idx="1665">
                  <c:v>2222</c:v>
                </c:pt>
                <c:pt idx="1666">
                  <c:v>2281</c:v>
                </c:pt>
                <c:pt idx="1667">
                  <c:v>2464</c:v>
                </c:pt>
                <c:pt idx="1668">
                  <c:v>2462</c:v>
                </c:pt>
                <c:pt idx="1669">
                  <c:v>2388</c:v>
                </c:pt>
                <c:pt idx="1670">
                  <c:v>2584</c:v>
                </c:pt>
                <c:pt idx="1671">
                  <c:v>2487</c:v>
                </c:pt>
                <c:pt idx="1672">
                  <c:v>2490</c:v>
                </c:pt>
                <c:pt idx="1673">
                  <c:v>2400</c:v>
                </c:pt>
                <c:pt idx="1674">
                  <c:v>2346</c:v>
                </c:pt>
                <c:pt idx="1675">
                  <c:v>2436</c:v>
                </c:pt>
                <c:pt idx="1676">
                  <c:v>2473</c:v>
                </c:pt>
                <c:pt idx="1677">
                  <c:v>2245</c:v>
                </c:pt>
                <c:pt idx="1678">
                  <c:v>2215</c:v>
                </c:pt>
                <c:pt idx="1679">
                  <c:v>1718</c:v>
                </c:pt>
                <c:pt idx="1680">
                  <c:v>2383</c:v>
                </c:pt>
                <c:pt idx="1681">
                  <c:v>2374</c:v>
                </c:pt>
                <c:pt idx="1682">
                  <c:v>2403</c:v>
                </c:pt>
                <c:pt idx="1683">
                  <c:v>2371</c:v>
                </c:pt>
                <c:pt idx="1684">
                  <c:v>2506</c:v>
                </c:pt>
                <c:pt idx="1685">
                  <c:v>2622</c:v>
                </c:pt>
                <c:pt idx="1686">
                  <c:v>2494</c:v>
                </c:pt>
                <c:pt idx="1687">
                  <c:v>2428</c:v>
                </c:pt>
                <c:pt idx="1688">
                  <c:v>2495</c:v>
                </c:pt>
                <c:pt idx="1689">
                  <c:v>2301</c:v>
                </c:pt>
                <c:pt idx="1690">
                  <c:v>2466</c:v>
                </c:pt>
                <c:pt idx="1691">
                  <c:v>2490</c:v>
                </c:pt>
                <c:pt idx="1692">
                  <c:v>2322</c:v>
                </c:pt>
                <c:pt idx="1693">
                  <c:v>2330</c:v>
                </c:pt>
                <c:pt idx="1694">
                  <c:v>2394</c:v>
                </c:pt>
                <c:pt idx="1695">
                  <c:v>2252</c:v>
                </c:pt>
                <c:pt idx="1696">
                  <c:v>2150</c:v>
                </c:pt>
                <c:pt idx="1697">
                  <c:v>2255</c:v>
                </c:pt>
                <c:pt idx="1698">
                  <c:v>2165</c:v>
                </c:pt>
                <c:pt idx="1699">
                  <c:v>2342</c:v>
                </c:pt>
                <c:pt idx="1700">
                  <c:v>2213</c:v>
                </c:pt>
                <c:pt idx="1701">
                  <c:v>2163</c:v>
                </c:pt>
                <c:pt idx="1702">
                  <c:v>2105</c:v>
                </c:pt>
                <c:pt idx="1703">
                  <c:v>1369</c:v>
                </c:pt>
                <c:pt idx="1704">
                  <c:v>2205</c:v>
                </c:pt>
                <c:pt idx="1705">
                  <c:v>2131</c:v>
                </c:pt>
                <c:pt idx="1706">
                  <c:v>2098</c:v>
                </c:pt>
                <c:pt idx="1707">
                  <c:v>2118</c:v>
                </c:pt>
                <c:pt idx="1708">
                  <c:v>1977</c:v>
                </c:pt>
                <c:pt idx="1709">
                  <c:v>2106</c:v>
                </c:pt>
                <c:pt idx="1710">
                  <c:v>2069</c:v>
                </c:pt>
                <c:pt idx="1711">
                  <c:v>1943</c:v>
                </c:pt>
                <c:pt idx="1712">
                  <c:v>2035</c:v>
                </c:pt>
                <c:pt idx="1713">
                  <c:v>1916</c:v>
                </c:pt>
                <c:pt idx="1714">
                  <c:v>1985</c:v>
                </c:pt>
                <c:pt idx="1715">
                  <c:v>2056</c:v>
                </c:pt>
                <c:pt idx="1716">
                  <c:v>2041</c:v>
                </c:pt>
                <c:pt idx="1717">
                  <c:v>1979</c:v>
                </c:pt>
                <c:pt idx="1718">
                  <c:v>1841</c:v>
                </c:pt>
                <c:pt idx="1719">
                  <c:v>1968</c:v>
                </c:pt>
                <c:pt idx="1720">
                  <c:v>1875</c:v>
                </c:pt>
                <c:pt idx="1721">
                  <c:v>1779</c:v>
                </c:pt>
                <c:pt idx="1722">
                  <c:v>1823</c:v>
                </c:pt>
                <c:pt idx="1723">
                  <c:v>1785</c:v>
                </c:pt>
                <c:pt idx="1724">
                  <c:v>1711</c:v>
                </c:pt>
                <c:pt idx="1725">
                  <c:v>1696</c:v>
                </c:pt>
                <c:pt idx="1726">
                  <c:v>1852</c:v>
                </c:pt>
                <c:pt idx="1727">
                  <c:v>1281</c:v>
                </c:pt>
                <c:pt idx="1728">
                  <c:v>1710</c:v>
                </c:pt>
                <c:pt idx="1729">
                  <c:v>1837</c:v>
                </c:pt>
                <c:pt idx="1730">
                  <c:v>1704</c:v>
                </c:pt>
                <c:pt idx="1731">
                  <c:v>1634</c:v>
                </c:pt>
                <c:pt idx="1732">
                  <c:v>1613</c:v>
                </c:pt>
                <c:pt idx="1733">
                  <c:v>2463</c:v>
                </c:pt>
                <c:pt idx="1734">
                  <c:v>3070</c:v>
                </c:pt>
                <c:pt idx="1735">
                  <c:v>2249</c:v>
                </c:pt>
                <c:pt idx="1736">
                  <c:v>1572</c:v>
                </c:pt>
                <c:pt idx="1737">
                  <c:v>1559</c:v>
                </c:pt>
                <c:pt idx="1738">
                  <c:v>1620</c:v>
                </c:pt>
                <c:pt idx="1739">
                  <c:v>1848</c:v>
                </c:pt>
                <c:pt idx="1740">
                  <c:v>1588</c:v>
                </c:pt>
                <c:pt idx="1741">
                  <c:v>1542</c:v>
                </c:pt>
                <c:pt idx="1742">
                  <c:v>1604</c:v>
                </c:pt>
                <c:pt idx="1743">
                  <c:v>1534</c:v>
                </c:pt>
                <c:pt idx="1744">
                  <c:v>1537</c:v>
                </c:pt>
                <c:pt idx="1745">
                  <c:v>1641</c:v>
                </c:pt>
                <c:pt idx="1746">
                  <c:v>1533</c:v>
                </c:pt>
                <c:pt idx="1747">
                  <c:v>1426</c:v>
                </c:pt>
                <c:pt idx="1748">
                  <c:v>1499</c:v>
                </c:pt>
                <c:pt idx="1749">
                  <c:v>1420</c:v>
                </c:pt>
                <c:pt idx="1750">
                  <c:v>1398</c:v>
                </c:pt>
                <c:pt idx="1751">
                  <c:v>1209</c:v>
                </c:pt>
                <c:pt idx="1752">
                  <c:v>1470</c:v>
                </c:pt>
                <c:pt idx="1753">
                  <c:v>1378</c:v>
                </c:pt>
                <c:pt idx="1754">
                  <c:v>1460</c:v>
                </c:pt>
                <c:pt idx="1755">
                  <c:v>1339</c:v>
                </c:pt>
                <c:pt idx="1756">
                  <c:v>1380</c:v>
                </c:pt>
                <c:pt idx="1757">
                  <c:v>1377</c:v>
                </c:pt>
                <c:pt idx="1758">
                  <c:v>1441</c:v>
                </c:pt>
                <c:pt idx="1759">
                  <c:v>1277</c:v>
                </c:pt>
                <c:pt idx="1760">
                  <c:v>1278</c:v>
                </c:pt>
                <c:pt idx="1761">
                  <c:v>1304</c:v>
                </c:pt>
                <c:pt idx="1762">
                  <c:v>1327</c:v>
                </c:pt>
                <c:pt idx="1763">
                  <c:v>1470</c:v>
                </c:pt>
                <c:pt idx="1764">
                  <c:v>1397</c:v>
                </c:pt>
                <c:pt idx="1765">
                  <c:v>1464</c:v>
                </c:pt>
                <c:pt idx="1766">
                  <c:v>1311</c:v>
                </c:pt>
                <c:pt idx="1767">
                  <c:v>1333</c:v>
                </c:pt>
                <c:pt idx="1768">
                  <c:v>1261</c:v>
                </c:pt>
                <c:pt idx="1769">
                  <c:v>1379</c:v>
                </c:pt>
                <c:pt idx="1770">
                  <c:v>1336</c:v>
                </c:pt>
                <c:pt idx="1771">
                  <c:v>1347</c:v>
                </c:pt>
                <c:pt idx="1772">
                  <c:v>1272</c:v>
                </c:pt>
                <c:pt idx="1773">
                  <c:v>1330</c:v>
                </c:pt>
                <c:pt idx="1774">
                  <c:v>1301</c:v>
                </c:pt>
                <c:pt idx="1775">
                  <c:v>1169</c:v>
                </c:pt>
                <c:pt idx="1776">
                  <c:v>1344</c:v>
                </c:pt>
                <c:pt idx="1777">
                  <c:v>1366</c:v>
                </c:pt>
                <c:pt idx="1778">
                  <c:v>1455</c:v>
                </c:pt>
                <c:pt idx="1779">
                  <c:v>1316</c:v>
                </c:pt>
                <c:pt idx="1780">
                  <c:v>1360</c:v>
                </c:pt>
                <c:pt idx="1781">
                  <c:v>1341</c:v>
                </c:pt>
                <c:pt idx="1782">
                  <c:v>1331</c:v>
                </c:pt>
                <c:pt idx="1783">
                  <c:v>1357</c:v>
                </c:pt>
                <c:pt idx="1784">
                  <c:v>1392</c:v>
                </c:pt>
                <c:pt idx="1785">
                  <c:v>1359</c:v>
                </c:pt>
                <c:pt idx="1786">
                  <c:v>1280</c:v>
                </c:pt>
                <c:pt idx="1787">
                  <c:v>1641</c:v>
                </c:pt>
                <c:pt idx="1788">
                  <c:v>1365</c:v>
                </c:pt>
                <c:pt idx="1789">
                  <c:v>1315</c:v>
                </c:pt>
                <c:pt idx="1790">
                  <c:v>1356</c:v>
                </c:pt>
                <c:pt idx="1791">
                  <c:v>1361</c:v>
                </c:pt>
                <c:pt idx="1792">
                  <c:v>1394</c:v>
                </c:pt>
                <c:pt idx="1793">
                  <c:v>1291</c:v>
                </c:pt>
                <c:pt idx="1794">
                  <c:v>1310</c:v>
                </c:pt>
                <c:pt idx="1795">
                  <c:v>1267</c:v>
                </c:pt>
                <c:pt idx="1796">
                  <c:v>1301</c:v>
                </c:pt>
                <c:pt idx="1797">
                  <c:v>1359</c:v>
                </c:pt>
                <c:pt idx="1798">
                  <c:v>1231</c:v>
                </c:pt>
                <c:pt idx="1799">
                  <c:v>1007</c:v>
                </c:pt>
                <c:pt idx="1800">
                  <c:v>1355</c:v>
                </c:pt>
                <c:pt idx="1801">
                  <c:v>1319</c:v>
                </c:pt>
                <c:pt idx="1802">
                  <c:v>1399</c:v>
                </c:pt>
                <c:pt idx="1803">
                  <c:v>1376</c:v>
                </c:pt>
                <c:pt idx="1804">
                  <c:v>1404</c:v>
                </c:pt>
                <c:pt idx="1805">
                  <c:v>1415</c:v>
                </c:pt>
                <c:pt idx="1806">
                  <c:v>1415</c:v>
                </c:pt>
                <c:pt idx="1807">
                  <c:v>1440</c:v>
                </c:pt>
                <c:pt idx="1808">
                  <c:v>1394</c:v>
                </c:pt>
                <c:pt idx="1809">
                  <c:v>1443</c:v>
                </c:pt>
                <c:pt idx="1810">
                  <c:v>1354</c:v>
                </c:pt>
                <c:pt idx="1811">
                  <c:v>1549</c:v>
                </c:pt>
                <c:pt idx="1812">
                  <c:v>1602</c:v>
                </c:pt>
                <c:pt idx="1813">
                  <c:v>1576</c:v>
                </c:pt>
                <c:pt idx="1814">
                  <c:v>1492</c:v>
                </c:pt>
                <c:pt idx="1815">
                  <c:v>1586</c:v>
                </c:pt>
                <c:pt idx="1816">
                  <c:v>1478</c:v>
                </c:pt>
                <c:pt idx="1817">
                  <c:v>1569</c:v>
                </c:pt>
                <c:pt idx="1818">
                  <c:v>1592</c:v>
                </c:pt>
                <c:pt idx="1819">
                  <c:v>1530</c:v>
                </c:pt>
                <c:pt idx="1820">
                  <c:v>1716</c:v>
                </c:pt>
                <c:pt idx="1821">
                  <c:v>1689</c:v>
                </c:pt>
                <c:pt idx="1822">
                  <c:v>1901</c:v>
                </c:pt>
                <c:pt idx="1823">
                  <c:v>1314</c:v>
                </c:pt>
                <c:pt idx="1824">
                  <c:v>1788</c:v>
                </c:pt>
                <c:pt idx="1825">
                  <c:v>1765</c:v>
                </c:pt>
                <c:pt idx="1826">
                  <c:v>1740</c:v>
                </c:pt>
                <c:pt idx="1827">
                  <c:v>1764</c:v>
                </c:pt>
                <c:pt idx="1828">
                  <c:v>1712</c:v>
                </c:pt>
                <c:pt idx="1829">
                  <c:v>1864</c:v>
                </c:pt>
                <c:pt idx="1830">
                  <c:v>1881</c:v>
                </c:pt>
                <c:pt idx="1831">
                  <c:v>1862</c:v>
                </c:pt>
                <c:pt idx="1832">
                  <c:v>2026</c:v>
                </c:pt>
                <c:pt idx="1833">
                  <c:v>1971</c:v>
                </c:pt>
                <c:pt idx="1834">
                  <c:v>2007</c:v>
                </c:pt>
                <c:pt idx="1835">
                  <c:v>2055</c:v>
                </c:pt>
                <c:pt idx="1836">
                  <c:v>2062</c:v>
                </c:pt>
                <c:pt idx="1837">
                  <c:v>1979</c:v>
                </c:pt>
                <c:pt idx="1838">
                  <c:v>1945</c:v>
                </c:pt>
                <c:pt idx="1839">
                  <c:v>2091</c:v>
                </c:pt>
                <c:pt idx="1840">
                  <c:v>2160</c:v>
                </c:pt>
                <c:pt idx="1841">
                  <c:v>2129</c:v>
                </c:pt>
                <c:pt idx="1842">
                  <c:v>2177</c:v>
                </c:pt>
                <c:pt idx="1843">
                  <c:v>2160</c:v>
                </c:pt>
                <c:pt idx="1844">
                  <c:v>2082</c:v>
                </c:pt>
                <c:pt idx="1845">
                  <c:v>2104</c:v>
                </c:pt>
                <c:pt idx="1846">
                  <c:v>1987</c:v>
                </c:pt>
                <c:pt idx="1847">
                  <c:v>1541</c:v>
                </c:pt>
                <c:pt idx="1848">
                  <c:v>2205</c:v>
                </c:pt>
                <c:pt idx="1849">
                  <c:v>2171</c:v>
                </c:pt>
                <c:pt idx="1850">
                  <c:v>2126</c:v>
                </c:pt>
                <c:pt idx="1851">
                  <c:v>2111</c:v>
                </c:pt>
                <c:pt idx="1852">
                  <c:v>2102</c:v>
                </c:pt>
                <c:pt idx="1853">
                  <c:v>2196</c:v>
                </c:pt>
                <c:pt idx="1854">
                  <c:v>2155</c:v>
                </c:pt>
                <c:pt idx="1855">
                  <c:v>2117</c:v>
                </c:pt>
                <c:pt idx="1856">
                  <c:v>2099</c:v>
                </c:pt>
                <c:pt idx="1857">
                  <c:v>2079</c:v>
                </c:pt>
                <c:pt idx="1858">
                  <c:v>2254</c:v>
                </c:pt>
                <c:pt idx="1859">
                  <c:v>2350</c:v>
                </c:pt>
                <c:pt idx="1860">
                  <c:v>2275</c:v>
                </c:pt>
                <c:pt idx="1861">
                  <c:v>2271</c:v>
                </c:pt>
                <c:pt idx="1862">
                  <c:v>2276</c:v>
                </c:pt>
                <c:pt idx="1863">
                  <c:v>2137</c:v>
                </c:pt>
                <c:pt idx="1864">
                  <c:v>2191</c:v>
                </c:pt>
                <c:pt idx="1865">
                  <c:v>2274</c:v>
                </c:pt>
                <c:pt idx="1866">
                  <c:v>2274</c:v>
                </c:pt>
                <c:pt idx="1867">
                  <c:v>2193</c:v>
                </c:pt>
                <c:pt idx="1868">
                  <c:v>2207</c:v>
                </c:pt>
                <c:pt idx="1869">
                  <c:v>2329</c:v>
                </c:pt>
                <c:pt idx="1870">
                  <c:v>2188</c:v>
                </c:pt>
                <c:pt idx="1871">
                  <c:v>1578</c:v>
                </c:pt>
                <c:pt idx="1872">
                  <c:v>2335</c:v>
                </c:pt>
                <c:pt idx="1873">
                  <c:v>2378</c:v>
                </c:pt>
                <c:pt idx="1874">
                  <c:v>2531</c:v>
                </c:pt>
                <c:pt idx="1875">
                  <c:v>2314</c:v>
                </c:pt>
                <c:pt idx="1876">
                  <c:v>2207</c:v>
                </c:pt>
                <c:pt idx="1877">
                  <c:v>2308</c:v>
                </c:pt>
                <c:pt idx="1878">
                  <c:v>2062</c:v>
                </c:pt>
                <c:pt idx="1879">
                  <c:v>2252</c:v>
                </c:pt>
                <c:pt idx="1880">
                  <c:v>2210</c:v>
                </c:pt>
                <c:pt idx="1881">
                  <c:v>2221</c:v>
                </c:pt>
                <c:pt idx="1882">
                  <c:v>2208</c:v>
                </c:pt>
                <c:pt idx="1883">
                  <c:v>1461</c:v>
                </c:pt>
                <c:pt idx="1884">
                  <c:v>2283</c:v>
                </c:pt>
                <c:pt idx="1885">
                  <c:v>2152</c:v>
                </c:pt>
                <c:pt idx="1886">
                  <c:v>2340</c:v>
                </c:pt>
                <c:pt idx="1887">
                  <c:v>2280</c:v>
                </c:pt>
                <c:pt idx="1888">
                  <c:v>2194</c:v>
                </c:pt>
                <c:pt idx="1889">
                  <c:v>2145</c:v>
                </c:pt>
                <c:pt idx="1890">
                  <c:v>2189</c:v>
                </c:pt>
                <c:pt idx="1891">
                  <c:v>2050</c:v>
                </c:pt>
                <c:pt idx="1892">
                  <c:v>2136</c:v>
                </c:pt>
                <c:pt idx="1893">
                  <c:v>2170</c:v>
                </c:pt>
                <c:pt idx="1894">
                  <c:v>2071</c:v>
                </c:pt>
                <c:pt idx="1895">
                  <c:v>2312</c:v>
                </c:pt>
                <c:pt idx="1896">
                  <c:v>2207</c:v>
                </c:pt>
                <c:pt idx="1897">
                  <c:v>2234</c:v>
                </c:pt>
                <c:pt idx="1898">
                  <c:v>2192</c:v>
                </c:pt>
                <c:pt idx="1899">
                  <c:v>2300</c:v>
                </c:pt>
                <c:pt idx="1900">
                  <c:v>2213</c:v>
                </c:pt>
                <c:pt idx="1901">
                  <c:v>2171</c:v>
                </c:pt>
                <c:pt idx="1902">
                  <c:v>2200</c:v>
                </c:pt>
                <c:pt idx="1903">
                  <c:v>2140</c:v>
                </c:pt>
                <c:pt idx="1904">
                  <c:v>2436</c:v>
                </c:pt>
                <c:pt idx="1905">
                  <c:v>2290</c:v>
                </c:pt>
                <c:pt idx="1906">
                  <c:v>2260</c:v>
                </c:pt>
                <c:pt idx="1907">
                  <c:v>1557</c:v>
                </c:pt>
                <c:pt idx="1908">
                  <c:v>2450</c:v>
                </c:pt>
                <c:pt idx="1909">
                  <c:v>2394</c:v>
                </c:pt>
                <c:pt idx="1910">
                  <c:v>2457</c:v>
                </c:pt>
                <c:pt idx="1911">
                  <c:v>2356</c:v>
                </c:pt>
                <c:pt idx="1912">
                  <c:v>2405</c:v>
                </c:pt>
                <c:pt idx="1913">
                  <c:v>2470</c:v>
                </c:pt>
                <c:pt idx="1914">
                  <c:v>2294</c:v>
                </c:pt>
                <c:pt idx="1915">
                  <c:v>2419</c:v>
                </c:pt>
                <c:pt idx="1916">
                  <c:v>2386</c:v>
                </c:pt>
                <c:pt idx="1917">
                  <c:v>2419</c:v>
                </c:pt>
                <c:pt idx="1918">
                  <c:v>2296</c:v>
                </c:pt>
                <c:pt idx="1919">
                  <c:v>2421</c:v>
                </c:pt>
                <c:pt idx="1920">
                  <c:v>2506</c:v>
                </c:pt>
                <c:pt idx="1921">
                  <c:v>2648</c:v>
                </c:pt>
                <c:pt idx="1922">
                  <c:v>2561</c:v>
                </c:pt>
                <c:pt idx="1923">
                  <c:v>2500</c:v>
                </c:pt>
                <c:pt idx="1924">
                  <c:v>2494</c:v>
                </c:pt>
                <c:pt idx="1925">
                  <c:v>2600</c:v>
                </c:pt>
                <c:pt idx="1926">
                  <c:v>2611</c:v>
                </c:pt>
                <c:pt idx="1927">
                  <c:v>2724</c:v>
                </c:pt>
                <c:pt idx="1928">
                  <c:v>2828</c:v>
                </c:pt>
                <c:pt idx="1929">
                  <c:v>2755</c:v>
                </c:pt>
                <c:pt idx="1930">
                  <c:v>2684</c:v>
                </c:pt>
                <c:pt idx="1931">
                  <c:v>1879</c:v>
                </c:pt>
                <c:pt idx="1932">
                  <c:v>2735</c:v>
                </c:pt>
                <c:pt idx="1933">
                  <c:v>2775</c:v>
                </c:pt>
                <c:pt idx="1934">
                  <c:v>2780</c:v>
                </c:pt>
                <c:pt idx="1935">
                  <c:v>2747</c:v>
                </c:pt>
                <c:pt idx="1936">
                  <c:v>2644</c:v>
                </c:pt>
                <c:pt idx="1937">
                  <c:v>2802</c:v>
                </c:pt>
                <c:pt idx="1938">
                  <c:v>2624</c:v>
                </c:pt>
                <c:pt idx="1939">
                  <c:v>2843</c:v>
                </c:pt>
                <c:pt idx="1940">
                  <c:v>2857</c:v>
                </c:pt>
                <c:pt idx="1941">
                  <c:v>2904</c:v>
                </c:pt>
                <c:pt idx="1942">
                  <c:v>3060</c:v>
                </c:pt>
                <c:pt idx="1943">
                  <c:v>3091</c:v>
                </c:pt>
                <c:pt idx="1944">
                  <c:v>3082</c:v>
                </c:pt>
                <c:pt idx="1945">
                  <c:v>3134</c:v>
                </c:pt>
                <c:pt idx="1946">
                  <c:v>3254</c:v>
                </c:pt>
                <c:pt idx="1947">
                  <c:v>3228</c:v>
                </c:pt>
                <c:pt idx="1948">
                  <c:v>3165</c:v>
                </c:pt>
                <c:pt idx="1949">
                  <c:v>3119</c:v>
                </c:pt>
                <c:pt idx="1950">
                  <c:v>3148</c:v>
                </c:pt>
                <c:pt idx="1951">
                  <c:v>3044</c:v>
                </c:pt>
                <c:pt idx="1952">
                  <c:v>3094</c:v>
                </c:pt>
                <c:pt idx="1953">
                  <c:v>3230</c:v>
                </c:pt>
                <c:pt idx="1954">
                  <c:v>3034</c:v>
                </c:pt>
                <c:pt idx="1955">
                  <c:v>2011</c:v>
                </c:pt>
                <c:pt idx="1956">
                  <c:v>3139</c:v>
                </c:pt>
                <c:pt idx="1957">
                  <c:v>3049</c:v>
                </c:pt>
                <c:pt idx="1958">
                  <c:v>3216</c:v>
                </c:pt>
                <c:pt idx="1959">
                  <c:v>2993</c:v>
                </c:pt>
                <c:pt idx="1960">
                  <c:v>3034</c:v>
                </c:pt>
                <c:pt idx="1961">
                  <c:v>2980</c:v>
                </c:pt>
                <c:pt idx="1962">
                  <c:v>3015</c:v>
                </c:pt>
                <c:pt idx="1963">
                  <c:v>2863</c:v>
                </c:pt>
                <c:pt idx="1964">
                  <c:v>2932</c:v>
                </c:pt>
                <c:pt idx="1965">
                  <c:v>3048</c:v>
                </c:pt>
                <c:pt idx="1966">
                  <c:v>3236</c:v>
                </c:pt>
                <c:pt idx="1967">
                  <c:v>3736</c:v>
                </c:pt>
                <c:pt idx="1968">
                  <c:v>3832</c:v>
                </c:pt>
                <c:pt idx="1969">
                  <c:v>3519</c:v>
                </c:pt>
                <c:pt idx="1970">
                  <c:v>3421</c:v>
                </c:pt>
                <c:pt idx="1971">
                  <c:v>3625</c:v>
                </c:pt>
                <c:pt idx="1972">
                  <c:v>3376</c:v>
                </c:pt>
                <c:pt idx="1973">
                  <c:v>3445</c:v>
                </c:pt>
                <c:pt idx="1974">
                  <c:v>3294</c:v>
                </c:pt>
                <c:pt idx="1975">
                  <c:v>3288</c:v>
                </c:pt>
                <c:pt idx="1976">
                  <c:v>3298</c:v>
                </c:pt>
                <c:pt idx="1977">
                  <c:v>3208</c:v>
                </c:pt>
                <c:pt idx="1978">
                  <c:v>3100</c:v>
                </c:pt>
                <c:pt idx="1979">
                  <c:v>2091</c:v>
                </c:pt>
                <c:pt idx="1980">
                  <c:v>3293</c:v>
                </c:pt>
                <c:pt idx="1981">
                  <c:v>3452</c:v>
                </c:pt>
                <c:pt idx="1982">
                  <c:v>3209</c:v>
                </c:pt>
                <c:pt idx="1983">
                  <c:v>3241</c:v>
                </c:pt>
                <c:pt idx="1984">
                  <c:v>3240</c:v>
                </c:pt>
                <c:pt idx="1985">
                  <c:v>3255</c:v>
                </c:pt>
                <c:pt idx="1986">
                  <c:v>3111</c:v>
                </c:pt>
                <c:pt idx="1987">
                  <c:v>3011</c:v>
                </c:pt>
                <c:pt idx="1988">
                  <c:v>2947</c:v>
                </c:pt>
                <c:pt idx="1989">
                  <c:v>2966</c:v>
                </c:pt>
                <c:pt idx="1990">
                  <c:v>2822</c:v>
                </c:pt>
                <c:pt idx="1991">
                  <c:v>2563</c:v>
                </c:pt>
                <c:pt idx="1992">
                  <c:v>2486</c:v>
                </c:pt>
                <c:pt idx="1993">
                  <c:v>2260</c:v>
                </c:pt>
                <c:pt idx="1994">
                  <c:v>2294</c:v>
                </c:pt>
                <c:pt idx="1995">
                  <c:v>2325</c:v>
                </c:pt>
                <c:pt idx="1996">
                  <c:v>2203</c:v>
                </c:pt>
                <c:pt idx="1997">
                  <c:v>2172</c:v>
                </c:pt>
                <c:pt idx="1998">
                  <c:v>2026</c:v>
                </c:pt>
                <c:pt idx="1999">
                  <c:v>2111</c:v>
                </c:pt>
                <c:pt idx="2000">
                  <c:v>2177</c:v>
                </c:pt>
                <c:pt idx="2001">
                  <c:v>2060</c:v>
                </c:pt>
                <c:pt idx="2002">
                  <c:v>2000</c:v>
                </c:pt>
                <c:pt idx="2003">
                  <c:v>1480</c:v>
                </c:pt>
                <c:pt idx="2004">
                  <c:v>1972</c:v>
                </c:pt>
                <c:pt idx="2005">
                  <c:v>1863</c:v>
                </c:pt>
                <c:pt idx="2006">
                  <c:v>1902</c:v>
                </c:pt>
                <c:pt idx="2007">
                  <c:v>1946</c:v>
                </c:pt>
                <c:pt idx="2008">
                  <c:v>1786</c:v>
                </c:pt>
                <c:pt idx="2009">
                  <c:v>1647</c:v>
                </c:pt>
                <c:pt idx="2010">
                  <c:v>1674</c:v>
                </c:pt>
                <c:pt idx="2011">
                  <c:v>1723</c:v>
                </c:pt>
                <c:pt idx="2012">
                  <c:v>1662</c:v>
                </c:pt>
                <c:pt idx="2013">
                  <c:v>1561</c:v>
                </c:pt>
                <c:pt idx="2014">
                  <c:v>1649</c:v>
                </c:pt>
                <c:pt idx="2015">
                  <c:v>1704</c:v>
                </c:pt>
                <c:pt idx="2016">
                  <c:v>1630</c:v>
                </c:pt>
                <c:pt idx="2017">
                  <c:v>1601</c:v>
                </c:pt>
                <c:pt idx="2018">
                  <c:v>1621</c:v>
                </c:pt>
                <c:pt idx="2019">
                  <c:v>1638</c:v>
                </c:pt>
                <c:pt idx="2020">
                  <c:v>1476</c:v>
                </c:pt>
                <c:pt idx="2021">
                  <c:v>1546</c:v>
                </c:pt>
                <c:pt idx="2022">
                  <c:v>1373</c:v>
                </c:pt>
                <c:pt idx="2023">
                  <c:v>1356</c:v>
                </c:pt>
                <c:pt idx="2024">
                  <c:v>1382</c:v>
                </c:pt>
                <c:pt idx="2025">
                  <c:v>1444</c:v>
                </c:pt>
                <c:pt idx="2026">
                  <c:v>1398</c:v>
                </c:pt>
                <c:pt idx="2027">
                  <c:v>1036</c:v>
                </c:pt>
                <c:pt idx="2028">
                  <c:v>1446</c:v>
                </c:pt>
                <c:pt idx="2029">
                  <c:v>1360</c:v>
                </c:pt>
                <c:pt idx="2030">
                  <c:v>1564</c:v>
                </c:pt>
                <c:pt idx="2031">
                  <c:v>1483</c:v>
                </c:pt>
                <c:pt idx="2032">
                  <c:v>1334</c:v>
                </c:pt>
                <c:pt idx="2033">
                  <c:v>1477</c:v>
                </c:pt>
                <c:pt idx="2034">
                  <c:v>1406</c:v>
                </c:pt>
                <c:pt idx="2035">
                  <c:v>1373</c:v>
                </c:pt>
                <c:pt idx="2036">
                  <c:v>1315</c:v>
                </c:pt>
                <c:pt idx="2037">
                  <c:v>1357</c:v>
                </c:pt>
                <c:pt idx="2038">
                  <c:v>1328</c:v>
                </c:pt>
                <c:pt idx="2039">
                  <c:v>1550</c:v>
                </c:pt>
                <c:pt idx="2040">
                  <c:v>1342</c:v>
                </c:pt>
                <c:pt idx="2041">
                  <c:v>1299</c:v>
                </c:pt>
                <c:pt idx="2042">
                  <c:v>1376</c:v>
                </c:pt>
                <c:pt idx="2043">
                  <c:v>1326</c:v>
                </c:pt>
                <c:pt idx="2044">
                  <c:v>1251</c:v>
                </c:pt>
                <c:pt idx="2045">
                  <c:v>1238</c:v>
                </c:pt>
                <c:pt idx="2046">
                  <c:v>1354</c:v>
                </c:pt>
                <c:pt idx="2047">
                  <c:v>1275</c:v>
                </c:pt>
                <c:pt idx="2048">
                  <c:v>1294</c:v>
                </c:pt>
                <c:pt idx="2049">
                  <c:v>1283</c:v>
                </c:pt>
                <c:pt idx="2050">
                  <c:v>1335</c:v>
                </c:pt>
                <c:pt idx="2051">
                  <c:v>1023</c:v>
                </c:pt>
                <c:pt idx="2052">
                  <c:v>1343</c:v>
                </c:pt>
                <c:pt idx="2053">
                  <c:v>1270</c:v>
                </c:pt>
                <c:pt idx="2054">
                  <c:v>1287</c:v>
                </c:pt>
                <c:pt idx="2055">
                  <c:v>1335</c:v>
                </c:pt>
                <c:pt idx="2056">
                  <c:v>1259</c:v>
                </c:pt>
                <c:pt idx="2057">
                  <c:v>1347</c:v>
                </c:pt>
                <c:pt idx="2058">
                  <c:v>1357</c:v>
                </c:pt>
                <c:pt idx="2059">
                  <c:v>1219</c:v>
                </c:pt>
                <c:pt idx="2060">
                  <c:v>1353</c:v>
                </c:pt>
                <c:pt idx="2061">
                  <c:v>1308</c:v>
                </c:pt>
                <c:pt idx="2062">
                  <c:v>1229</c:v>
                </c:pt>
                <c:pt idx="2063">
                  <c:v>1548</c:v>
                </c:pt>
                <c:pt idx="2064">
                  <c:v>1312</c:v>
                </c:pt>
                <c:pt idx="2065">
                  <c:v>1339</c:v>
                </c:pt>
                <c:pt idx="2066">
                  <c:v>1340</c:v>
                </c:pt>
                <c:pt idx="2067">
                  <c:v>1442</c:v>
                </c:pt>
                <c:pt idx="2068">
                  <c:v>1223</c:v>
                </c:pt>
                <c:pt idx="2069">
                  <c:v>1328</c:v>
                </c:pt>
                <c:pt idx="2070">
                  <c:v>1313</c:v>
                </c:pt>
                <c:pt idx="2071">
                  <c:v>1228</c:v>
                </c:pt>
                <c:pt idx="2072">
                  <c:v>1309</c:v>
                </c:pt>
                <c:pt idx="2073">
                  <c:v>1489</c:v>
                </c:pt>
                <c:pt idx="2074">
                  <c:v>1390</c:v>
                </c:pt>
                <c:pt idx="2075">
                  <c:v>1272</c:v>
                </c:pt>
                <c:pt idx="2076">
                  <c:v>1481</c:v>
                </c:pt>
                <c:pt idx="2077">
                  <c:v>1363</c:v>
                </c:pt>
                <c:pt idx="2078">
                  <c:v>1525</c:v>
                </c:pt>
                <c:pt idx="2079">
                  <c:v>1495</c:v>
                </c:pt>
                <c:pt idx="2080">
                  <c:v>1555</c:v>
                </c:pt>
                <c:pt idx="2081">
                  <c:v>1615</c:v>
                </c:pt>
                <c:pt idx="2082">
                  <c:v>1507</c:v>
                </c:pt>
                <c:pt idx="2083">
                  <c:v>1611</c:v>
                </c:pt>
                <c:pt idx="2084">
                  <c:v>1597</c:v>
                </c:pt>
                <c:pt idx="2085">
                  <c:v>1867</c:v>
                </c:pt>
                <c:pt idx="2086">
                  <c:v>1859</c:v>
                </c:pt>
                <c:pt idx="2087">
                  <c:v>2055</c:v>
                </c:pt>
                <c:pt idx="2088">
                  <c:v>2214</c:v>
                </c:pt>
                <c:pt idx="2089">
                  <c:v>2106</c:v>
                </c:pt>
                <c:pt idx="2090">
                  <c:v>2356</c:v>
                </c:pt>
                <c:pt idx="2091">
                  <c:v>2484</c:v>
                </c:pt>
                <c:pt idx="2092">
                  <c:v>2571</c:v>
                </c:pt>
                <c:pt idx="2093">
                  <c:v>2877</c:v>
                </c:pt>
                <c:pt idx="2094">
                  <c:v>2689</c:v>
                </c:pt>
                <c:pt idx="2095">
                  <c:v>2749</c:v>
                </c:pt>
                <c:pt idx="2096">
                  <c:v>3087</c:v>
                </c:pt>
                <c:pt idx="2097">
                  <c:v>3501</c:v>
                </c:pt>
                <c:pt idx="2098">
                  <c:v>3815</c:v>
                </c:pt>
                <c:pt idx="2099">
                  <c:v>4372</c:v>
                </c:pt>
                <c:pt idx="2100">
                  <c:v>3881</c:v>
                </c:pt>
                <c:pt idx="2101">
                  <c:v>3977</c:v>
                </c:pt>
                <c:pt idx="2102">
                  <c:v>4135</c:v>
                </c:pt>
                <c:pt idx="2103">
                  <c:v>3825</c:v>
                </c:pt>
                <c:pt idx="2104">
                  <c:v>4074</c:v>
                </c:pt>
                <c:pt idx="2105">
                  <c:v>4156</c:v>
                </c:pt>
                <c:pt idx="2106">
                  <c:v>4254</c:v>
                </c:pt>
                <c:pt idx="2107">
                  <c:v>4067</c:v>
                </c:pt>
                <c:pt idx="2108">
                  <c:v>4243</c:v>
                </c:pt>
                <c:pt idx="2109">
                  <c:v>4369</c:v>
                </c:pt>
                <c:pt idx="2110">
                  <c:v>4771</c:v>
                </c:pt>
                <c:pt idx="2111">
                  <c:v>5269</c:v>
                </c:pt>
                <c:pt idx="2112">
                  <c:v>4848</c:v>
                </c:pt>
                <c:pt idx="2113">
                  <c:v>4546</c:v>
                </c:pt>
                <c:pt idx="2114">
                  <c:v>4621</c:v>
                </c:pt>
                <c:pt idx="2115">
                  <c:v>4643</c:v>
                </c:pt>
                <c:pt idx="2116">
                  <c:v>4530</c:v>
                </c:pt>
                <c:pt idx="2117">
                  <c:v>4489</c:v>
                </c:pt>
                <c:pt idx="2118">
                  <c:v>4092</c:v>
                </c:pt>
                <c:pt idx="2119">
                  <c:v>4143</c:v>
                </c:pt>
                <c:pt idx="2120">
                  <c:v>4329</c:v>
                </c:pt>
                <c:pt idx="2121">
                  <c:v>4153</c:v>
                </c:pt>
                <c:pt idx="2122">
                  <c:v>4289</c:v>
                </c:pt>
                <c:pt idx="2123">
                  <c:v>4568</c:v>
                </c:pt>
                <c:pt idx="2124">
                  <c:v>4424</c:v>
                </c:pt>
                <c:pt idx="2125">
                  <c:v>4200</c:v>
                </c:pt>
                <c:pt idx="2126">
                  <c:v>4058</c:v>
                </c:pt>
                <c:pt idx="2127">
                  <c:v>4188</c:v>
                </c:pt>
                <c:pt idx="2128">
                  <c:v>3947</c:v>
                </c:pt>
                <c:pt idx="2129">
                  <c:v>3894</c:v>
                </c:pt>
                <c:pt idx="2130">
                  <c:v>3997</c:v>
                </c:pt>
                <c:pt idx="2131">
                  <c:v>3710</c:v>
                </c:pt>
                <c:pt idx="2132">
                  <c:v>3962</c:v>
                </c:pt>
                <c:pt idx="2133">
                  <c:v>3865</c:v>
                </c:pt>
                <c:pt idx="2134">
                  <c:v>3772</c:v>
                </c:pt>
                <c:pt idx="2135">
                  <c:v>4007</c:v>
                </c:pt>
                <c:pt idx="2136">
                  <c:v>3833</c:v>
                </c:pt>
                <c:pt idx="2137">
                  <c:v>3859</c:v>
                </c:pt>
                <c:pt idx="2138">
                  <c:v>3709</c:v>
                </c:pt>
                <c:pt idx="2139">
                  <c:v>3808</c:v>
                </c:pt>
                <c:pt idx="2140">
                  <c:v>3606</c:v>
                </c:pt>
                <c:pt idx="2141">
                  <c:v>3778</c:v>
                </c:pt>
                <c:pt idx="2142">
                  <c:v>3703</c:v>
                </c:pt>
                <c:pt idx="2143">
                  <c:v>3784</c:v>
                </c:pt>
                <c:pt idx="2144">
                  <c:v>3800</c:v>
                </c:pt>
                <c:pt idx="2145">
                  <c:v>3677</c:v>
                </c:pt>
                <c:pt idx="2146">
                  <c:v>3632</c:v>
                </c:pt>
                <c:pt idx="2147">
                  <c:v>4081</c:v>
                </c:pt>
                <c:pt idx="2148">
                  <c:v>3893</c:v>
                </c:pt>
                <c:pt idx="2149">
                  <c:v>3726</c:v>
                </c:pt>
                <c:pt idx="2150">
                  <c:v>3842</c:v>
                </c:pt>
                <c:pt idx="2151">
                  <c:v>3605</c:v>
                </c:pt>
                <c:pt idx="2152">
                  <c:v>3664</c:v>
                </c:pt>
                <c:pt idx="2153">
                  <c:v>3674</c:v>
                </c:pt>
                <c:pt idx="2154">
                  <c:v>3872</c:v>
                </c:pt>
                <c:pt idx="2155">
                  <c:v>3776</c:v>
                </c:pt>
                <c:pt idx="2156">
                  <c:v>3863</c:v>
                </c:pt>
                <c:pt idx="2157">
                  <c:v>3825</c:v>
                </c:pt>
                <c:pt idx="2158">
                  <c:v>3878</c:v>
                </c:pt>
                <c:pt idx="2159">
                  <c:v>4016</c:v>
                </c:pt>
                <c:pt idx="2160">
                  <c:v>3846</c:v>
                </c:pt>
                <c:pt idx="2161">
                  <c:v>3844</c:v>
                </c:pt>
                <c:pt idx="2162">
                  <c:v>3915</c:v>
                </c:pt>
                <c:pt idx="2163">
                  <c:v>3997</c:v>
                </c:pt>
                <c:pt idx="2164">
                  <c:v>3834</c:v>
                </c:pt>
                <c:pt idx="2165">
                  <c:v>4011</c:v>
                </c:pt>
                <c:pt idx="2166">
                  <c:v>3781</c:v>
                </c:pt>
                <c:pt idx="2167">
                  <c:v>3981</c:v>
                </c:pt>
                <c:pt idx="2168">
                  <c:v>3854</c:v>
                </c:pt>
                <c:pt idx="2169">
                  <c:v>8595</c:v>
                </c:pt>
                <c:pt idx="2170">
                  <c:v>7545</c:v>
                </c:pt>
                <c:pt idx="2171">
                  <c:v>3950</c:v>
                </c:pt>
                <c:pt idx="2172">
                  <c:v>4062</c:v>
                </c:pt>
                <c:pt idx="2173">
                  <c:v>4223</c:v>
                </c:pt>
                <c:pt idx="2174">
                  <c:v>3879</c:v>
                </c:pt>
                <c:pt idx="2175">
                  <c:v>3731</c:v>
                </c:pt>
                <c:pt idx="2176">
                  <c:v>3719</c:v>
                </c:pt>
                <c:pt idx="2177">
                  <c:v>3742</c:v>
                </c:pt>
                <c:pt idx="2178">
                  <c:v>3749</c:v>
                </c:pt>
                <c:pt idx="2179">
                  <c:v>3697</c:v>
                </c:pt>
                <c:pt idx="2180">
                  <c:v>3549</c:v>
                </c:pt>
                <c:pt idx="2181">
                  <c:v>3850</c:v>
                </c:pt>
                <c:pt idx="2182">
                  <c:v>3885</c:v>
                </c:pt>
                <c:pt idx="2183">
                  <c:v>4115</c:v>
                </c:pt>
                <c:pt idx="2184">
                  <c:v>3830</c:v>
                </c:pt>
                <c:pt idx="2185">
                  <c:v>3944</c:v>
                </c:pt>
                <c:pt idx="2186">
                  <c:v>3973</c:v>
                </c:pt>
                <c:pt idx="2187">
                  <c:v>3805</c:v>
                </c:pt>
                <c:pt idx="2188">
                  <c:v>3868</c:v>
                </c:pt>
                <c:pt idx="2189">
                  <c:v>4017</c:v>
                </c:pt>
                <c:pt idx="2190">
                  <c:v>3849</c:v>
                </c:pt>
                <c:pt idx="2191">
                  <c:v>4441</c:v>
                </c:pt>
                <c:pt idx="2192">
                  <c:v>3984</c:v>
                </c:pt>
                <c:pt idx="2193">
                  <c:v>3971</c:v>
                </c:pt>
                <c:pt idx="2194">
                  <c:v>4054</c:v>
                </c:pt>
                <c:pt idx="2195">
                  <c:v>4290</c:v>
                </c:pt>
                <c:pt idx="2196">
                  <c:v>4148</c:v>
                </c:pt>
                <c:pt idx="2197">
                  <c:v>3918</c:v>
                </c:pt>
                <c:pt idx="2198">
                  <c:v>4180</c:v>
                </c:pt>
                <c:pt idx="2199">
                  <c:v>3974</c:v>
                </c:pt>
                <c:pt idx="2200">
                  <c:v>3974</c:v>
                </c:pt>
                <c:pt idx="2201">
                  <c:v>4172</c:v>
                </c:pt>
                <c:pt idx="2202">
                  <c:v>4093</c:v>
                </c:pt>
                <c:pt idx="2203">
                  <c:v>3948</c:v>
                </c:pt>
                <c:pt idx="2204">
                  <c:v>3962</c:v>
                </c:pt>
                <c:pt idx="2205">
                  <c:v>3993</c:v>
                </c:pt>
                <c:pt idx="2206">
                  <c:v>4037</c:v>
                </c:pt>
                <c:pt idx="2207">
                  <c:v>4622</c:v>
                </c:pt>
                <c:pt idx="2208">
                  <c:v>4383</c:v>
                </c:pt>
                <c:pt idx="2209">
                  <c:v>4365</c:v>
                </c:pt>
                <c:pt idx="2210">
                  <c:v>4155</c:v>
                </c:pt>
                <c:pt idx="2211">
                  <c:v>3895</c:v>
                </c:pt>
                <c:pt idx="2212">
                  <c:v>3978</c:v>
                </c:pt>
                <c:pt idx="2213">
                  <c:v>3804</c:v>
                </c:pt>
                <c:pt idx="2214">
                  <c:v>3935</c:v>
                </c:pt>
                <c:pt idx="2215">
                  <c:v>3961</c:v>
                </c:pt>
                <c:pt idx="2216">
                  <c:v>3868</c:v>
                </c:pt>
                <c:pt idx="2217">
                  <c:v>3789</c:v>
                </c:pt>
                <c:pt idx="2218">
                  <c:v>3644</c:v>
                </c:pt>
                <c:pt idx="2219">
                  <c:v>3955</c:v>
                </c:pt>
                <c:pt idx="2220">
                  <c:v>3864</c:v>
                </c:pt>
                <c:pt idx="2221">
                  <c:v>3632</c:v>
                </c:pt>
                <c:pt idx="2222">
                  <c:v>3586</c:v>
                </c:pt>
                <c:pt idx="2223">
                  <c:v>3721</c:v>
                </c:pt>
                <c:pt idx="2224">
                  <c:v>3711</c:v>
                </c:pt>
                <c:pt idx="2225">
                  <c:v>3639</c:v>
                </c:pt>
                <c:pt idx="2226">
                  <c:v>3539</c:v>
                </c:pt>
                <c:pt idx="2227">
                  <c:v>3537</c:v>
                </c:pt>
                <c:pt idx="2228">
                  <c:v>3530</c:v>
                </c:pt>
                <c:pt idx="2229">
                  <c:v>3441</c:v>
                </c:pt>
                <c:pt idx="2230">
                  <c:v>3533</c:v>
                </c:pt>
                <c:pt idx="2231">
                  <c:v>3601</c:v>
                </c:pt>
                <c:pt idx="2232">
                  <c:v>3522</c:v>
                </c:pt>
                <c:pt idx="2233">
                  <c:v>3470</c:v>
                </c:pt>
                <c:pt idx="2234">
                  <c:v>3452</c:v>
                </c:pt>
                <c:pt idx="2235">
                  <c:v>3396</c:v>
                </c:pt>
                <c:pt idx="2236">
                  <c:v>3177</c:v>
                </c:pt>
                <c:pt idx="2237">
                  <c:v>3254</c:v>
                </c:pt>
                <c:pt idx="2238">
                  <c:v>3287</c:v>
                </c:pt>
                <c:pt idx="2239">
                  <c:v>3371</c:v>
                </c:pt>
                <c:pt idx="2240">
                  <c:v>3363</c:v>
                </c:pt>
                <c:pt idx="2241">
                  <c:v>3403</c:v>
                </c:pt>
                <c:pt idx="2242">
                  <c:v>3204</c:v>
                </c:pt>
                <c:pt idx="2243">
                  <c:v>3208</c:v>
                </c:pt>
                <c:pt idx="2244">
                  <c:v>3443</c:v>
                </c:pt>
                <c:pt idx="2245">
                  <c:v>3460</c:v>
                </c:pt>
                <c:pt idx="2246">
                  <c:v>3260</c:v>
                </c:pt>
                <c:pt idx="2247">
                  <c:v>3182</c:v>
                </c:pt>
                <c:pt idx="2248">
                  <c:v>3129</c:v>
                </c:pt>
                <c:pt idx="2249">
                  <c:v>3193</c:v>
                </c:pt>
                <c:pt idx="2250">
                  <c:v>3124</c:v>
                </c:pt>
                <c:pt idx="2251">
                  <c:v>3237</c:v>
                </c:pt>
                <c:pt idx="2252">
                  <c:v>3139</c:v>
                </c:pt>
                <c:pt idx="2253">
                  <c:v>3131</c:v>
                </c:pt>
                <c:pt idx="2254">
                  <c:v>3008</c:v>
                </c:pt>
                <c:pt idx="2255">
                  <c:v>3138</c:v>
                </c:pt>
                <c:pt idx="2256">
                  <c:v>3173</c:v>
                </c:pt>
                <c:pt idx="2257">
                  <c:v>3060</c:v>
                </c:pt>
                <c:pt idx="2258">
                  <c:v>3234</c:v>
                </c:pt>
                <c:pt idx="2259">
                  <c:v>3057</c:v>
                </c:pt>
                <c:pt idx="2260">
                  <c:v>3079</c:v>
                </c:pt>
                <c:pt idx="2261">
                  <c:v>3217</c:v>
                </c:pt>
                <c:pt idx="2262">
                  <c:v>3035</c:v>
                </c:pt>
                <c:pt idx="2263">
                  <c:v>2969</c:v>
                </c:pt>
                <c:pt idx="2264">
                  <c:v>2971</c:v>
                </c:pt>
                <c:pt idx="2265">
                  <c:v>3095</c:v>
                </c:pt>
                <c:pt idx="2266">
                  <c:v>2998</c:v>
                </c:pt>
                <c:pt idx="2267">
                  <c:v>3132</c:v>
                </c:pt>
                <c:pt idx="2268">
                  <c:v>3019</c:v>
                </c:pt>
                <c:pt idx="2269">
                  <c:v>2955</c:v>
                </c:pt>
                <c:pt idx="2270">
                  <c:v>2881</c:v>
                </c:pt>
                <c:pt idx="2271">
                  <c:v>2921</c:v>
                </c:pt>
                <c:pt idx="2272">
                  <c:v>2808</c:v>
                </c:pt>
                <c:pt idx="2273">
                  <c:v>2788</c:v>
                </c:pt>
                <c:pt idx="2274">
                  <c:v>2613</c:v>
                </c:pt>
                <c:pt idx="2275">
                  <c:v>2810</c:v>
                </c:pt>
                <c:pt idx="2276">
                  <c:v>2636</c:v>
                </c:pt>
                <c:pt idx="2277">
                  <c:v>2633</c:v>
                </c:pt>
                <c:pt idx="2278">
                  <c:v>2625</c:v>
                </c:pt>
                <c:pt idx="2279">
                  <c:v>2758</c:v>
                </c:pt>
                <c:pt idx="2280">
                  <c:v>2630</c:v>
                </c:pt>
                <c:pt idx="2281">
                  <c:v>2578</c:v>
                </c:pt>
                <c:pt idx="2282">
                  <c:v>2496</c:v>
                </c:pt>
                <c:pt idx="2283">
                  <c:v>2597</c:v>
                </c:pt>
                <c:pt idx="2284">
                  <c:v>2218</c:v>
                </c:pt>
                <c:pt idx="2285">
                  <c:v>2487</c:v>
                </c:pt>
                <c:pt idx="2286">
                  <c:v>2123</c:v>
                </c:pt>
                <c:pt idx="2287">
                  <c:v>2225</c:v>
                </c:pt>
                <c:pt idx="2288">
                  <c:v>2227</c:v>
                </c:pt>
                <c:pt idx="2289">
                  <c:v>2177</c:v>
                </c:pt>
                <c:pt idx="2290">
                  <c:v>2116</c:v>
                </c:pt>
                <c:pt idx="2291">
                  <c:v>2329</c:v>
                </c:pt>
                <c:pt idx="2292">
                  <c:v>2169</c:v>
                </c:pt>
                <c:pt idx="2293">
                  <c:v>2167</c:v>
                </c:pt>
                <c:pt idx="2294">
                  <c:v>2025</c:v>
                </c:pt>
                <c:pt idx="2295">
                  <c:v>2075</c:v>
                </c:pt>
                <c:pt idx="2296">
                  <c:v>2022</c:v>
                </c:pt>
                <c:pt idx="2297">
                  <c:v>2066</c:v>
                </c:pt>
                <c:pt idx="2298">
                  <c:v>1875</c:v>
                </c:pt>
                <c:pt idx="2299">
                  <c:v>2005</c:v>
                </c:pt>
                <c:pt idx="2300">
                  <c:v>1820</c:v>
                </c:pt>
                <c:pt idx="2301">
                  <c:v>1788</c:v>
                </c:pt>
                <c:pt idx="2302">
                  <c:v>1775</c:v>
                </c:pt>
                <c:pt idx="2303">
                  <c:v>1913</c:v>
                </c:pt>
              </c:numCache>
            </c:numRef>
          </c:val>
          <c:extLst>
            <c:ext xmlns:c16="http://schemas.microsoft.com/office/drawing/2014/chart" uri="{C3380CC4-5D6E-409C-BE32-E72D297353CC}">
              <c16:uniqueId val="{00000000-67F0-EA4D-A6D0-92C0C6C70727}"/>
            </c:ext>
          </c:extLst>
        </c:ser>
        <c:ser>
          <c:idx val="1"/>
          <c:order val="1"/>
          <c:tx>
            <c:strRef>
              <c:f>'85.62.229.0'!$C$1</c:f>
              <c:strCache>
                <c:ptCount val="1"/>
                <c:pt idx="0">
                  <c:v>aa01-es-mad</c:v>
                </c:pt>
              </c:strCache>
            </c:strRef>
          </c:tx>
          <c:spPr>
            <a:solidFill>
              <a:schemeClr val="accent2"/>
            </a:solidFill>
            <a:ln>
              <a:noFill/>
            </a:ln>
            <a:effectLst/>
          </c:spPr>
          <c:invertIfNegative val="0"/>
          <c:cat>
            <c:strRef>
              <c:f>'85.62.229.0'!$A$2:$A$2305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'85.62.229.0'!$C$2:$C$2305</c:f>
              <c:numCache>
                <c:formatCode>General</c:formatCode>
                <c:ptCount val="2304"/>
                <c:pt idx="0">
                  <c:v>1606</c:v>
                </c:pt>
                <c:pt idx="1">
                  <c:v>1598</c:v>
                </c:pt>
                <c:pt idx="2">
                  <c:v>1504</c:v>
                </c:pt>
                <c:pt idx="3">
                  <c:v>1450</c:v>
                </c:pt>
                <c:pt idx="4">
                  <c:v>1454</c:v>
                </c:pt>
                <c:pt idx="5">
                  <c:v>1534</c:v>
                </c:pt>
                <c:pt idx="6">
                  <c:v>1424</c:v>
                </c:pt>
                <c:pt idx="7">
                  <c:v>1436</c:v>
                </c:pt>
                <c:pt idx="8">
                  <c:v>1461</c:v>
                </c:pt>
                <c:pt idx="9">
                  <c:v>1455</c:v>
                </c:pt>
                <c:pt idx="10">
                  <c:v>1537</c:v>
                </c:pt>
                <c:pt idx="11">
                  <c:v>1510</c:v>
                </c:pt>
                <c:pt idx="12">
                  <c:v>1628</c:v>
                </c:pt>
                <c:pt idx="13">
                  <c:v>1495</c:v>
                </c:pt>
                <c:pt idx="14">
                  <c:v>1563</c:v>
                </c:pt>
                <c:pt idx="15">
                  <c:v>1379</c:v>
                </c:pt>
                <c:pt idx="16">
                  <c:v>1424</c:v>
                </c:pt>
                <c:pt idx="17">
                  <c:v>1498</c:v>
                </c:pt>
                <c:pt idx="18">
                  <c:v>1518</c:v>
                </c:pt>
                <c:pt idx="19">
                  <c:v>1385</c:v>
                </c:pt>
                <c:pt idx="20">
                  <c:v>1366</c:v>
                </c:pt>
                <c:pt idx="21">
                  <c:v>1271</c:v>
                </c:pt>
                <c:pt idx="22">
                  <c:v>1334</c:v>
                </c:pt>
                <c:pt idx="23">
                  <c:v>1557</c:v>
                </c:pt>
                <c:pt idx="24">
                  <c:v>1320</c:v>
                </c:pt>
                <c:pt idx="25">
                  <c:v>1415</c:v>
                </c:pt>
                <c:pt idx="26">
                  <c:v>1469</c:v>
                </c:pt>
                <c:pt idx="27">
                  <c:v>1222</c:v>
                </c:pt>
                <c:pt idx="28">
                  <c:v>1279</c:v>
                </c:pt>
                <c:pt idx="29">
                  <c:v>1268</c:v>
                </c:pt>
                <c:pt idx="30">
                  <c:v>1235</c:v>
                </c:pt>
                <c:pt idx="31">
                  <c:v>1331</c:v>
                </c:pt>
                <c:pt idx="32">
                  <c:v>1162</c:v>
                </c:pt>
                <c:pt idx="33">
                  <c:v>1276</c:v>
                </c:pt>
                <c:pt idx="34">
                  <c:v>1183</c:v>
                </c:pt>
                <c:pt idx="35">
                  <c:v>1401</c:v>
                </c:pt>
                <c:pt idx="36">
                  <c:v>1263</c:v>
                </c:pt>
                <c:pt idx="37">
                  <c:v>1247</c:v>
                </c:pt>
                <c:pt idx="38">
                  <c:v>1292</c:v>
                </c:pt>
                <c:pt idx="39">
                  <c:v>1172</c:v>
                </c:pt>
                <c:pt idx="40">
                  <c:v>1217</c:v>
                </c:pt>
                <c:pt idx="41">
                  <c:v>1221</c:v>
                </c:pt>
                <c:pt idx="42">
                  <c:v>1239</c:v>
                </c:pt>
                <c:pt idx="43">
                  <c:v>1274</c:v>
                </c:pt>
                <c:pt idx="44">
                  <c:v>1246</c:v>
                </c:pt>
                <c:pt idx="45">
                  <c:v>1253</c:v>
                </c:pt>
                <c:pt idx="46">
                  <c:v>1309</c:v>
                </c:pt>
                <c:pt idx="47">
                  <c:v>1450</c:v>
                </c:pt>
                <c:pt idx="48">
                  <c:v>1278</c:v>
                </c:pt>
                <c:pt idx="49">
                  <c:v>1252</c:v>
                </c:pt>
                <c:pt idx="50">
                  <c:v>1221</c:v>
                </c:pt>
                <c:pt idx="51">
                  <c:v>1225</c:v>
                </c:pt>
                <c:pt idx="52">
                  <c:v>1171</c:v>
                </c:pt>
                <c:pt idx="53">
                  <c:v>1222</c:v>
                </c:pt>
                <c:pt idx="54">
                  <c:v>1167</c:v>
                </c:pt>
                <c:pt idx="55">
                  <c:v>1120</c:v>
                </c:pt>
                <c:pt idx="56">
                  <c:v>1160</c:v>
                </c:pt>
                <c:pt idx="57">
                  <c:v>1160</c:v>
                </c:pt>
                <c:pt idx="58">
                  <c:v>1164</c:v>
                </c:pt>
                <c:pt idx="59">
                  <c:v>1550</c:v>
                </c:pt>
                <c:pt idx="60">
                  <c:v>1255</c:v>
                </c:pt>
                <c:pt idx="61">
                  <c:v>1178</c:v>
                </c:pt>
                <c:pt idx="62">
                  <c:v>1221</c:v>
                </c:pt>
                <c:pt idx="63">
                  <c:v>1244</c:v>
                </c:pt>
                <c:pt idx="64">
                  <c:v>1174</c:v>
                </c:pt>
                <c:pt idx="65">
                  <c:v>1157</c:v>
                </c:pt>
                <c:pt idx="66">
                  <c:v>1032</c:v>
                </c:pt>
                <c:pt idx="67">
                  <c:v>1186</c:v>
                </c:pt>
                <c:pt idx="68">
                  <c:v>1146</c:v>
                </c:pt>
                <c:pt idx="69">
                  <c:v>1202</c:v>
                </c:pt>
                <c:pt idx="70">
                  <c:v>1192</c:v>
                </c:pt>
                <c:pt idx="71">
                  <c:v>1265</c:v>
                </c:pt>
                <c:pt idx="72">
                  <c:v>1123</c:v>
                </c:pt>
                <c:pt idx="73">
                  <c:v>1201</c:v>
                </c:pt>
                <c:pt idx="74">
                  <c:v>1204</c:v>
                </c:pt>
                <c:pt idx="75">
                  <c:v>1267</c:v>
                </c:pt>
                <c:pt idx="76">
                  <c:v>1241</c:v>
                </c:pt>
                <c:pt idx="77">
                  <c:v>1216</c:v>
                </c:pt>
                <c:pt idx="78">
                  <c:v>1167</c:v>
                </c:pt>
                <c:pt idx="79">
                  <c:v>1295</c:v>
                </c:pt>
                <c:pt idx="80">
                  <c:v>1262</c:v>
                </c:pt>
                <c:pt idx="81">
                  <c:v>1254</c:v>
                </c:pt>
                <c:pt idx="82">
                  <c:v>1241</c:v>
                </c:pt>
                <c:pt idx="83">
                  <c:v>1442</c:v>
                </c:pt>
                <c:pt idx="84">
                  <c:v>1324</c:v>
                </c:pt>
                <c:pt idx="85">
                  <c:v>1236</c:v>
                </c:pt>
                <c:pt idx="86">
                  <c:v>1315</c:v>
                </c:pt>
                <c:pt idx="87">
                  <c:v>1333</c:v>
                </c:pt>
                <c:pt idx="88">
                  <c:v>1344</c:v>
                </c:pt>
                <c:pt idx="89">
                  <c:v>1411</c:v>
                </c:pt>
                <c:pt idx="90">
                  <c:v>1274</c:v>
                </c:pt>
                <c:pt idx="91">
                  <c:v>1305</c:v>
                </c:pt>
                <c:pt idx="92">
                  <c:v>1274</c:v>
                </c:pt>
                <c:pt idx="93">
                  <c:v>1313</c:v>
                </c:pt>
                <c:pt idx="94">
                  <c:v>1307</c:v>
                </c:pt>
                <c:pt idx="95">
                  <c:v>1667</c:v>
                </c:pt>
                <c:pt idx="96">
                  <c:v>1510</c:v>
                </c:pt>
                <c:pt idx="97">
                  <c:v>1430</c:v>
                </c:pt>
                <c:pt idx="98">
                  <c:v>1482</c:v>
                </c:pt>
                <c:pt idx="99">
                  <c:v>1386</c:v>
                </c:pt>
                <c:pt idx="100">
                  <c:v>1428</c:v>
                </c:pt>
                <c:pt idx="101">
                  <c:v>1540</c:v>
                </c:pt>
                <c:pt idx="102">
                  <c:v>1404</c:v>
                </c:pt>
                <c:pt idx="103">
                  <c:v>1471</c:v>
                </c:pt>
                <c:pt idx="104">
                  <c:v>1478</c:v>
                </c:pt>
                <c:pt idx="105">
                  <c:v>1547</c:v>
                </c:pt>
                <c:pt idx="106">
                  <c:v>1486</c:v>
                </c:pt>
                <c:pt idx="107">
                  <c:v>1584</c:v>
                </c:pt>
                <c:pt idx="108">
                  <c:v>1595</c:v>
                </c:pt>
                <c:pt idx="109">
                  <c:v>1708</c:v>
                </c:pt>
                <c:pt idx="110">
                  <c:v>1636</c:v>
                </c:pt>
                <c:pt idx="111">
                  <c:v>1598</c:v>
                </c:pt>
                <c:pt idx="112">
                  <c:v>1589</c:v>
                </c:pt>
                <c:pt idx="113">
                  <c:v>1686</c:v>
                </c:pt>
                <c:pt idx="114">
                  <c:v>1676</c:v>
                </c:pt>
                <c:pt idx="115">
                  <c:v>1664</c:v>
                </c:pt>
                <c:pt idx="116">
                  <c:v>1673</c:v>
                </c:pt>
                <c:pt idx="117">
                  <c:v>1836</c:v>
                </c:pt>
                <c:pt idx="118">
                  <c:v>1741</c:v>
                </c:pt>
                <c:pt idx="119">
                  <c:v>1832</c:v>
                </c:pt>
                <c:pt idx="120">
                  <c:v>1846</c:v>
                </c:pt>
                <c:pt idx="121">
                  <c:v>1843</c:v>
                </c:pt>
                <c:pt idx="122">
                  <c:v>1815</c:v>
                </c:pt>
                <c:pt idx="123">
                  <c:v>1979</c:v>
                </c:pt>
                <c:pt idx="124">
                  <c:v>1873</c:v>
                </c:pt>
                <c:pt idx="125">
                  <c:v>1841</c:v>
                </c:pt>
                <c:pt idx="126">
                  <c:v>1953</c:v>
                </c:pt>
                <c:pt idx="127">
                  <c:v>1787</c:v>
                </c:pt>
                <c:pt idx="128">
                  <c:v>1764</c:v>
                </c:pt>
                <c:pt idx="129">
                  <c:v>1830</c:v>
                </c:pt>
                <c:pt idx="130">
                  <c:v>1856</c:v>
                </c:pt>
                <c:pt idx="131">
                  <c:v>2149</c:v>
                </c:pt>
                <c:pt idx="132">
                  <c:v>2032</c:v>
                </c:pt>
                <c:pt idx="133">
                  <c:v>1914</c:v>
                </c:pt>
                <c:pt idx="134">
                  <c:v>1952</c:v>
                </c:pt>
                <c:pt idx="135">
                  <c:v>2049</c:v>
                </c:pt>
                <c:pt idx="136">
                  <c:v>1943</c:v>
                </c:pt>
                <c:pt idx="137">
                  <c:v>1881</c:v>
                </c:pt>
                <c:pt idx="138">
                  <c:v>1834</c:v>
                </c:pt>
                <c:pt idx="139">
                  <c:v>2031</c:v>
                </c:pt>
                <c:pt idx="140">
                  <c:v>1962</c:v>
                </c:pt>
                <c:pt idx="141">
                  <c:v>1945</c:v>
                </c:pt>
                <c:pt idx="142">
                  <c:v>1917</c:v>
                </c:pt>
                <c:pt idx="143">
                  <c:v>1996</c:v>
                </c:pt>
                <c:pt idx="144">
                  <c:v>1848</c:v>
                </c:pt>
                <c:pt idx="145">
                  <c:v>1842</c:v>
                </c:pt>
                <c:pt idx="146">
                  <c:v>1908</c:v>
                </c:pt>
                <c:pt idx="147">
                  <c:v>1917</c:v>
                </c:pt>
                <c:pt idx="148">
                  <c:v>1889</c:v>
                </c:pt>
                <c:pt idx="149">
                  <c:v>1886</c:v>
                </c:pt>
                <c:pt idx="150">
                  <c:v>1867</c:v>
                </c:pt>
                <c:pt idx="151">
                  <c:v>1821</c:v>
                </c:pt>
                <c:pt idx="152">
                  <c:v>1810</c:v>
                </c:pt>
                <c:pt idx="153">
                  <c:v>1744</c:v>
                </c:pt>
                <c:pt idx="154">
                  <c:v>1811</c:v>
                </c:pt>
                <c:pt idx="155">
                  <c:v>1872</c:v>
                </c:pt>
                <c:pt idx="156">
                  <c:v>1869</c:v>
                </c:pt>
                <c:pt idx="157">
                  <c:v>1850</c:v>
                </c:pt>
                <c:pt idx="158">
                  <c:v>1862</c:v>
                </c:pt>
                <c:pt idx="159">
                  <c:v>1701</c:v>
                </c:pt>
                <c:pt idx="160">
                  <c:v>1886</c:v>
                </c:pt>
                <c:pt idx="161">
                  <c:v>1822</c:v>
                </c:pt>
                <c:pt idx="162">
                  <c:v>1745</c:v>
                </c:pt>
                <c:pt idx="163">
                  <c:v>1745</c:v>
                </c:pt>
                <c:pt idx="164">
                  <c:v>1727</c:v>
                </c:pt>
                <c:pt idx="165">
                  <c:v>1704</c:v>
                </c:pt>
                <c:pt idx="166">
                  <c:v>1737</c:v>
                </c:pt>
                <c:pt idx="167">
                  <c:v>1824</c:v>
                </c:pt>
                <c:pt idx="168">
                  <c:v>1806</c:v>
                </c:pt>
                <c:pt idx="169">
                  <c:v>1774</c:v>
                </c:pt>
                <c:pt idx="170">
                  <c:v>1746</c:v>
                </c:pt>
                <c:pt idx="171">
                  <c:v>1735</c:v>
                </c:pt>
                <c:pt idx="172">
                  <c:v>1675</c:v>
                </c:pt>
                <c:pt idx="173">
                  <c:v>1857</c:v>
                </c:pt>
                <c:pt idx="174">
                  <c:v>1820</c:v>
                </c:pt>
                <c:pt idx="175">
                  <c:v>1746</c:v>
                </c:pt>
                <c:pt idx="176">
                  <c:v>1648</c:v>
                </c:pt>
                <c:pt idx="177">
                  <c:v>1721</c:v>
                </c:pt>
                <c:pt idx="178">
                  <c:v>1677</c:v>
                </c:pt>
                <c:pt idx="179">
                  <c:v>1890</c:v>
                </c:pt>
                <c:pt idx="180">
                  <c:v>1765</c:v>
                </c:pt>
                <c:pt idx="181">
                  <c:v>1820</c:v>
                </c:pt>
                <c:pt idx="182">
                  <c:v>1743</c:v>
                </c:pt>
                <c:pt idx="183">
                  <c:v>1741</c:v>
                </c:pt>
                <c:pt idx="184">
                  <c:v>1708</c:v>
                </c:pt>
                <c:pt idx="185">
                  <c:v>1747</c:v>
                </c:pt>
                <c:pt idx="186">
                  <c:v>1760</c:v>
                </c:pt>
                <c:pt idx="187">
                  <c:v>1830</c:v>
                </c:pt>
                <c:pt idx="188">
                  <c:v>1821</c:v>
                </c:pt>
                <c:pt idx="189">
                  <c:v>1879</c:v>
                </c:pt>
                <c:pt idx="190">
                  <c:v>1812</c:v>
                </c:pt>
                <c:pt idx="191">
                  <c:v>2011</c:v>
                </c:pt>
                <c:pt idx="192">
                  <c:v>1833</c:v>
                </c:pt>
                <c:pt idx="193">
                  <c:v>1801</c:v>
                </c:pt>
                <c:pt idx="194">
                  <c:v>2819</c:v>
                </c:pt>
                <c:pt idx="195">
                  <c:v>2933</c:v>
                </c:pt>
                <c:pt idx="196">
                  <c:v>1914</c:v>
                </c:pt>
                <c:pt idx="197">
                  <c:v>1901</c:v>
                </c:pt>
                <c:pt idx="198">
                  <c:v>1920</c:v>
                </c:pt>
                <c:pt idx="199">
                  <c:v>1899</c:v>
                </c:pt>
                <c:pt idx="200">
                  <c:v>1983</c:v>
                </c:pt>
                <c:pt idx="201">
                  <c:v>1907</c:v>
                </c:pt>
                <c:pt idx="202">
                  <c:v>1952</c:v>
                </c:pt>
                <c:pt idx="203">
                  <c:v>2032</c:v>
                </c:pt>
                <c:pt idx="204">
                  <c:v>1996</c:v>
                </c:pt>
                <c:pt idx="205">
                  <c:v>1948</c:v>
                </c:pt>
                <c:pt idx="206">
                  <c:v>2150</c:v>
                </c:pt>
                <c:pt idx="207">
                  <c:v>1936</c:v>
                </c:pt>
                <c:pt idx="208">
                  <c:v>2038</c:v>
                </c:pt>
                <c:pt idx="209">
                  <c:v>2067</c:v>
                </c:pt>
                <c:pt idx="210">
                  <c:v>2115</c:v>
                </c:pt>
                <c:pt idx="211">
                  <c:v>2090</c:v>
                </c:pt>
                <c:pt idx="212">
                  <c:v>1966</c:v>
                </c:pt>
                <c:pt idx="213">
                  <c:v>2085</c:v>
                </c:pt>
                <c:pt idx="214">
                  <c:v>2082</c:v>
                </c:pt>
                <c:pt idx="215">
                  <c:v>2236</c:v>
                </c:pt>
                <c:pt idx="216">
                  <c:v>2085</c:v>
                </c:pt>
                <c:pt idx="217">
                  <c:v>2156</c:v>
                </c:pt>
                <c:pt idx="218">
                  <c:v>2161</c:v>
                </c:pt>
                <c:pt idx="219">
                  <c:v>2069</c:v>
                </c:pt>
                <c:pt idx="220">
                  <c:v>2210</c:v>
                </c:pt>
                <c:pt idx="221">
                  <c:v>2236</c:v>
                </c:pt>
                <c:pt idx="222">
                  <c:v>2121</c:v>
                </c:pt>
                <c:pt idx="223">
                  <c:v>2218</c:v>
                </c:pt>
                <c:pt idx="224">
                  <c:v>2171</c:v>
                </c:pt>
                <c:pt idx="225">
                  <c:v>2157</c:v>
                </c:pt>
                <c:pt idx="226">
                  <c:v>2247</c:v>
                </c:pt>
                <c:pt idx="227">
                  <c:v>2401</c:v>
                </c:pt>
                <c:pt idx="228">
                  <c:v>2232</c:v>
                </c:pt>
                <c:pt idx="229">
                  <c:v>2181</c:v>
                </c:pt>
                <c:pt idx="230">
                  <c:v>2254</c:v>
                </c:pt>
                <c:pt idx="231">
                  <c:v>2220</c:v>
                </c:pt>
                <c:pt idx="232">
                  <c:v>2251</c:v>
                </c:pt>
                <c:pt idx="233">
                  <c:v>2275</c:v>
                </c:pt>
                <c:pt idx="234">
                  <c:v>2152</c:v>
                </c:pt>
                <c:pt idx="235">
                  <c:v>2138</c:v>
                </c:pt>
                <c:pt idx="236">
                  <c:v>2196</c:v>
                </c:pt>
                <c:pt idx="237">
                  <c:v>2285</c:v>
                </c:pt>
                <c:pt idx="238">
                  <c:v>2235</c:v>
                </c:pt>
                <c:pt idx="239">
                  <c:v>2363</c:v>
                </c:pt>
                <c:pt idx="240">
                  <c:v>2389</c:v>
                </c:pt>
                <c:pt idx="241">
                  <c:v>2424</c:v>
                </c:pt>
                <c:pt idx="242">
                  <c:v>2255</c:v>
                </c:pt>
                <c:pt idx="243">
                  <c:v>2411</c:v>
                </c:pt>
                <c:pt idx="244">
                  <c:v>2280</c:v>
                </c:pt>
                <c:pt idx="245">
                  <c:v>2248</c:v>
                </c:pt>
                <c:pt idx="246">
                  <c:v>2163</c:v>
                </c:pt>
                <c:pt idx="247">
                  <c:v>2228</c:v>
                </c:pt>
                <c:pt idx="248">
                  <c:v>2223</c:v>
                </c:pt>
                <c:pt idx="249">
                  <c:v>2225</c:v>
                </c:pt>
                <c:pt idx="250">
                  <c:v>2061</c:v>
                </c:pt>
                <c:pt idx="251">
                  <c:v>2389</c:v>
                </c:pt>
                <c:pt idx="252">
                  <c:v>2303</c:v>
                </c:pt>
                <c:pt idx="253">
                  <c:v>2287</c:v>
                </c:pt>
                <c:pt idx="254">
                  <c:v>2365</c:v>
                </c:pt>
                <c:pt idx="255">
                  <c:v>2344</c:v>
                </c:pt>
                <c:pt idx="256">
                  <c:v>2314</c:v>
                </c:pt>
                <c:pt idx="257">
                  <c:v>2241</c:v>
                </c:pt>
                <c:pt idx="258">
                  <c:v>2025</c:v>
                </c:pt>
                <c:pt idx="259">
                  <c:v>2078</c:v>
                </c:pt>
                <c:pt idx="260">
                  <c:v>2047</c:v>
                </c:pt>
                <c:pt idx="261">
                  <c:v>2039</c:v>
                </c:pt>
                <c:pt idx="262">
                  <c:v>1963</c:v>
                </c:pt>
                <c:pt idx="263">
                  <c:v>2059</c:v>
                </c:pt>
                <c:pt idx="264">
                  <c:v>1966</c:v>
                </c:pt>
                <c:pt idx="265">
                  <c:v>1951</c:v>
                </c:pt>
                <c:pt idx="266">
                  <c:v>1960</c:v>
                </c:pt>
                <c:pt idx="267">
                  <c:v>1864</c:v>
                </c:pt>
                <c:pt idx="268">
                  <c:v>1845</c:v>
                </c:pt>
                <c:pt idx="269">
                  <c:v>1901</c:v>
                </c:pt>
                <c:pt idx="270">
                  <c:v>1820</c:v>
                </c:pt>
                <c:pt idx="271">
                  <c:v>1793</c:v>
                </c:pt>
                <c:pt idx="272">
                  <c:v>1738</c:v>
                </c:pt>
                <c:pt idx="273">
                  <c:v>1765</c:v>
                </c:pt>
                <c:pt idx="274">
                  <c:v>1849</c:v>
                </c:pt>
                <c:pt idx="275">
                  <c:v>2010</c:v>
                </c:pt>
                <c:pt idx="276">
                  <c:v>1858</c:v>
                </c:pt>
                <c:pt idx="277">
                  <c:v>1738</c:v>
                </c:pt>
                <c:pt idx="278">
                  <c:v>1797</c:v>
                </c:pt>
                <c:pt idx="279">
                  <c:v>1627</c:v>
                </c:pt>
                <c:pt idx="280">
                  <c:v>1762</c:v>
                </c:pt>
                <c:pt idx="281">
                  <c:v>1671</c:v>
                </c:pt>
                <c:pt idx="282">
                  <c:v>1641</c:v>
                </c:pt>
                <c:pt idx="283">
                  <c:v>1520</c:v>
                </c:pt>
                <c:pt idx="284">
                  <c:v>1531</c:v>
                </c:pt>
                <c:pt idx="285">
                  <c:v>1492</c:v>
                </c:pt>
                <c:pt idx="286">
                  <c:v>1536</c:v>
                </c:pt>
                <c:pt idx="287">
                  <c:v>1619</c:v>
                </c:pt>
                <c:pt idx="288">
                  <c:v>1442</c:v>
                </c:pt>
                <c:pt idx="289">
                  <c:v>1569</c:v>
                </c:pt>
                <c:pt idx="290">
                  <c:v>1432</c:v>
                </c:pt>
                <c:pt idx="291">
                  <c:v>1389</c:v>
                </c:pt>
                <c:pt idx="292">
                  <c:v>1391</c:v>
                </c:pt>
                <c:pt idx="293">
                  <c:v>1478</c:v>
                </c:pt>
                <c:pt idx="294">
                  <c:v>1322</c:v>
                </c:pt>
                <c:pt idx="295">
                  <c:v>1375</c:v>
                </c:pt>
                <c:pt idx="296">
                  <c:v>1309</c:v>
                </c:pt>
                <c:pt idx="297">
                  <c:v>1426</c:v>
                </c:pt>
                <c:pt idx="298">
                  <c:v>1323</c:v>
                </c:pt>
                <c:pt idx="299">
                  <c:v>1503</c:v>
                </c:pt>
                <c:pt idx="300">
                  <c:v>1365</c:v>
                </c:pt>
                <c:pt idx="301">
                  <c:v>1384</c:v>
                </c:pt>
                <c:pt idx="302">
                  <c:v>1373</c:v>
                </c:pt>
                <c:pt idx="303">
                  <c:v>1322</c:v>
                </c:pt>
                <c:pt idx="304">
                  <c:v>1300</c:v>
                </c:pt>
                <c:pt idx="305">
                  <c:v>1364</c:v>
                </c:pt>
                <c:pt idx="306">
                  <c:v>1227</c:v>
                </c:pt>
                <c:pt idx="307">
                  <c:v>1231</c:v>
                </c:pt>
                <c:pt idx="308">
                  <c:v>1250</c:v>
                </c:pt>
                <c:pt idx="309">
                  <c:v>1193</c:v>
                </c:pt>
                <c:pt idx="310">
                  <c:v>1254</c:v>
                </c:pt>
                <c:pt idx="311">
                  <c:v>1610</c:v>
                </c:pt>
                <c:pt idx="312">
                  <c:v>1275</c:v>
                </c:pt>
                <c:pt idx="313">
                  <c:v>1287</c:v>
                </c:pt>
                <c:pt idx="314">
                  <c:v>1311</c:v>
                </c:pt>
                <c:pt idx="315">
                  <c:v>1274</c:v>
                </c:pt>
                <c:pt idx="316">
                  <c:v>1187</c:v>
                </c:pt>
                <c:pt idx="317">
                  <c:v>1222</c:v>
                </c:pt>
                <c:pt idx="318">
                  <c:v>1173</c:v>
                </c:pt>
                <c:pt idx="319">
                  <c:v>1283</c:v>
                </c:pt>
                <c:pt idx="320">
                  <c:v>1164</c:v>
                </c:pt>
                <c:pt idx="321">
                  <c:v>1226</c:v>
                </c:pt>
                <c:pt idx="322">
                  <c:v>1171</c:v>
                </c:pt>
                <c:pt idx="323">
                  <c:v>1341</c:v>
                </c:pt>
                <c:pt idx="324">
                  <c:v>1267</c:v>
                </c:pt>
                <c:pt idx="325">
                  <c:v>1224</c:v>
                </c:pt>
                <c:pt idx="326">
                  <c:v>1212</c:v>
                </c:pt>
                <c:pt idx="327">
                  <c:v>1197</c:v>
                </c:pt>
                <c:pt idx="328">
                  <c:v>1106</c:v>
                </c:pt>
                <c:pt idx="329">
                  <c:v>1203</c:v>
                </c:pt>
                <c:pt idx="330">
                  <c:v>1156</c:v>
                </c:pt>
                <c:pt idx="331">
                  <c:v>1149</c:v>
                </c:pt>
                <c:pt idx="332">
                  <c:v>1136</c:v>
                </c:pt>
                <c:pt idx="333">
                  <c:v>1250</c:v>
                </c:pt>
                <c:pt idx="334">
                  <c:v>1096</c:v>
                </c:pt>
                <c:pt idx="335">
                  <c:v>1482</c:v>
                </c:pt>
                <c:pt idx="336">
                  <c:v>1312</c:v>
                </c:pt>
                <c:pt idx="337">
                  <c:v>1196</c:v>
                </c:pt>
                <c:pt idx="338">
                  <c:v>1161</c:v>
                </c:pt>
                <c:pt idx="339">
                  <c:v>1223</c:v>
                </c:pt>
                <c:pt idx="340">
                  <c:v>1184</c:v>
                </c:pt>
                <c:pt idx="341">
                  <c:v>1206</c:v>
                </c:pt>
                <c:pt idx="342">
                  <c:v>1140</c:v>
                </c:pt>
                <c:pt idx="343">
                  <c:v>1201</c:v>
                </c:pt>
                <c:pt idx="344">
                  <c:v>1157</c:v>
                </c:pt>
                <c:pt idx="345">
                  <c:v>1272</c:v>
                </c:pt>
                <c:pt idx="346">
                  <c:v>1247</c:v>
                </c:pt>
                <c:pt idx="347">
                  <c:v>1617</c:v>
                </c:pt>
                <c:pt idx="348">
                  <c:v>1313</c:v>
                </c:pt>
                <c:pt idx="349">
                  <c:v>1294</c:v>
                </c:pt>
                <c:pt idx="350">
                  <c:v>1313</c:v>
                </c:pt>
                <c:pt idx="351">
                  <c:v>1273</c:v>
                </c:pt>
                <c:pt idx="352">
                  <c:v>1222</c:v>
                </c:pt>
                <c:pt idx="353">
                  <c:v>1300</c:v>
                </c:pt>
                <c:pt idx="354">
                  <c:v>1223</c:v>
                </c:pt>
                <c:pt idx="355">
                  <c:v>1353</c:v>
                </c:pt>
                <c:pt idx="356">
                  <c:v>1364</c:v>
                </c:pt>
                <c:pt idx="357">
                  <c:v>1496</c:v>
                </c:pt>
                <c:pt idx="358">
                  <c:v>1791</c:v>
                </c:pt>
                <c:pt idx="359">
                  <c:v>1828</c:v>
                </c:pt>
                <c:pt idx="360">
                  <c:v>2035</c:v>
                </c:pt>
                <c:pt idx="361">
                  <c:v>1979</c:v>
                </c:pt>
                <c:pt idx="362">
                  <c:v>2022</c:v>
                </c:pt>
                <c:pt idx="363">
                  <c:v>2227</c:v>
                </c:pt>
                <c:pt idx="364">
                  <c:v>2321</c:v>
                </c:pt>
                <c:pt idx="365">
                  <c:v>2283</c:v>
                </c:pt>
                <c:pt idx="366">
                  <c:v>2324</c:v>
                </c:pt>
                <c:pt idx="367">
                  <c:v>2513</c:v>
                </c:pt>
                <c:pt idx="368">
                  <c:v>2749</c:v>
                </c:pt>
                <c:pt idx="369">
                  <c:v>2992</c:v>
                </c:pt>
                <c:pt idx="370">
                  <c:v>3372</c:v>
                </c:pt>
                <c:pt idx="371">
                  <c:v>3749</c:v>
                </c:pt>
                <c:pt idx="372">
                  <c:v>3343</c:v>
                </c:pt>
                <c:pt idx="373">
                  <c:v>3178</c:v>
                </c:pt>
                <c:pt idx="374">
                  <c:v>3139</c:v>
                </c:pt>
                <c:pt idx="375">
                  <c:v>3450</c:v>
                </c:pt>
                <c:pt idx="376">
                  <c:v>3267</c:v>
                </c:pt>
                <c:pt idx="377">
                  <c:v>3568</c:v>
                </c:pt>
                <c:pt idx="378">
                  <c:v>3449</c:v>
                </c:pt>
                <c:pt idx="379">
                  <c:v>3329</c:v>
                </c:pt>
                <c:pt idx="380">
                  <c:v>3635</c:v>
                </c:pt>
                <c:pt idx="381">
                  <c:v>3848</c:v>
                </c:pt>
                <c:pt idx="382">
                  <c:v>3917</c:v>
                </c:pt>
                <c:pt idx="383">
                  <c:v>4759</c:v>
                </c:pt>
                <c:pt idx="384">
                  <c:v>3923</c:v>
                </c:pt>
                <c:pt idx="385">
                  <c:v>4059</c:v>
                </c:pt>
                <c:pt idx="386">
                  <c:v>3833</c:v>
                </c:pt>
                <c:pt idx="387">
                  <c:v>3782</c:v>
                </c:pt>
                <c:pt idx="388">
                  <c:v>3702</c:v>
                </c:pt>
                <c:pt idx="389">
                  <c:v>3894</c:v>
                </c:pt>
                <c:pt idx="390">
                  <c:v>3937</c:v>
                </c:pt>
                <c:pt idx="391">
                  <c:v>3820</c:v>
                </c:pt>
                <c:pt idx="392">
                  <c:v>3733</c:v>
                </c:pt>
                <c:pt idx="393">
                  <c:v>3724</c:v>
                </c:pt>
                <c:pt idx="394">
                  <c:v>3760</c:v>
                </c:pt>
                <c:pt idx="395">
                  <c:v>3964</c:v>
                </c:pt>
                <c:pt idx="396">
                  <c:v>3842</c:v>
                </c:pt>
                <c:pt idx="397">
                  <c:v>3691</c:v>
                </c:pt>
                <c:pt idx="398">
                  <c:v>3828</c:v>
                </c:pt>
                <c:pt idx="399">
                  <c:v>3898</c:v>
                </c:pt>
                <c:pt idx="400">
                  <c:v>3724</c:v>
                </c:pt>
                <c:pt idx="401">
                  <c:v>3816</c:v>
                </c:pt>
                <c:pt idx="402">
                  <c:v>3714</c:v>
                </c:pt>
                <c:pt idx="403">
                  <c:v>3658</c:v>
                </c:pt>
                <c:pt idx="404">
                  <c:v>3772</c:v>
                </c:pt>
                <c:pt idx="405">
                  <c:v>3639</c:v>
                </c:pt>
                <c:pt idx="406">
                  <c:v>3597</c:v>
                </c:pt>
                <c:pt idx="407">
                  <c:v>3580</c:v>
                </c:pt>
                <c:pt idx="408">
                  <c:v>3597</c:v>
                </c:pt>
                <c:pt idx="409">
                  <c:v>3572</c:v>
                </c:pt>
                <c:pt idx="410">
                  <c:v>3579</c:v>
                </c:pt>
                <c:pt idx="411">
                  <c:v>3729</c:v>
                </c:pt>
                <c:pt idx="412">
                  <c:v>3772</c:v>
                </c:pt>
                <c:pt idx="413">
                  <c:v>3693</c:v>
                </c:pt>
                <c:pt idx="414">
                  <c:v>3647</c:v>
                </c:pt>
                <c:pt idx="415">
                  <c:v>3805</c:v>
                </c:pt>
                <c:pt idx="416">
                  <c:v>3673</c:v>
                </c:pt>
                <c:pt idx="417">
                  <c:v>3644</c:v>
                </c:pt>
                <c:pt idx="418">
                  <c:v>3711</c:v>
                </c:pt>
                <c:pt idx="419">
                  <c:v>3720</c:v>
                </c:pt>
                <c:pt idx="420">
                  <c:v>3741</c:v>
                </c:pt>
                <c:pt idx="421">
                  <c:v>3643</c:v>
                </c:pt>
                <c:pt idx="422">
                  <c:v>3683</c:v>
                </c:pt>
                <c:pt idx="423">
                  <c:v>3652</c:v>
                </c:pt>
                <c:pt idx="424">
                  <c:v>3690</c:v>
                </c:pt>
                <c:pt idx="425">
                  <c:v>3657</c:v>
                </c:pt>
                <c:pt idx="426">
                  <c:v>3624</c:v>
                </c:pt>
                <c:pt idx="427">
                  <c:v>3657</c:v>
                </c:pt>
                <c:pt idx="428">
                  <c:v>3475</c:v>
                </c:pt>
                <c:pt idx="429">
                  <c:v>3638</c:v>
                </c:pt>
                <c:pt idx="430">
                  <c:v>3683</c:v>
                </c:pt>
                <c:pt idx="431">
                  <c:v>3571</c:v>
                </c:pt>
                <c:pt idx="432">
                  <c:v>3409</c:v>
                </c:pt>
                <c:pt idx="433">
                  <c:v>3550</c:v>
                </c:pt>
                <c:pt idx="434">
                  <c:v>3589</c:v>
                </c:pt>
                <c:pt idx="435">
                  <c:v>3832</c:v>
                </c:pt>
                <c:pt idx="436">
                  <c:v>3340</c:v>
                </c:pt>
                <c:pt idx="437">
                  <c:v>3651</c:v>
                </c:pt>
                <c:pt idx="438">
                  <c:v>3549</c:v>
                </c:pt>
                <c:pt idx="439">
                  <c:v>3453</c:v>
                </c:pt>
                <c:pt idx="440">
                  <c:v>3548</c:v>
                </c:pt>
                <c:pt idx="441">
                  <c:v>3596</c:v>
                </c:pt>
                <c:pt idx="442">
                  <c:v>3589</c:v>
                </c:pt>
                <c:pt idx="443">
                  <c:v>3688</c:v>
                </c:pt>
                <c:pt idx="444">
                  <c:v>3635</c:v>
                </c:pt>
                <c:pt idx="445">
                  <c:v>3460</c:v>
                </c:pt>
                <c:pt idx="446">
                  <c:v>3559</c:v>
                </c:pt>
                <c:pt idx="447">
                  <c:v>3442</c:v>
                </c:pt>
                <c:pt idx="448">
                  <c:v>3603</c:v>
                </c:pt>
                <c:pt idx="449">
                  <c:v>3475</c:v>
                </c:pt>
                <c:pt idx="450">
                  <c:v>3358</c:v>
                </c:pt>
                <c:pt idx="451">
                  <c:v>3334</c:v>
                </c:pt>
                <c:pt idx="452">
                  <c:v>3450</c:v>
                </c:pt>
                <c:pt idx="453">
                  <c:v>3633</c:v>
                </c:pt>
                <c:pt idx="454">
                  <c:v>3629</c:v>
                </c:pt>
                <c:pt idx="455">
                  <c:v>3948</c:v>
                </c:pt>
                <c:pt idx="456">
                  <c:v>3394</c:v>
                </c:pt>
                <c:pt idx="457">
                  <c:v>3554</c:v>
                </c:pt>
                <c:pt idx="458">
                  <c:v>3629</c:v>
                </c:pt>
                <c:pt idx="459">
                  <c:v>3381</c:v>
                </c:pt>
                <c:pt idx="460">
                  <c:v>3480</c:v>
                </c:pt>
                <c:pt idx="461">
                  <c:v>3602</c:v>
                </c:pt>
                <c:pt idx="462">
                  <c:v>3553</c:v>
                </c:pt>
                <c:pt idx="463">
                  <c:v>3559</c:v>
                </c:pt>
                <c:pt idx="464">
                  <c:v>3590</c:v>
                </c:pt>
                <c:pt idx="465">
                  <c:v>3732</c:v>
                </c:pt>
                <c:pt idx="466">
                  <c:v>3676</c:v>
                </c:pt>
                <c:pt idx="467">
                  <c:v>3903</c:v>
                </c:pt>
                <c:pt idx="468">
                  <c:v>3481</c:v>
                </c:pt>
                <c:pt idx="469">
                  <c:v>3533</c:v>
                </c:pt>
                <c:pt idx="470">
                  <c:v>3548</c:v>
                </c:pt>
                <c:pt idx="471">
                  <c:v>3423</c:v>
                </c:pt>
                <c:pt idx="472">
                  <c:v>3518</c:v>
                </c:pt>
                <c:pt idx="473">
                  <c:v>3694</c:v>
                </c:pt>
                <c:pt idx="474">
                  <c:v>3565</c:v>
                </c:pt>
                <c:pt idx="475">
                  <c:v>3553</c:v>
                </c:pt>
                <c:pt idx="476">
                  <c:v>3532</c:v>
                </c:pt>
                <c:pt idx="477">
                  <c:v>3531</c:v>
                </c:pt>
                <c:pt idx="478">
                  <c:v>3560</c:v>
                </c:pt>
                <c:pt idx="479">
                  <c:v>3910</c:v>
                </c:pt>
                <c:pt idx="480">
                  <c:v>3645</c:v>
                </c:pt>
                <c:pt idx="481">
                  <c:v>3567</c:v>
                </c:pt>
                <c:pt idx="482">
                  <c:v>3414</c:v>
                </c:pt>
                <c:pt idx="483">
                  <c:v>3417</c:v>
                </c:pt>
                <c:pt idx="484">
                  <c:v>3464</c:v>
                </c:pt>
                <c:pt idx="485">
                  <c:v>3530</c:v>
                </c:pt>
                <c:pt idx="486">
                  <c:v>3329</c:v>
                </c:pt>
                <c:pt idx="487">
                  <c:v>3283</c:v>
                </c:pt>
                <c:pt idx="488">
                  <c:v>3338</c:v>
                </c:pt>
                <c:pt idx="489">
                  <c:v>3350</c:v>
                </c:pt>
                <c:pt idx="490">
                  <c:v>3273</c:v>
                </c:pt>
                <c:pt idx="491">
                  <c:v>3530</c:v>
                </c:pt>
                <c:pt idx="492">
                  <c:v>3295</c:v>
                </c:pt>
                <c:pt idx="493">
                  <c:v>3293</c:v>
                </c:pt>
                <c:pt idx="494">
                  <c:v>3077</c:v>
                </c:pt>
                <c:pt idx="495">
                  <c:v>3063</c:v>
                </c:pt>
                <c:pt idx="496">
                  <c:v>3127</c:v>
                </c:pt>
                <c:pt idx="497">
                  <c:v>3105</c:v>
                </c:pt>
                <c:pt idx="498">
                  <c:v>3112</c:v>
                </c:pt>
                <c:pt idx="499">
                  <c:v>3032</c:v>
                </c:pt>
                <c:pt idx="500">
                  <c:v>2925</c:v>
                </c:pt>
                <c:pt idx="501">
                  <c:v>2989</c:v>
                </c:pt>
                <c:pt idx="502">
                  <c:v>2863</c:v>
                </c:pt>
                <c:pt idx="503">
                  <c:v>3029</c:v>
                </c:pt>
                <c:pt idx="504">
                  <c:v>2834</c:v>
                </c:pt>
                <c:pt idx="505">
                  <c:v>2835</c:v>
                </c:pt>
                <c:pt idx="506">
                  <c:v>2853</c:v>
                </c:pt>
                <c:pt idx="507">
                  <c:v>2914</c:v>
                </c:pt>
                <c:pt idx="508">
                  <c:v>2891</c:v>
                </c:pt>
                <c:pt idx="509">
                  <c:v>2895</c:v>
                </c:pt>
                <c:pt idx="510">
                  <c:v>2922</c:v>
                </c:pt>
                <c:pt idx="511">
                  <c:v>2718</c:v>
                </c:pt>
                <c:pt idx="512">
                  <c:v>2789</c:v>
                </c:pt>
                <c:pt idx="513">
                  <c:v>2738</c:v>
                </c:pt>
                <c:pt idx="514">
                  <c:v>2776</c:v>
                </c:pt>
                <c:pt idx="515">
                  <c:v>2920</c:v>
                </c:pt>
                <c:pt idx="516">
                  <c:v>2894</c:v>
                </c:pt>
                <c:pt idx="517">
                  <c:v>2759</c:v>
                </c:pt>
                <c:pt idx="518">
                  <c:v>2707</c:v>
                </c:pt>
                <c:pt idx="519">
                  <c:v>2785</c:v>
                </c:pt>
                <c:pt idx="520">
                  <c:v>2712</c:v>
                </c:pt>
                <c:pt idx="521">
                  <c:v>2835</c:v>
                </c:pt>
                <c:pt idx="522">
                  <c:v>2773</c:v>
                </c:pt>
                <c:pt idx="523">
                  <c:v>2733</c:v>
                </c:pt>
                <c:pt idx="524">
                  <c:v>2789</c:v>
                </c:pt>
                <c:pt idx="525">
                  <c:v>2906</c:v>
                </c:pt>
                <c:pt idx="526">
                  <c:v>2903</c:v>
                </c:pt>
                <c:pt idx="527">
                  <c:v>2834</c:v>
                </c:pt>
                <c:pt idx="528">
                  <c:v>2756</c:v>
                </c:pt>
                <c:pt idx="529">
                  <c:v>2724</c:v>
                </c:pt>
                <c:pt idx="530">
                  <c:v>2744</c:v>
                </c:pt>
                <c:pt idx="531">
                  <c:v>2799</c:v>
                </c:pt>
                <c:pt idx="532">
                  <c:v>2735</c:v>
                </c:pt>
                <c:pt idx="533">
                  <c:v>2852</c:v>
                </c:pt>
                <c:pt idx="534">
                  <c:v>2828</c:v>
                </c:pt>
                <c:pt idx="535">
                  <c:v>2668</c:v>
                </c:pt>
                <c:pt idx="536">
                  <c:v>2614</c:v>
                </c:pt>
                <c:pt idx="537">
                  <c:v>2753</c:v>
                </c:pt>
                <c:pt idx="538">
                  <c:v>2718</c:v>
                </c:pt>
                <c:pt idx="539">
                  <c:v>2778</c:v>
                </c:pt>
                <c:pt idx="540">
                  <c:v>2710</c:v>
                </c:pt>
                <c:pt idx="541">
                  <c:v>2668</c:v>
                </c:pt>
                <c:pt idx="542">
                  <c:v>2672</c:v>
                </c:pt>
                <c:pt idx="543">
                  <c:v>2583</c:v>
                </c:pt>
                <c:pt idx="544">
                  <c:v>2607</c:v>
                </c:pt>
                <c:pt idx="545">
                  <c:v>2694</c:v>
                </c:pt>
                <c:pt idx="546">
                  <c:v>2529</c:v>
                </c:pt>
                <c:pt idx="547">
                  <c:v>2587</c:v>
                </c:pt>
                <c:pt idx="548">
                  <c:v>2574</c:v>
                </c:pt>
                <c:pt idx="549">
                  <c:v>2560</c:v>
                </c:pt>
                <c:pt idx="550">
                  <c:v>2500</c:v>
                </c:pt>
                <c:pt idx="551">
                  <c:v>2609</c:v>
                </c:pt>
                <c:pt idx="552">
                  <c:v>2516</c:v>
                </c:pt>
                <c:pt idx="553">
                  <c:v>2506</c:v>
                </c:pt>
                <c:pt idx="554">
                  <c:v>2343</c:v>
                </c:pt>
                <c:pt idx="555">
                  <c:v>2373</c:v>
                </c:pt>
                <c:pt idx="556">
                  <c:v>2200</c:v>
                </c:pt>
                <c:pt idx="557">
                  <c:v>2197</c:v>
                </c:pt>
                <c:pt idx="558">
                  <c:v>2115</c:v>
                </c:pt>
                <c:pt idx="559">
                  <c:v>2273</c:v>
                </c:pt>
                <c:pt idx="560">
                  <c:v>2084</c:v>
                </c:pt>
                <c:pt idx="561">
                  <c:v>2110</c:v>
                </c:pt>
                <c:pt idx="562">
                  <c:v>2104</c:v>
                </c:pt>
                <c:pt idx="563">
                  <c:v>2328</c:v>
                </c:pt>
                <c:pt idx="564">
                  <c:v>2157</c:v>
                </c:pt>
                <c:pt idx="565">
                  <c:v>2080</c:v>
                </c:pt>
                <c:pt idx="566">
                  <c:v>1964</c:v>
                </c:pt>
                <c:pt idx="567">
                  <c:v>2093</c:v>
                </c:pt>
                <c:pt idx="568">
                  <c:v>2010</c:v>
                </c:pt>
                <c:pt idx="569">
                  <c:v>1860</c:v>
                </c:pt>
                <c:pt idx="570">
                  <c:v>1839</c:v>
                </c:pt>
                <c:pt idx="571">
                  <c:v>1858</c:v>
                </c:pt>
                <c:pt idx="572">
                  <c:v>1751</c:v>
                </c:pt>
                <c:pt idx="573">
                  <c:v>1776</c:v>
                </c:pt>
                <c:pt idx="574">
                  <c:v>1894</c:v>
                </c:pt>
                <c:pt idx="575">
                  <c:v>1876</c:v>
                </c:pt>
                <c:pt idx="576">
                  <c:v>1826</c:v>
                </c:pt>
                <c:pt idx="577">
                  <c:v>1692</c:v>
                </c:pt>
                <c:pt idx="578">
                  <c:v>1736</c:v>
                </c:pt>
                <c:pt idx="579">
                  <c:v>1601</c:v>
                </c:pt>
                <c:pt idx="580">
                  <c:v>1665</c:v>
                </c:pt>
                <c:pt idx="581">
                  <c:v>1684</c:v>
                </c:pt>
                <c:pt idx="582">
                  <c:v>1608</c:v>
                </c:pt>
                <c:pt idx="583">
                  <c:v>1586</c:v>
                </c:pt>
                <c:pt idx="584">
                  <c:v>1656</c:v>
                </c:pt>
                <c:pt idx="585">
                  <c:v>1550</c:v>
                </c:pt>
                <c:pt idx="586">
                  <c:v>1538</c:v>
                </c:pt>
                <c:pt idx="587">
                  <c:v>1725</c:v>
                </c:pt>
                <c:pt idx="588">
                  <c:v>1656</c:v>
                </c:pt>
                <c:pt idx="589">
                  <c:v>1560</c:v>
                </c:pt>
                <c:pt idx="590">
                  <c:v>1611</c:v>
                </c:pt>
                <c:pt idx="591">
                  <c:v>1554</c:v>
                </c:pt>
                <c:pt idx="592">
                  <c:v>1501</c:v>
                </c:pt>
                <c:pt idx="593">
                  <c:v>1570</c:v>
                </c:pt>
                <c:pt idx="594">
                  <c:v>1474</c:v>
                </c:pt>
                <c:pt idx="595">
                  <c:v>1549</c:v>
                </c:pt>
                <c:pt idx="596">
                  <c:v>1504</c:v>
                </c:pt>
                <c:pt idx="597">
                  <c:v>1547</c:v>
                </c:pt>
                <c:pt idx="598">
                  <c:v>1471</c:v>
                </c:pt>
                <c:pt idx="599">
                  <c:v>1800</c:v>
                </c:pt>
                <c:pt idx="600">
                  <c:v>1639</c:v>
                </c:pt>
                <c:pt idx="601">
                  <c:v>1358</c:v>
                </c:pt>
                <c:pt idx="602">
                  <c:v>1534</c:v>
                </c:pt>
                <c:pt idx="603">
                  <c:v>1417</c:v>
                </c:pt>
                <c:pt idx="604">
                  <c:v>1429</c:v>
                </c:pt>
                <c:pt idx="605">
                  <c:v>1466</c:v>
                </c:pt>
                <c:pt idx="606">
                  <c:v>1452</c:v>
                </c:pt>
                <c:pt idx="607">
                  <c:v>1427</c:v>
                </c:pt>
                <c:pt idx="608">
                  <c:v>1854</c:v>
                </c:pt>
                <c:pt idx="609">
                  <c:v>2012</c:v>
                </c:pt>
                <c:pt idx="610">
                  <c:v>2121</c:v>
                </c:pt>
                <c:pt idx="611">
                  <c:v>2293</c:v>
                </c:pt>
                <c:pt idx="612">
                  <c:v>2016</c:v>
                </c:pt>
                <c:pt idx="613">
                  <c:v>2164</c:v>
                </c:pt>
                <c:pt idx="614">
                  <c:v>2100</c:v>
                </c:pt>
                <c:pt idx="615">
                  <c:v>2114</c:v>
                </c:pt>
                <c:pt idx="616">
                  <c:v>2071</c:v>
                </c:pt>
                <c:pt idx="617">
                  <c:v>2023</c:v>
                </c:pt>
                <c:pt idx="618">
                  <c:v>2037</c:v>
                </c:pt>
                <c:pt idx="619">
                  <c:v>1949</c:v>
                </c:pt>
                <c:pt idx="620">
                  <c:v>2018</c:v>
                </c:pt>
                <c:pt idx="621">
                  <c:v>2275</c:v>
                </c:pt>
                <c:pt idx="622">
                  <c:v>1980</c:v>
                </c:pt>
                <c:pt idx="623">
                  <c:v>2506</c:v>
                </c:pt>
                <c:pt idx="624">
                  <c:v>2086</c:v>
                </c:pt>
                <c:pt idx="625">
                  <c:v>2181</c:v>
                </c:pt>
                <c:pt idx="626">
                  <c:v>2243</c:v>
                </c:pt>
                <c:pt idx="627">
                  <c:v>2265</c:v>
                </c:pt>
                <c:pt idx="628">
                  <c:v>2078</c:v>
                </c:pt>
                <c:pt idx="629">
                  <c:v>2068</c:v>
                </c:pt>
                <c:pt idx="630">
                  <c:v>2119</c:v>
                </c:pt>
                <c:pt idx="631">
                  <c:v>1898</c:v>
                </c:pt>
                <c:pt idx="632">
                  <c:v>2161</c:v>
                </c:pt>
                <c:pt idx="633">
                  <c:v>2162</c:v>
                </c:pt>
                <c:pt idx="634">
                  <c:v>2105</c:v>
                </c:pt>
                <c:pt idx="635">
                  <c:v>2607</c:v>
                </c:pt>
                <c:pt idx="636">
                  <c:v>2205</c:v>
                </c:pt>
                <c:pt idx="637">
                  <c:v>2083</c:v>
                </c:pt>
                <c:pt idx="638">
                  <c:v>2205</c:v>
                </c:pt>
                <c:pt idx="639">
                  <c:v>2262</c:v>
                </c:pt>
                <c:pt idx="640">
                  <c:v>2209</c:v>
                </c:pt>
                <c:pt idx="641">
                  <c:v>2284</c:v>
                </c:pt>
                <c:pt idx="642">
                  <c:v>2123</c:v>
                </c:pt>
                <c:pt idx="643">
                  <c:v>2184</c:v>
                </c:pt>
                <c:pt idx="644">
                  <c:v>2430</c:v>
                </c:pt>
                <c:pt idx="645">
                  <c:v>2373</c:v>
                </c:pt>
                <c:pt idx="646">
                  <c:v>2546</c:v>
                </c:pt>
                <c:pt idx="647">
                  <c:v>2655</c:v>
                </c:pt>
                <c:pt idx="648">
                  <c:v>2664</c:v>
                </c:pt>
                <c:pt idx="649">
                  <c:v>2597</c:v>
                </c:pt>
                <c:pt idx="650">
                  <c:v>2675</c:v>
                </c:pt>
                <c:pt idx="651">
                  <c:v>2699</c:v>
                </c:pt>
                <c:pt idx="652">
                  <c:v>2948</c:v>
                </c:pt>
                <c:pt idx="653">
                  <c:v>2900</c:v>
                </c:pt>
                <c:pt idx="654">
                  <c:v>3059</c:v>
                </c:pt>
                <c:pt idx="655">
                  <c:v>3016</c:v>
                </c:pt>
                <c:pt idx="656">
                  <c:v>3178</c:v>
                </c:pt>
                <c:pt idx="657">
                  <c:v>3579</c:v>
                </c:pt>
                <c:pt idx="658">
                  <c:v>3726</c:v>
                </c:pt>
                <c:pt idx="659">
                  <c:v>4154</c:v>
                </c:pt>
                <c:pt idx="660">
                  <c:v>3936</c:v>
                </c:pt>
                <c:pt idx="661">
                  <c:v>3785</c:v>
                </c:pt>
                <c:pt idx="662">
                  <c:v>4011</c:v>
                </c:pt>
                <c:pt idx="663">
                  <c:v>4061</c:v>
                </c:pt>
                <c:pt idx="664">
                  <c:v>4160</c:v>
                </c:pt>
                <c:pt idx="665">
                  <c:v>4234</c:v>
                </c:pt>
                <c:pt idx="666">
                  <c:v>4392</c:v>
                </c:pt>
                <c:pt idx="667">
                  <c:v>4030</c:v>
                </c:pt>
                <c:pt idx="668">
                  <c:v>4429</c:v>
                </c:pt>
                <c:pt idx="669">
                  <c:v>4747</c:v>
                </c:pt>
                <c:pt idx="670">
                  <c:v>4870</c:v>
                </c:pt>
                <c:pt idx="671">
                  <c:v>5448</c:v>
                </c:pt>
                <c:pt idx="672">
                  <c:v>4750</c:v>
                </c:pt>
                <c:pt idx="673">
                  <c:v>4824</c:v>
                </c:pt>
                <c:pt idx="674">
                  <c:v>4586</c:v>
                </c:pt>
                <c:pt idx="675">
                  <c:v>4749</c:v>
                </c:pt>
                <c:pt idx="676">
                  <c:v>4707</c:v>
                </c:pt>
                <c:pt idx="677">
                  <c:v>4635</c:v>
                </c:pt>
                <c:pt idx="678">
                  <c:v>4657</c:v>
                </c:pt>
                <c:pt idx="679">
                  <c:v>4733</c:v>
                </c:pt>
                <c:pt idx="680">
                  <c:v>4509</c:v>
                </c:pt>
                <c:pt idx="681">
                  <c:v>4695</c:v>
                </c:pt>
                <c:pt idx="682">
                  <c:v>4492</c:v>
                </c:pt>
                <c:pt idx="683">
                  <c:v>4737</c:v>
                </c:pt>
                <c:pt idx="684">
                  <c:v>4756</c:v>
                </c:pt>
                <c:pt idx="685">
                  <c:v>4405</c:v>
                </c:pt>
                <c:pt idx="686">
                  <c:v>4344</c:v>
                </c:pt>
                <c:pt idx="687">
                  <c:v>4567</c:v>
                </c:pt>
                <c:pt idx="688">
                  <c:v>4316</c:v>
                </c:pt>
                <c:pt idx="689">
                  <c:v>4365</c:v>
                </c:pt>
                <c:pt idx="690">
                  <c:v>4458</c:v>
                </c:pt>
                <c:pt idx="691">
                  <c:v>4441</c:v>
                </c:pt>
                <c:pt idx="692">
                  <c:v>4342</c:v>
                </c:pt>
                <c:pt idx="693">
                  <c:v>4511</c:v>
                </c:pt>
                <c:pt idx="694">
                  <c:v>4471</c:v>
                </c:pt>
                <c:pt idx="695">
                  <c:v>4387</c:v>
                </c:pt>
                <c:pt idx="696">
                  <c:v>4463</c:v>
                </c:pt>
                <c:pt idx="697">
                  <c:v>4515</c:v>
                </c:pt>
                <c:pt idx="698">
                  <c:v>4485</c:v>
                </c:pt>
                <c:pt idx="699">
                  <c:v>4398</c:v>
                </c:pt>
                <c:pt idx="700">
                  <c:v>4384</c:v>
                </c:pt>
                <c:pt idx="701">
                  <c:v>4393</c:v>
                </c:pt>
                <c:pt idx="702">
                  <c:v>4400</c:v>
                </c:pt>
                <c:pt idx="703">
                  <c:v>4356</c:v>
                </c:pt>
                <c:pt idx="704">
                  <c:v>4331</c:v>
                </c:pt>
                <c:pt idx="705">
                  <c:v>4531</c:v>
                </c:pt>
                <c:pt idx="706">
                  <c:v>4728</c:v>
                </c:pt>
                <c:pt idx="707">
                  <c:v>4428</c:v>
                </c:pt>
                <c:pt idx="708">
                  <c:v>4455</c:v>
                </c:pt>
                <c:pt idx="709">
                  <c:v>4636</c:v>
                </c:pt>
                <c:pt idx="710">
                  <c:v>4592</c:v>
                </c:pt>
                <c:pt idx="711">
                  <c:v>4404</c:v>
                </c:pt>
                <c:pt idx="712">
                  <c:v>4344</c:v>
                </c:pt>
                <c:pt idx="713">
                  <c:v>4371</c:v>
                </c:pt>
                <c:pt idx="714">
                  <c:v>4307</c:v>
                </c:pt>
                <c:pt idx="715">
                  <c:v>4317</c:v>
                </c:pt>
                <c:pt idx="716">
                  <c:v>4461</c:v>
                </c:pt>
                <c:pt idx="717">
                  <c:v>4356</c:v>
                </c:pt>
                <c:pt idx="718">
                  <c:v>4649</c:v>
                </c:pt>
                <c:pt idx="719">
                  <c:v>4558</c:v>
                </c:pt>
                <c:pt idx="720">
                  <c:v>4345</c:v>
                </c:pt>
                <c:pt idx="721">
                  <c:v>4367</c:v>
                </c:pt>
                <c:pt idx="722">
                  <c:v>4372</c:v>
                </c:pt>
                <c:pt idx="723">
                  <c:v>4289</c:v>
                </c:pt>
                <c:pt idx="724">
                  <c:v>4288</c:v>
                </c:pt>
                <c:pt idx="725">
                  <c:v>4532</c:v>
                </c:pt>
                <c:pt idx="726">
                  <c:v>4313</c:v>
                </c:pt>
                <c:pt idx="727">
                  <c:v>4189</c:v>
                </c:pt>
                <c:pt idx="728">
                  <c:v>4248</c:v>
                </c:pt>
                <c:pt idx="729">
                  <c:v>4138</c:v>
                </c:pt>
                <c:pt idx="730">
                  <c:v>4191</c:v>
                </c:pt>
                <c:pt idx="731">
                  <c:v>4378</c:v>
                </c:pt>
                <c:pt idx="732">
                  <c:v>4369</c:v>
                </c:pt>
                <c:pt idx="733">
                  <c:v>4167</c:v>
                </c:pt>
                <c:pt idx="734">
                  <c:v>4112</c:v>
                </c:pt>
                <c:pt idx="735">
                  <c:v>4389</c:v>
                </c:pt>
                <c:pt idx="736">
                  <c:v>5376</c:v>
                </c:pt>
                <c:pt idx="737">
                  <c:v>5738</c:v>
                </c:pt>
                <c:pt idx="738">
                  <c:v>5287</c:v>
                </c:pt>
                <c:pt idx="739">
                  <c:v>5264</c:v>
                </c:pt>
                <c:pt idx="740">
                  <c:v>5297</c:v>
                </c:pt>
                <c:pt idx="741">
                  <c:v>5442</c:v>
                </c:pt>
                <c:pt idx="742">
                  <c:v>5731</c:v>
                </c:pt>
                <c:pt idx="743">
                  <c:v>6050</c:v>
                </c:pt>
                <c:pt idx="744">
                  <c:v>5673</c:v>
                </c:pt>
                <c:pt idx="745">
                  <c:v>5590</c:v>
                </c:pt>
                <c:pt idx="746">
                  <c:v>8264</c:v>
                </c:pt>
                <c:pt idx="747">
                  <c:v>5962</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67F0-EA4D-A6D0-92C0C6C70727}"/>
            </c:ext>
          </c:extLst>
        </c:ser>
        <c:dLbls>
          <c:showLegendKey val="0"/>
          <c:showVal val="0"/>
          <c:showCatName val="0"/>
          <c:showSerName val="0"/>
          <c:showPercent val="0"/>
          <c:showBubbleSize val="0"/>
        </c:dLbls>
        <c:gapWidth val="150"/>
        <c:overlap val="100"/>
        <c:axId val="1867836016"/>
        <c:axId val="1867567424"/>
      </c:barChart>
      <c:catAx>
        <c:axId val="186783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867567424"/>
        <c:crosses val="autoZero"/>
        <c:auto val="1"/>
        <c:lblAlgn val="ctr"/>
        <c:lblOffset val="100"/>
        <c:tickLblSkip val="72"/>
        <c:tickMarkSkip val="72"/>
        <c:noMultiLvlLbl val="0"/>
      </c:catAx>
      <c:valAx>
        <c:axId val="186756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86783601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85.62.229.0/24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'85.62.229.0'!$B$1</c:f>
              <c:strCache>
                <c:ptCount val="1"/>
                <c:pt idx="0">
                  <c:v>aa01-ch-mot</c:v>
                </c:pt>
              </c:strCache>
            </c:strRef>
          </c:tx>
          <c:spPr>
            <a:solidFill>
              <a:schemeClr val="accent1"/>
            </a:solidFill>
            <a:ln>
              <a:noFill/>
            </a:ln>
            <a:effectLst/>
          </c:spPr>
          <c:invertIfNegative val="0"/>
          <c:cat>
            <c:strRef>
              <c:f>'85.62.229.0'!$A$2:$A$2305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'85.62.229.0'!$B$2:$B$2305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1976</c:v>
                </c:pt>
                <c:pt idx="807">
                  <c:v>3329</c:v>
                </c:pt>
                <c:pt idx="808">
                  <c:v>3570</c:v>
                </c:pt>
                <c:pt idx="809">
                  <c:v>3344</c:v>
                </c:pt>
                <c:pt idx="810">
                  <c:v>3302</c:v>
                </c:pt>
                <c:pt idx="811">
                  <c:v>3560</c:v>
                </c:pt>
                <c:pt idx="812">
                  <c:v>3675</c:v>
                </c:pt>
                <c:pt idx="813">
                  <c:v>3663</c:v>
                </c:pt>
                <c:pt idx="814">
                  <c:v>3533</c:v>
                </c:pt>
                <c:pt idx="815">
                  <c:v>2199</c:v>
                </c:pt>
                <c:pt idx="816">
                  <c:v>3379</c:v>
                </c:pt>
                <c:pt idx="817">
                  <c:v>3449</c:v>
                </c:pt>
                <c:pt idx="818">
                  <c:v>3192</c:v>
                </c:pt>
                <c:pt idx="819">
                  <c:v>2967</c:v>
                </c:pt>
                <c:pt idx="820">
                  <c:v>3031</c:v>
                </c:pt>
                <c:pt idx="821">
                  <c:v>3397</c:v>
                </c:pt>
                <c:pt idx="822">
                  <c:v>3345</c:v>
                </c:pt>
                <c:pt idx="823">
                  <c:v>3076</c:v>
                </c:pt>
                <c:pt idx="824">
                  <c:v>3223</c:v>
                </c:pt>
                <c:pt idx="825">
                  <c:v>3168</c:v>
                </c:pt>
                <c:pt idx="826">
                  <c:v>3198</c:v>
                </c:pt>
                <c:pt idx="827">
                  <c:v>2243</c:v>
                </c:pt>
                <c:pt idx="828">
                  <c:v>3415</c:v>
                </c:pt>
                <c:pt idx="829">
                  <c:v>3222</c:v>
                </c:pt>
                <c:pt idx="830">
                  <c:v>3149</c:v>
                </c:pt>
                <c:pt idx="831">
                  <c:v>3348</c:v>
                </c:pt>
                <c:pt idx="832">
                  <c:v>3129</c:v>
                </c:pt>
                <c:pt idx="833">
                  <c:v>3040</c:v>
                </c:pt>
                <c:pt idx="834">
                  <c:v>3110</c:v>
                </c:pt>
                <c:pt idx="835">
                  <c:v>3332</c:v>
                </c:pt>
                <c:pt idx="836">
                  <c:v>3165</c:v>
                </c:pt>
                <c:pt idx="837">
                  <c:v>3213</c:v>
                </c:pt>
                <c:pt idx="838">
                  <c:v>3190</c:v>
                </c:pt>
                <c:pt idx="839">
                  <c:v>1974</c:v>
                </c:pt>
                <c:pt idx="840">
                  <c:v>3056</c:v>
                </c:pt>
                <c:pt idx="841">
                  <c:v>2840</c:v>
                </c:pt>
                <c:pt idx="842">
                  <c:v>3084</c:v>
                </c:pt>
                <c:pt idx="843">
                  <c:v>2765</c:v>
                </c:pt>
                <c:pt idx="844">
                  <c:v>2757</c:v>
                </c:pt>
                <c:pt idx="845">
                  <c:v>2777</c:v>
                </c:pt>
                <c:pt idx="846">
                  <c:v>2501</c:v>
                </c:pt>
                <c:pt idx="847">
                  <c:v>2158</c:v>
                </c:pt>
                <c:pt idx="848">
                  <c:v>2210</c:v>
                </c:pt>
                <c:pt idx="849">
                  <c:v>2081</c:v>
                </c:pt>
                <c:pt idx="850">
                  <c:v>2065</c:v>
                </c:pt>
                <c:pt idx="851">
                  <c:v>2298</c:v>
                </c:pt>
                <c:pt idx="852">
                  <c:v>2145</c:v>
                </c:pt>
                <c:pt idx="853">
                  <c:v>2124</c:v>
                </c:pt>
                <c:pt idx="854">
                  <c:v>2129</c:v>
                </c:pt>
                <c:pt idx="855">
                  <c:v>2199</c:v>
                </c:pt>
                <c:pt idx="856">
                  <c:v>1977</c:v>
                </c:pt>
                <c:pt idx="857">
                  <c:v>1912</c:v>
                </c:pt>
                <c:pt idx="858">
                  <c:v>1949</c:v>
                </c:pt>
                <c:pt idx="859">
                  <c:v>1827</c:v>
                </c:pt>
                <c:pt idx="860">
                  <c:v>1842</c:v>
                </c:pt>
                <c:pt idx="861">
                  <c:v>1800</c:v>
                </c:pt>
                <c:pt idx="862">
                  <c:v>1855</c:v>
                </c:pt>
                <c:pt idx="863">
                  <c:v>1281</c:v>
                </c:pt>
                <c:pt idx="864">
                  <c:v>1720</c:v>
                </c:pt>
                <c:pt idx="865">
                  <c:v>1870</c:v>
                </c:pt>
                <c:pt idx="866">
                  <c:v>2111</c:v>
                </c:pt>
                <c:pt idx="867">
                  <c:v>1756</c:v>
                </c:pt>
                <c:pt idx="868">
                  <c:v>1687</c:v>
                </c:pt>
                <c:pt idx="869">
                  <c:v>1634</c:v>
                </c:pt>
                <c:pt idx="870">
                  <c:v>1799</c:v>
                </c:pt>
                <c:pt idx="871">
                  <c:v>1594</c:v>
                </c:pt>
                <c:pt idx="872">
                  <c:v>1576</c:v>
                </c:pt>
                <c:pt idx="873">
                  <c:v>1690</c:v>
                </c:pt>
                <c:pt idx="874">
                  <c:v>1523</c:v>
                </c:pt>
                <c:pt idx="875">
                  <c:v>1698</c:v>
                </c:pt>
                <c:pt idx="876">
                  <c:v>1750</c:v>
                </c:pt>
                <c:pt idx="877">
                  <c:v>1593</c:v>
                </c:pt>
                <c:pt idx="878">
                  <c:v>1797</c:v>
                </c:pt>
                <c:pt idx="879">
                  <c:v>1773</c:v>
                </c:pt>
                <c:pt idx="880">
                  <c:v>1578</c:v>
                </c:pt>
                <c:pt idx="881">
                  <c:v>1473</c:v>
                </c:pt>
                <c:pt idx="882">
                  <c:v>1511</c:v>
                </c:pt>
                <c:pt idx="883">
                  <c:v>1617</c:v>
                </c:pt>
                <c:pt idx="884">
                  <c:v>1452</c:v>
                </c:pt>
                <c:pt idx="885">
                  <c:v>1531</c:v>
                </c:pt>
                <c:pt idx="886">
                  <c:v>1529</c:v>
                </c:pt>
                <c:pt idx="887">
                  <c:v>1184</c:v>
                </c:pt>
                <c:pt idx="888">
                  <c:v>1565</c:v>
                </c:pt>
                <c:pt idx="889">
                  <c:v>1542</c:v>
                </c:pt>
                <c:pt idx="890">
                  <c:v>1782</c:v>
                </c:pt>
                <c:pt idx="891">
                  <c:v>1613</c:v>
                </c:pt>
                <c:pt idx="892">
                  <c:v>1467</c:v>
                </c:pt>
                <c:pt idx="893">
                  <c:v>1619</c:v>
                </c:pt>
                <c:pt idx="894">
                  <c:v>1376</c:v>
                </c:pt>
                <c:pt idx="895">
                  <c:v>1471</c:v>
                </c:pt>
                <c:pt idx="896">
                  <c:v>1392</c:v>
                </c:pt>
                <c:pt idx="897">
                  <c:v>1495</c:v>
                </c:pt>
                <c:pt idx="898">
                  <c:v>1374</c:v>
                </c:pt>
                <c:pt idx="899">
                  <c:v>1596</c:v>
                </c:pt>
                <c:pt idx="900">
                  <c:v>1496</c:v>
                </c:pt>
                <c:pt idx="901">
                  <c:v>1426</c:v>
                </c:pt>
                <c:pt idx="902">
                  <c:v>1431</c:v>
                </c:pt>
                <c:pt idx="903">
                  <c:v>1493</c:v>
                </c:pt>
                <c:pt idx="904">
                  <c:v>1359</c:v>
                </c:pt>
                <c:pt idx="905">
                  <c:v>1506</c:v>
                </c:pt>
                <c:pt idx="906">
                  <c:v>1351</c:v>
                </c:pt>
                <c:pt idx="907">
                  <c:v>1517</c:v>
                </c:pt>
                <c:pt idx="908">
                  <c:v>1341</c:v>
                </c:pt>
                <c:pt idx="909">
                  <c:v>1369</c:v>
                </c:pt>
                <c:pt idx="910">
                  <c:v>1464</c:v>
                </c:pt>
                <c:pt idx="911">
                  <c:v>1151</c:v>
                </c:pt>
                <c:pt idx="912">
                  <c:v>1413</c:v>
                </c:pt>
                <c:pt idx="913">
                  <c:v>1360</c:v>
                </c:pt>
                <c:pt idx="914">
                  <c:v>1496</c:v>
                </c:pt>
                <c:pt idx="915">
                  <c:v>1393</c:v>
                </c:pt>
                <c:pt idx="916">
                  <c:v>1356</c:v>
                </c:pt>
                <c:pt idx="917">
                  <c:v>1521</c:v>
                </c:pt>
                <c:pt idx="918">
                  <c:v>1354</c:v>
                </c:pt>
                <c:pt idx="919">
                  <c:v>1438</c:v>
                </c:pt>
                <c:pt idx="920">
                  <c:v>1486</c:v>
                </c:pt>
                <c:pt idx="921">
                  <c:v>1311</c:v>
                </c:pt>
                <c:pt idx="922">
                  <c:v>1347</c:v>
                </c:pt>
                <c:pt idx="923">
                  <c:v>1853</c:v>
                </c:pt>
                <c:pt idx="924">
                  <c:v>1669</c:v>
                </c:pt>
                <c:pt idx="925">
                  <c:v>1458</c:v>
                </c:pt>
                <c:pt idx="926">
                  <c:v>1440</c:v>
                </c:pt>
                <c:pt idx="927">
                  <c:v>1587</c:v>
                </c:pt>
                <c:pt idx="928">
                  <c:v>1422</c:v>
                </c:pt>
                <c:pt idx="929">
                  <c:v>1509</c:v>
                </c:pt>
                <c:pt idx="930">
                  <c:v>1625</c:v>
                </c:pt>
                <c:pt idx="931">
                  <c:v>1467</c:v>
                </c:pt>
                <c:pt idx="932">
                  <c:v>1732</c:v>
                </c:pt>
                <c:pt idx="933">
                  <c:v>1625</c:v>
                </c:pt>
                <c:pt idx="934">
                  <c:v>1875</c:v>
                </c:pt>
                <c:pt idx="935">
                  <c:v>1361</c:v>
                </c:pt>
                <c:pt idx="936">
                  <c:v>1946</c:v>
                </c:pt>
                <c:pt idx="937">
                  <c:v>2166</c:v>
                </c:pt>
                <c:pt idx="938">
                  <c:v>2183</c:v>
                </c:pt>
                <c:pt idx="939">
                  <c:v>1958</c:v>
                </c:pt>
                <c:pt idx="940">
                  <c:v>2128</c:v>
                </c:pt>
                <c:pt idx="941">
                  <c:v>2407</c:v>
                </c:pt>
                <c:pt idx="942">
                  <c:v>2360</c:v>
                </c:pt>
                <c:pt idx="943">
                  <c:v>2261</c:v>
                </c:pt>
                <c:pt idx="944">
                  <c:v>2622</c:v>
                </c:pt>
                <c:pt idx="945">
                  <c:v>2925</c:v>
                </c:pt>
                <c:pt idx="946">
                  <c:v>3279</c:v>
                </c:pt>
                <c:pt idx="947">
                  <c:v>3675</c:v>
                </c:pt>
                <c:pt idx="948">
                  <c:v>3382</c:v>
                </c:pt>
                <c:pt idx="949">
                  <c:v>3388</c:v>
                </c:pt>
                <c:pt idx="950">
                  <c:v>3231</c:v>
                </c:pt>
                <c:pt idx="951">
                  <c:v>3448</c:v>
                </c:pt>
                <c:pt idx="952">
                  <c:v>3399</c:v>
                </c:pt>
                <c:pt idx="953">
                  <c:v>3680</c:v>
                </c:pt>
                <c:pt idx="954">
                  <c:v>3579</c:v>
                </c:pt>
                <c:pt idx="955">
                  <c:v>3556</c:v>
                </c:pt>
                <c:pt idx="956">
                  <c:v>3566</c:v>
                </c:pt>
                <c:pt idx="957">
                  <c:v>3944</c:v>
                </c:pt>
                <c:pt idx="958">
                  <c:v>4213</c:v>
                </c:pt>
                <c:pt idx="959">
                  <c:v>3300</c:v>
                </c:pt>
                <c:pt idx="960">
                  <c:v>4208</c:v>
                </c:pt>
                <c:pt idx="961">
                  <c:v>3891</c:v>
                </c:pt>
                <c:pt idx="962">
                  <c:v>4174</c:v>
                </c:pt>
                <c:pt idx="963">
                  <c:v>3993</c:v>
                </c:pt>
                <c:pt idx="964">
                  <c:v>3998</c:v>
                </c:pt>
                <c:pt idx="965">
                  <c:v>3983</c:v>
                </c:pt>
                <c:pt idx="966">
                  <c:v>3950</c:v>
                </c:pt>
                <c:pt idx="967">
                  <c:v>3781</c:v>
                </c:pt>
                <c:pt idx="968">
                  <c:v>3985</c:v>
                </c:pt>
                <c:pt idx="969">
                  <c:v>3712</c:v>
                </c:pt>
                <c:pt idx="970">
                  <c:v>4059</c:v>
                </c:pt>
                <c:pt idx="971">
                  <c:v>4108</c:v>
                </c:pt>
                <c:pt idx="972">
                  <c:v>4032</c:v>
                </c:pt>
                <c:pt idx="973">
                  <c:v>3689</c:v>
                </c:pt>
                <c:pt idx="974">
                  <c:v>3915</c:v>
                </c:pt>
                <c:pt idx="975">
                  <c:v>3840</c:v>
                </c:pt>
                <c:pt idx="976">
                  <c:v>3662</c:v>
                </c:pt>
                <c:pt idx="977">
                  <c:v>3688</c:v>
                </c:pt>
                <c:pt idx="978">
                  <c:v>3894</c:v>
                </c:pt>
                <c:pt idx="979">
                  <c:v>3859</c:v>
                </c:pt>
                <c:pt idx="980">
                  <c:v>3718</c:v>
                </c:pt>
                <c:pt idx="981">
                  <c:v>3836</c:v>
                </c:pt>
                <c:pt idx="982">
                  <c:v>3778</c:v>
                </c:pt>
                <c:pt idx="983">
                  <c:v>2607</c:v>
                </c:pt>
                <c:pt idx="984">
                  <c:v>3890</c:v>
                </c:pt>
                <c:pt idx="985">
                  <c:v>3873</c:v>
                </c:pt>
                <c:pt idx="986">
                  <c:v>3786</c:v>
                </c:pt>
                <c:pt idx="987">
                  <c:v>3702</c:v>
                </c:pt>
                <c:pt idx="988">
                  <c:v>3858</c:v>
                </c:pt>
                <c:pt idx="989">
                  <c:v>3729</c:v>
                </c:pt>
                <c:pt idx="990">
                  <c:v>3663</c:v>
                </c:pt>
                <c:pt idx="991">
                  <c:v>3783</c:v>
                </c:pt>
                <c:pt idx="992">
                  <c:v>3720</c:v>
                </c:pt>
                <c:pt idx="993">
                  <c:v>3676</c:v>
                </c:pt>
                <c:pt idx="994">
                  <c:v>3898</c:v>
                </c:pt>
                <c:pt idx="995">
                  <c:v>3767</c:v>
                </c:pt>
                <c:pt idx="996">
                  <c:v>3620</c:v>
                </c:pt>
                <c:pt idx="997">
                  <c:v>3776</c:v>
                </c:pt>
                <c:pt idx="998">
                  <c:v>3856</c:v>
                </c:pt>
                <c:pt idx="999">
                  <c:v>3838</c:v>
                </c:pt>
                <c:pt idx="1000">
                  <c:v>3700</c:v>
                </c:pt>
                <c:pt idx="1001">
                  <c:v>3933</c:v>
                </c:pt>
                <c:pt idx="1002">
                  <c:v>3710</c:v>
                </c:pt>
                <c:pt idx="1003">
                  <c:v>3696</c:v>
                </c:pt>
                <c:pt idx="1004">
                  <c:v>3642</c:v>
                </c:pt>
                <c:pt idx="1005">
                  <c:v>3913</c:v>
                </c:pt>
                <c:pt idx="1006">
                  <c:v>3843</c:v>
                </c:pt>
                <c:pt idx="1007">
                  <c:v>2582</c:v>
                </c:pt>
                <c:pt idx="1008">
                  <c:v>3811</c:v>
                </c:pt>
                <c:pt idx="1009">
                  <c:v>3665</c:v>
                </c:pt>
                <c:pt idx="1010">
                  <c:v>3812</c:v>
                </c:pt>
                <c:pt idx="1011">
                  <c:v>3637</c:v>
                </c:pt>
                <c:pt idx="1012">
                  <c:v>3729</c:v>
                </c:pt>
                <c:pt idx="1013">
                  <c:v>3586</c:v>
                </c:pt>
                <c:pt idx="1014">
                  <c:v>3574</c:v>
                </c:pt>
                <c:pt idx="1015">
                  <c:v>3608</c:v>
                </c:pt>
                <c:pt idx="1016">
                  <c:v>3604</c:v>
                </c:pt>
                <c:pt idx="1017">
                  <c:v>3525</c:v>
                </c:pt>
                <c:pt idx="1018">
                  <c:v>3510</c:v>
                </c:pt>
                <c:pt idx="1019">
                  <c:v>2680</c:v>
                </c:pt>
                <c:pt idx="1020">
                  <c:v>3577</c:v>
                </c:pt>
                <c:pt idx="1021">
                  <c:v>3505</c:v>
                </c:pt>
                <c:pt idx="1022">
                  <c:v>3770</c:v>
                </c:pt>
                <c:pt idx="1023">
                  <c:v>3328</c:v>
                </c:pt>
                <c:pt idx="1024">
                  <c:v>3642</c:v>
                </c:pt>
                <c:pt idx="1025">
                  <c:v>3582</c:v>
                </c:pt>
                <c:pt idx="1026">
                  <c:v>3701</c:v>
                </c:pt>
                <c:pt idx="1027">
                  <c:v>3620</c:v>
                </c:pt>
                <c:pt idx="1028">
                  <c:v>3652</c:v>
                </c:pt>
                <c:pt idx="1029">
                  <c:v>3639</c:v>
                </c:pt>
                <c:pt idx="1030">
                  <c:v>3687</c:v>
                </c:pt>
                <c:pt idx="1031">
                  <c:v>3824</c:v>
                </c:pt>
                <c:pt idx="1032">
                  <c:v>3909</c:v>
                </c:pt>
                <c:pt idx="1033">
                  <c:v>3648</c:v>
                </c:pt>
                <c:pt idx="1034">
                  <c:v>3765</c:v>
                </c:pt>
                <c:pt idx="1035">
                  <c:v>3818</c:v>
                </c:pt>
                <c:pt idx="1036">
                  <c:v>3485</c:v>
                </c:pt>
                <c:pt idx="1037">
                  <c:v>3639</c:v>
                </c:pt>
                <c:pt idx="1038">
                  <c:v>3755</c:v>
                </c:pt>
                <c:pt idx="1039">
                  <c:v>3795</c:v>
                </c:pt>
                <c:pt idx="1040">
                  <c:v>3624</c:v>
                </c:pt>
                <c:pt idx="1041">
                  <c:v>3600</c:v>
                </c:pt>
                <c:pt idx="1042">
                  <c:v>3760</c:v>
                </c:pt>
                <c:pt idx="1043">
                  <c:v>2580</c:v>
                </c:pt>
                <c:pt idx="1044">
                  <c:v>3634</c:v>
                </c:pt>
                <c:pt idx="1045">
                  <c:v>3753</c:v>
                </c:pt>
                <c:pt idx="1046">
                  <c:v>3596</c:v>
                </c:pt>
                <c:pt idx="1047">
                  <c:v>3588</c:v>
                </c:pt>
                <c:pt idx="1048">
                  <c:v>3661</c:v>
                </c:pt>
                <c:pt idx="1049">
                  <c:v>3642</c:v>
                </c:pt>
                <c:pt idx="1050">
                  <c:v>3563</c:v>
                </c:pt>
                <c:pt idx="1051">
                  <c:v>3569</c:v>
                </c:pt>
                <c:pt idx="1052">
                  <c:v>3774</c:v>
                </c:pt>
                <c:pt idx="1053">
                  <c:v>3555</c:v>
                </c:pt>
                <c:pt idx="1054">
                  <c:v>3625</c:v>
                </c:pt>
                <c:pt idx="1055">
                  <c:v>3966</c:v>
                </c:pt>
                <c:pt idx="1056">
                  <c:v>3679</c:v>
                </c:pt>
                <c:pt idx="1057">
                  <c:v>3527</c:v>
                </c:pt>
                <c:pt idx="1058">
                  <c:v>3579</c:v>
                </c:pt>
                <c:pt idx="1059">
                  <c:v>3644</c:v>
                </c:pt>
                <c:pt idx="1060">
                  <c:v>3496</c:v>
                </c:pt>
                <c:pt idx="1061">
                  <c:v>3561</c:v>
                </c:pt>
                <c:pt idx="1062">
                  <c:v>3538</c:v>
                </c:pt>
                <c:pt idx="1063">
                  <c:v>3336</c:v>
                </c:pt>
                <c:pt idx="1064">
                  <c:v>3375</c:v>
                </c:pt>
                <c:pt idx="1065">
                  <c:v>3264</c:v>
                </c:pt>
                <c:pt idx="1066">
                  <c:v>3316</c:v>
                </c:pt>
                <c:pt idx="1067">
                  <c:v>2344</c:v>
                </c:pt>
                <c:pt idx="1068">
                  <c:v>3226</c:v>
                </c:pt>
                <c:pt idx="1069">
                  <c:v>3367</c:v>
                </c:pt>
                <c:pt idx="1070">
                  <c:v>3162</c:v>
                </c:pt>
                <c:pt idx="1071">
                  <c:v>3108</c:v>
                </c:pt>
                <c:pt idx="1072">
                  <c:v>3305</c:v>
                </c:pt>
                <c:pt idx="1073">
                  <c:v>3141</c:v>
                </c:pt>
                <c:pt idx="1074">
                  <c:v>3186</c:v>
                </c:pt>
                <c:pt idx="1075">
                  <c:v>3106</c:v>
                </c:pt>
                <c:pt idx="1076">
                  <c:v>3114</c:v>
                </c:pt>
                <c:pt idx="1077">
                  <c:v>3114</c:v>
                </c:pt>
                <c:pt idx="1078">
                  <c:v>2932</c:v>
                </c:pt>
                <c:pt idx="1079">
                  <c:v>2995</c:v>
                </c:pt>
                <c:pt idx="1080">
                  <c:v>2993</c:v>
                </c:pt>
                <c:pt idx="1081">
                  <c:v>2946</c:v>
                </c:pt>
                <c:pt idx="1082">
                  <c:v>3284</c:v>
                </c:pt>
                <c:pt idx="1083">
                  <c:v>2902</c:v>
                </c:pt>
                <c:pt idx="1084">
                  <c:v>3034</c:v>
                </c:pt>
                <c:pt idx="1085">
                  <c:v>3168</c:v>
                </c:pt>
                <c:pt idx="1086">
                  <c:v>3043</c:v>
                </c:pt>
                <c:pt idx="1087">
                  <c:v>3014</c:v>
                </c:pt>
                <c:pt idx="1088">
                  <c:v>2916</c:v>
                </c:pt>
                <c:pt idx="1089">
                  <c:v>3058</c:v>
                </c:pt>
                <c:pt idx="1090">
                  <c:v>2885</c:v>
                </c:pt>
                <c:pt idx="1091">
                  <c:v>2081</c:v>
                </c:pt>
                <c:pt idx="1092">
                  <c:v>3310</c:v>
                </c:pt>
                <c:pt idx="1093">
                  <c:v>2880</c:v>
                </c:pt>
                <c:pt idx="1094">
                  <c:v>2946</c:v>
                </c:pt>
                <c:pt idx="1095">
                  <c:v>2935</c:v>
                </c:pt>
                <c:pt idx="1096">
                  <c:v>2936</c:v>
                </c:pt>
                <c:pt idx="1097">
                  <c:v>2939</c:v>
                </c:pt>
                <c:pt idx="1098">
                  <c:v>2952</c:v>
                </c:pt>
                <c:pt idx="1099">
                  <c:v>2993</c:v>
                </c:pt>
                <c:pt idx="1100">
                  <c:v>2937</c:v>
                </c:pt>
                <c:pt idx="1101">
                  <c:v>2976</c:v>
                </c:pt>
                <c:pt idx="1102">
                  <c:v>3061</c:v>
                </c:pt>
                <c:pt idx="1103">
                  <c:v>2020</c:v>
                </c:pt>
                <c:pt idx="1104">
                  <c:v>3123</c:v>
                </c:pt>
                <c:pt idx="1105">
                  <c:v>2915</c:v>
                </c:pt>
                <c:pt idx="1106">
                  <c:v>3090</c:v>
                </c:pt>
                <c:pt idx="1107">
                  <c:v>2999</c:v>
                </c:pt>
                <c:pt idx="1108">
                  <c:v>3158</c:v>
                </c:pt>
                <c:pt idx="1109">
                  <c:v>3833</c:v>
                </c:pt>
                <c:pt idx="1110">
                  <c:v>3502</c:v>
                </c:pt>
                <c:pt idx="1111">
                  <c:v>3325</c:v>
                </c:pt>
                <c:pt idx="1112">
                  <c:v>3307</c:v>
                </c:pt>
                <c:pt idx="1113">
                  <c:v>3339</c:v>
                </c:pt>
                <c:pt idx="1114">
                  <c:v>3377</c:v>
                </c:pt>
                <c:pt idx="1115">
                  <c:v>3395</c:v>
                </c:pt>
                <c:pt idx="1116">
                  <c:v>3651</c:v>
                </c:pt>
                <c:pt idx="1117">
                  <c:v>3403</c:v>
                </c:pt>
                <c:pt idx="1118">
                  <c:v>3319</c:v>
                </c:pt>
                <c:pt idx="1119">
                  <c:v>3356</c:v>
                </c:pt>
                <c:pt idx="1120">
                  <c:v>3253</c:v>
                </c:pt>
                <c:pt idx="1121">
                  <c:v>3006</c:v>
                </c:pt>
                <c:pt idx="1122">
                  <c:v>3111</c:v>
                </c:pt>
                <c:pt idx="1123">
                  <c:v>3248</c:v>
                </c:pt>
                <c:pt idx="1124">
                  <c:v>3306</c:v>
                </c:pt>
                <c:pt idx="1125">
                  <c:v>3146</c:v>
                </c:pt>
                <c:pt idx="1126">
                  <c:v>3170</c:v>
                </c:pt>
                <c:pt idx="1127">
                  <c:v>2151</c:v>
                </c:pt>
                <c:pt idx="1128">
                  <c:v>3173</c:v>
                </c:pt>
                <c:pt idx="1129">
                  <c:v>3337</c:v>
                </c:pt>
                <c:pt idx="1130">
                  <c:v>2992</c:v>
                </c:pt>
                <c:pt idx="1131">
                  <c:v>3097</c:v>
                </c:pt>
                <c:pt idx="1132">
                  <c:v>3076</c:v>
                </c:pt>
                <c:pt idx="1133">
                  <c:v>3031</c:v>
                </c:pt>
                <c:pt idx="1134">
                  <c:v>2974</c:v>
                </c:pt>
                <c:pt idx="1135">
                  <c:v>2435</c:v>
                </c:pt>
                <c:pt idx="1136">
                  <c:v>2374</c:v>
                </c:pt>
                <c:pt idx="1137">
                  <c:v>2331</c:v>
                </c:pt>
                <c:pt idx="1138">
                  <c:v>2124</c:v>
                </c:pt>
                <c:pt idx="1139">
                  <c:v>2284</c:v>
                </c:pt>
                <c:pt idx="1140">
                  <c:v>2257</c:v>
                </c:pt>
                <c:pt idx="1141">
                  <c:v>2176</c:v>
                </c:pt>
                <c:pt idx="1142">
                  <c:v>2270</c:v>
                </c:pt>
                <c:pt idx="1143">
                  <c:v>2152</c:v>
                </c:pt>
                <c:pt idx="1144">
                  <c:v>2160</c:v>
                </c:pt>
                <c:pt idx="1145">
                  <c:v>1979</c:v>
                </c:pt>
                <c:pt idx="1146">
                  <c:v>1921</c:v>
                </c:pt>
                <c:pt idx="1147">
                  <c:v>2042</c:v>
                </c:pt>
                <c:pt idx="1148">
                  <c:v>1858</c:v>
                </c:pt>
                <c:pt idx="1149">
                  <c:v>1857</c:v>
                </c:pt>
                <c:pt idx="1150">
                  <c:v>1837</c:v>
                </c:pt>
                <c:pt idx="1151">
                  <c:v>1208</c:v>
                </c:pt>
                <c:pt idx="1152">
                  <c:v>1800</c:v>
                </c:pt>
                <c:pt idx="1153">
                  <c:v>1892</c:v>
                </c:pt>
                <c:pt idx="1154">
                  <c:v>1843</c:v>
                </c:pt>
                <c:pt idx="1155">
                  <c:v>1815</c:v>
                </c:pt>
                <c:pt idx="1156">
                  <c:v>1804</c:v>
                </c:pt>
                <c:pt idx="1157">
                  <c:v>1653</c:v>
                </c:pt>
                <c:pt idx="1158">
                  <c:v>1690</c:v>
                </c:pt>
                <c:pt idx="1159">
                  <c:v>1594</c:v>
                </c:pt>
                <c:pt idx="1160">
                  <c:v>1683</c:v>
                </c:pt>
                <c:pt idx="1161">
                  <c:v>1569</c:v>
                </c:pt>
                <c:pt idx="1162">
                  <c:v>1614</c:v>
                </c:pt>
                <c:pt idx="1163">
                  <c:v>1807</c:v>
                </c:pt>
                <c:pt idx="1164">
                  <c:v>1651</c:v>
                </c:pt>
                <c:pt idx="1165">
                  <c:v>1653</c:v>
                </c:pt>
                <c:pt idx="1166">
                  <c:v>1858</c:v>
                </c:pt>
                <c:pt idx="1167">
                  <c:v>1592</c:v>
                </c:pt>
                <c:pt idx="1168">
                  <c:v>1487</c:v>
                </c:pt>
                <c:pt idx="1169">
                  <c:v>1727</c:v>
                </c:pt>
                <c:pt idx="1170">
                  <c:v>1622</c:v>
                </c:pt>
                <c:pt idx="1171">
                  <c:v>1575</c:v>
                </c:pt>
                <c:pt idx="1172">
                  <c:v>1552</c:v>
                </c:pt>
                <c:pt idx="1173">
                  <c:v>1516</c:v>
                </c:pt>
                <c:pt idx="1174">
                  <c:v>1586</c:v>
                </c:pt>
                <c:pt idx="1175">
                  <c:v>1321</c:v>
                </c:pt>
                <c:pt idx="1176">
                  <c:v>1691</c:v>
                </c:pt>
                <c:pt idx="1177">
                  <c:v>1571</c:v>
                </c:pt>
                <c:pt idx="1178">
                  <c:v>1689</c:v>
                </c:pt>
                <c:pt idx="1179">
                  <c:v>1594</c:v>
                </c:pt>
                <c:pt idx="1180">
                  <c:v>1504</c:v>
                </c:pt>
                <c:pt idx="1181">
                  <c:v>1570</c:v>
                </c:pt>
                <c:pt idx="1182">
                  <c:v>1541</c:v>
                </c:pt>
                <c:pt idx="1183">
                  <c:v>1539</c:v>
                </c:pt>
                <c:pt idx="1184">
                  <c:v>1462</c:v>
                </c:pt>
                <c:pt idx="1185">
                  <c:v>1477</c:v>
                </c:pt>
                <c:pt idx="1186">
                  <c:v>1396</c:v>
                </c:pt>
                <c:pt idx="1187">
                  <c:v>1651</c:v>
                </c:pt>
                <c:pt idx="1188">
                  <c:v>1515</c:v>
                </c:pt>
                <c:pt idx="1189">
                  <c:v>1442</c:v>
                </c:pt>
                <c:pt idx="1190">
                  <c:v>1490</c:v>
                </c:pt>
                <c:pt idx="1191">
                  <c:v>1384</c:v>
                </c:pt>
                <c:pt idx="1192">
                  <c:v>1475</c:v>
                </c:pt>
                <c:pt idx="1193">
                  <c:v>1473</c:v>
                </c:pt>
                <c:pt idx="1194">
                  <c:v>1412</c:v>
                </c:pt>
                <c:pt idx="1195">
                  <c:v>1478</c:v>
                </c:pt>
                <c:pt idx="1196">
                  <c:v>1556</c:v>
                </c:pt>
                <c:pt idx="1197">
                  <c:v>1474</c:v>
                </c:pt>
                <c:pt idx="1198">
                  <c:v>1565</c:v>
                </c:pt>
                <c:pt idx="1199">
                  <c:v>1241</c:v>
                </c:pt>
                <c:pt idx="1200">
                  <c:v>1569</c:v>
                </c:pt>
                <c:pt idx="1201">
                  <c:v>1413</c:v>
                </c:pt>
                <c:pt idx="1202">
                  <c:v>1570</c:v>
                </c:pt>
                <c:pt idx="1203">
                  <c:v>1584</c:v>
                </c:pt>
                <c:pt idx="1204">
                  <c:v>1473</c:v>
                </c:pt>
                <c:pt idx="1205">
                  <c:v>1664</c:v>
                </c:pt>
                <c:pt idx="1206">
                  <c:v>1542</c:v>
                </c:pt>
                <c:pt idx="1207">
                  <c:v>1525</c:v>
                </c:pt>
                <c:pt idx="1208">
                  <c:v>1553</c:v>
                </c:pt>
                <c:pt idx="1209">
                  <c:v>1580</c:v>
                </c:pt>
                <c:pt idx="1210">
                  <c:v>1593</c:v>
                </c:pt>
                <c:pt idx="1211">
                  <c:v>1997</c:v>
                </c:pt>
                <c:pt idx="1212">
                  <c:v>1650</c:v>
                </c:pt>
                <c:pt idx="1213">
                  <c:v>1769</c:v>
                </c:pt>
                <c:pt idx="1214">
                  <c:v>1544</c:v>
                </c:pt>
                <c:pt idx="1215">
                  <c:v>1584</c:v>
                </c:pt>
                <c:pt idx="1216">
                  <c:v>1574</c:v>
                </c:pt>
                <c:pt idx="1217">
                  <c:v>1669</c:v>
                </c:pt>
                <c:pt idx="1218">
                  <c:v>1577</c:v>
                </c:pt>
                <c:pt idx="1219">
                  <c:v>1574</c:v>
                </c:pt>
                <c:pt idx="1220">
                  <c:v>1753</c:v>
                </c:pt>
                <c:pt idx="1221">
                  <c:v>1761</c:v>
                </c:pt>
                <c:pt idx="1222">
                  <c:v>1848</c:v>
                </c:pt>
                <c:pt idx="1223">
                  <c:v>1435</c:v>
                </c:pt>
                <c:pt idx="1224">
                  <c:v>2076</c:v>
                </c:pt>
                <c:pt idx="1225">
                  <c:v>2074</c:v>
                </c:pt>
                <c:pt idx="1226">
                  <c:v>2251</c:v>
                </c:pt>
                <c:pt idx="1227">
                  <c:v>2213</c:v>
                </c:pt>
                <c:pt idx="1228">
                  <c:v>2309</c:v>
                </c:pt>
                <c:pt idx="1229">
                  <c:v>2666</c:v>
                </c:pt>
                <c:pt idx="1230">
                  <c:v>2687</c:v>
                </c:pt>
                <c:pt idx="1231">
                  <c:v>2579</c:v>
                </c:pt>
                <c:pt idx="1232">
                  <c:v>2808</c:v>
                </c:pt>
                <c:pt idx="1233">
                  <c:v>3123</c:v>
                </c:pt>
                <c:pt idx="1234">
                  <c:v>3573</c:v>
                </c:pt>
                <c:pt idx="1235">
                  <c:v>4165</c:v>
                </c:pt>
                <c:pt idx="1236">
                  <c:v>3852</c:v>
                </c:pt>
                <c:pt idx="1237">
                  <c:v>3661</c:v>
                </c:pt>
                <c:pt idx="1238">
                  <c:v>3590</c:v>
                </c:pt>
                <c:pt idx="1239">
                  <c:v>3580</c:v>
                </c:pt>
                <c:pt idx="1240">
                  <c:v>3651</c:v>
                </c:pt>
                <c:pt idx="1241">
                  <c:v>3972</c:v>
                </c:pt>
                <c:pt idx="1242">
                  <c:v>3669</c:v>
                </c:pt>
                <c:pt idx="1243">
                  <c:v>3809</c:v>
                </c:pt>
                <c:pt idx="1244">
                  <c:v>3923</c:v>
                </c:pt>
                <c:pt idx="1245">
                  <c:v>4161</c:v>
                </c:pt>
                <c:pt idx="1246">
                  <c:v>4210</c:v>
                </c:pt>
                <c:pt idx="1247">
                  <c:v>3452</c:v>
                </c:pt>
                <c:pt idx="1248">
                  <c:v>4648</c:v>
                </c:pt>
                <c:pt idx="1249">
                  <c:v>4411</c:v>
                </c:pt>
                <c:pt idx="1250">
                  <c:v>4299</c:v>
                </c:pt>
                <c:pt idx="1251">
                  <c:v>4340</c:v>
                </c:pt>
                <c:pt idx="1252">
                  <c:v>4333</c:v>
                </c:pt>
                <c:pt idx="1253">
                  <c:v>4232</c:v>
                </c:pt>
                <c:pt idx="1254">
                  <c:v>4167</c:v>
                </c:pt>
                <c:pt idx="1255">
                  <c:v>4067</c:v>
                </c:pt>
                <c:pt idx="1256">
                  <c:v>4127</c:v>
                </c:pt>
                <c:pt idx="1257">
                  <c:v>4196</c:v>
                </c:pt>
                <c:pt idx="1258">
                  <c:v>4240</c:v>
                </c:pt>
                <c:pt idx="1259">
                  <c:v>4138</c:v>
                </c:pt>
                <c:pt idx="1260">
                  <c:v>3964</c:v>
                </c:pt>
                <c:pt idx="1261">
                  <c:v>4430</c:v>
                </c:pt>
                <c:pt idx="1262">
                  <c:v>4020</c:v>
                </c:pt>
                <c:pt idx="1263">
                  <c:v>4047</c:v>
                </c:pt>
                <c:pt idx="1264">
                  <c:v>4149</c:v>
                </c:pt>
                <c:pt idx="1265">
                  <c:v>4006</c:v>
                </c:pt>
                <c:pt idx="1266">
                  <c:v>3892</c:v>
                </c:pt>
                <c:pt idx="1267">
                  <c:v>4062</c:v>
                </c:pt>
                <c:pt idx="1268">
                  <c:v>3952</c:v>
                </c:pt>
                <c:pt idx="1269">
                  <c:v>3894</c:v>
                </c:pt>
                <c:pt idx="1270">
                  <c:v>3927</c:v>
                </c:pt>
                <c:pt idx="1271">
                  <c:v>2750</c:v>
                </c:pt>
                <c:pt idx="1272">
                  <c:v>3868</c:v>
                </c:pt>
                <c:pt idx="1273">
                  <c:v>3753</c:v>
                </c:pt>
                <c:pt idx="1274">
                  <c:v>4167</c:v>
                </c:pt>
                <c:pt idx="1275">
                  <c:v>4136</c:v>
                </c:pt>
                <c:pt idx="1276">
                  <c:v>3936</c:v>
                </c:pt>
                <c:pt idx="1277">
                  <c:v>3918</c:v>
                </c:pt>
                <c:pt idx="1278">
                  <c:v>3820</c:v>
                </c:pt>
                <c:pt idx="1279">
                  <c:v>3993</c:v>
                </c:pt>
                <c:pt idx="1280">
                  <c:v>3950</c:v>
                </c:pt>
                <c:pt idx="1281">
                  <c:v>3951</c:v>
                </c:pt>
                <c:pt idx="1282">
                  <c:v>4166</c:v>
                </c:pt>
                <c:pt idx="1283">
                  <c:v>4038</c:v>
                </c:pt>
                <c:pt idx="1284">
                  <c:v>3945</c:v>
                </c:pt>
                <c:pt idx="1285">
                  <c:v>4058</c:v>
                </c:pt>
                <c:pt idx="1286">
                  <c:v>4007</c:v>
                </c:pt>
                <c:pt idx="1287">
                  <c:v>3985</c:v>
                </c:pt>
                <c:pt idx="1288">
                  <c:v>3835</c:v>
                </c:pt>
                <c:pt idx="1289">
                  <c:v>3946</c:v>
                </c:pt>
                <c:pt idx="1290">
                  <c:v>3936</c:v>
                </c:pt>
                <c:pt idx="1291">
                  <c:v>3800</c:v>
                </c:pt>
                <c:pt idx="1292">
                  <c:v>3867</c:v>
                </c:pt>
                <c:pt idx="1293">
                  <c:v>3997</c:v>
                </c:pt>
                <c:pt idx="1294">
                  <c:v>3831</c:v>
                </c:pt>
                <c:pt idx="1295">
                  <c:v>2605</c:v>
                </c:pt>
                <c:pt idx="1296">
                  <c:v>3742</c:v>
                </c:pt>
                <c:pt idx="1297">
                  <c:v>3791</c:v>
                </c:pt>
                <c:pt idx="1298">
                  <c:v>3924</c:v>
                </c:pt>
                <c:pt idx="1299">
                  <c:v>3696</c:v>
                </c:pt>
                <c:pt idx="1300">
                  <c:v>3560</c:v>
                </c:pt>
                <c:pt idx="1301">
                  <c:v>3718</c:v>
                </c:pt>
                <c:pt idx="1302">
                  <c:v>3967</c:v>
                </c:pt>
                <c:pt idx="1303">
                  <c:v>3674</c:v>
                </c:pt>
                <c:pt idx="1304">
                  <c:v>3849</c:v>
                </c:pt>
                <c:pt idx="1305">
                  <c:v>3755</c:v>
                </c:pt>
                <c:pt idx="1306">
                  <c:v>3856</c:v>
                </c:pt>
                <c:pt idx="1307">
                  <c:v>3696</c:v>
                </c:pt>
                <c:pt idx="1308">
                  <c:v>3572</c:v>
                </c:pt>
                <c:pt idx="1309">
                  <c:v>3576</c:v>
                </c:pt>
                <c:pt idx="1310">
                  <c:v>3563</c:v>
                </c:pt>
                <c:pt idx="1311">
                  <c:v>3423</c:v>
                </c:pt>
                <c:pt idx="1312">
                  <c:v>3431</c:v>
                </c:pt>
                <c:pt idx="1313">
                  <c:v>3502</c:v>
                </c:pt>
                <c:pt idx="1314">
                  <c:v>3452</c:v>
                </c:pt>
                <c:pt idx="1315">
                  <c:v>5046</c:v>
                </c:pt>
                <c:pt idx="1316">
                  <c:v>3469</c:v>
                </c:pt>
                <c:pt idx="1317">
                  <c:v>3308</c:v>
                </c:pt>
                <c:pt idx="1318">
                  <c:v>3355</c:v>
                </c:pt>
                <c:pt idx="1319">
                  <c:v>2422</c:v>
                </c:pt>
                <c:pt idx="1320">
                  <c:v>3343</c:v>
                </c:pt>
                <c:pt idx="1321">
                  <c:v>3229</c:v>
                </c:pt>
                <c:pt idx="1322">
                  <c:v>3296</c:v>
                </c:pt>
                <c:pt idx="1323">
                  <c:v>3269</c:v>
                </c:pt>
                <c:pt idx="1324">
                  <c:v>3080</c:v>
                </c:pt>
                <c:pt idx="1325">
                  <c:v>3168</c:v>
                </c:pt>
                <c:pt idx="1326">
                  <c:v>3057</c:v>
                </c:pt>
                <c:pt idx="1327">
                  <c:v>3080</c:v>
                </c:pt>
                <c:pt idx="1328">
                  <c:v>3183</c:v>
                </c:pt>
                <c:pt idx="1329">
                  <c:v>3271</c:v>
                </c:pt>
                <c:pt idx="1330">
                  <c:v>3081</c:v>
                </c:pt>
                <c:pt idx="1331">
                  <c:v>3164</c:v>
                </c:pt>
                <c:pt idx="1332">
                  <c:v>3074</c:v>
                </c:pt>
                <c:pt idx="1333">
                  <c:v>2963</c:v>
                </c:pt>
                <c:pt idx="1334">
                  <c:v>2947</c:v>
                </c:pt>
                <c:pt idx="1335">
                  <c:v>2912</c:v>
                </c:pt>
                <c:pt idx="1336">
                  <c:v>2934</c:v>
                </c:pt>
                <c:pt idx="1337">
                  <c:v>3077</c:v>
                </c:pt>
                <c:pt idx="1338">
                  <c:v>2935</c:v>
                </c:pt>
                <c:pt idx="1339">
                  <c:v>3057</c:v>
                </c:pt>
                <c:pt idx="1340">
                  <c:v>2906</c:v>
                </c:pt>
                <c:pt idx="1341">
                  <c:v>2730</c:v>
                </c:pt>
                <c:pt idx="1342">
                  <c:v>2792</c:v>
                </c:pt>
                <c:pt idx="1343">
                  <c:v>2249</c:v>
                </c:pt>
                <c:pt idx="1344">
                  <c:v>2810</c:v>
                </c:pt>
                <c:pt idx="1345">
                  <c:v>2865</c:v>
                </c:pt>
                <c:pt idx="1346">
                  <c:v>2806</c:v>
                </c:pt>
                <c:pt idx="1347">
                  <c:v>2887</c:v>
                </c:pt>
                <c:pt idx="1348">
                  <c:v>2742</c:v>
                </c:pt>
                <c:pt idx="1349">
                  <c:v>2757</c:v>
                </c:pt>
                <c:pt idx="1350">
                  <c:v>2746</c:v>
                </c:pt>
                <c:pt idx="1351">
                  <c:v>2662</c:v>
                </c:pt>
                <c:pt idx="1352">
                  <c:v>2682</c:v>
                </c:pt>
                <c:pt idx="1353">
                  <c:v>2551</c:v>
                </c:pt>
                <c:pt idx="1354">
                  <c:v>2538</c:v>
                </c:pt>
                <c:pt idx="1355">
                  <c:v>2731</c:v>
                </c:pt>
                <c:pt idx="1356">
                  <c:v>2599</c:v>
                </c:pt>
                <c:pt idx="1357">
                  <c:v>2676</c:v>
                </c:pt>
                <c:pt idx="1358">
                  <c:v>2557</c:v>
                </c:pt>
                <c:pt idx="1359">
                  <c:v>2443</c:v>
                </c:pt>
                <c:pt idx="1360">
                  <c:v>2482</c:v>
                </c:pt>
                <c:pt idx="1361">
                  <c:v>2489</c:v>
                </c:pt>
                <c:pt idx="1362">
                  <c:v>2510</c:v>
                </c:pt>
                <c:pt idx="1363">
                  <c:v>2433</c:v>
                </c:pt>
                <c:pt idx="1364">
                  <c:v>2425</c:v>
                </c:pt>
                <c:pt idx="1365">
                  <c:v>2438</c:v>
                </c:pt>
                <c:pt idx="1366">
                  <c:v>2388</c:v>
                </c:pt>
                <c:pt idx="1367">
                  <c:v>1609</c:v>
                </c:pt>
                <c:pt idx="1368">
                  <c:v>2449</c:v>
                </c:pt>
                <c:pt idx="1369">
                  <c:v>2466</c:v>
                </c:pt>
                <c:pt idx="1370">
                  <c:v>2523</c:v>
                </c:pt>
                <c:pt idx="1371">
                  <c:v>2401</c:v>
                </c:pt>
                <c:pt idx="1372">
                  <c:v>2226</c:v>
                </c:pt>
                <c:pt idx="1373">
                  <c:v>2461</c:v>
                </c:pt>
                <c:pt idx="1374">
                  <c:v>2307</c:v>
                </c:pt>
                <c:pt idx="1375">
                  <c:v>2176</c:v>
                </c:pt>
                <c:pt idx="1376">
                  <c:v>2400</c:v>
                </c:pt>
                <c:pt idx="1377">
                  <c:v>2323</c:v>
                </c:pt>
                <c:pt idx="1378">
                  <c:v>2329</c:v>
                </c:pt>
                <c:pt idx="1379">
                  <c:v>2300</c:v>
                </c:pt>
                <c:pt idx="1380">
                  <c:v>2414</c:v>
                </c:pt>
                <c:pt idx="1381">
                  <c:v>2371</c:v>
                </c:pt>
                <c:pt idx="1382">
                  <c:v>2435</c:v>
                </c:pt>
                <c:pt idx="1383">
                  <c:v>2350</c:v>
                </c:pt>
                <c:pt idx="1384">
                  <c:v>2255</c:v>
                </c:pt>
                <c:pt idx="1385">
                  <c:v>2303</c:v>
                </c:pt>
                <c:pt idx="1386">
                  <c:v>2322</c:v>
                </c:pt>
                <c:pt idx="1387">
                  <c:v>2305</c:v>
                </c:pt>
                <c:pt idx="1388">
                  <c:v>2375</c:v>
                </c:pt>
                <c:pt idx="1389">
                  <c:v>2288</c:v>
                </c:pt>
                <c:pt idx="1390">
                  <c:v>2354</c:v>
                </c:pt>
                <c:pt idx="1391">
                  <c:v>1700</c:v>
                </c:pt>
                <c:pt idx="1392">
                  <c:v>2344</c:v>
                </c:pt>
                <c:pt idx="1393">
                  <c:v>2336</c:v>
                </c:pt>
                <c:pt idx="1394">
                  <c:v>2468</c:v>
                </c:pt>
                <c:pt idx="1395">
                  <c:v>2330</c:v>
                </c:pt>
                <c:pt idx="1396">
                  <c:v>2370</c:v>
                </c:pt>
                <c:pt idx="1397">
                  <c:v>2252</c:v>
                </c:pt>
                <c:pt idx="1398">
                  <c:v>2272</c:v>
                </c:pt>
                <c:pt idx="1399">
                  <c:v>2327</c:v>
                </c:pt>
                <c:pt idx="1400">
                  <c:v>2388</c:v>
                </c:pt>
                <c:pt idx="1401">
                  <c:v>2318</c:v>
                </c:pt>
                <c:pt idx="1402">
                  <c:v>2381</c:v>
                </c:pt>
                <c:pt idx="1403">
                  <c:v>1662</c:v>
                </c:pt>
                <c:pt idx="1404">
                  <c:v>2303</c:v>
                </c:pt>
                <c:pt idx="1405">
                  <c:v>2383</c:v>
                </c:pt>
                <c:pt idx="1406">
                  <c:v>2542</c:v>
                </c:pt>
                <c:pt idx="1407">
                  <c:v>2313</c:v>
                </c:pt>
                <c:pt idx="1408">
                  <c:v>2261</c:v>
                </c:pt>
                <c:pt idx="1409">
                  <c:v>2425</c:v>
                </c:pt>
                <c:pt idx="1410">
                  <c:v>2123</c:v>
                </c:pt>
                <c:pt idx="1411">
                  <c:v>2193</c:v>
                </c:pt>
                <c:pt idx="1412">
                  <c:v>2188</c:v>
                </c:pt>
                <c:pt idx="1413">
                  <c:v>2216</c:v>
                </c:pt>
                <c:pt idx="1414">
                  <c:v>2231</c:v>
                </c:pt>
                <c:pt idx="1415">
                  <c:v>2322</c:v>
                </c:pt>
                <c:pt idx="1416">
                  <c:v>2223</c:v>
                </c:pt>
                <c:pt idx="1417">
                  <c:v>2057</c:v>
                </c:pt>
                <c:pt idx="1418">
                  <c:v>2321</c:v>
                </c:pt>
                <c:pt idx="1419">
                  <c:v>2280</c:v>
                </c:pt>
                <c:pt idx="1420">
                  <c:v>2121</c:v>
                </c:pt>
                <c:pt idx="1421">
                  <c:v>2190</c:v>
                </c:pt>
                <c:pt idx="1422">
                  <c:v>2107</c:v>
                </c:pt>
                <c:pt idx="1423">
                  <c:v>2085</c:v>
                </c:pt>
                <c:pt idx="1424">
                  <c:v>2063</c:v>
                </c:pt>
                <c:pt idx="1425">
                  <c:v>2051</c:v>
                </c:pt>
                <c:pt idx="1426">
                  <c:v>1901</c:v>
                </c:pt>
                <c:pt idx="1427">
                  <c:v>1398</c:v>
                </c:pt>
                <c:pt idx="1428">
                  <c:v>2078</c:v>
                </c:pt>
                <c:pt idx="1429">
                  <c:v>2020</c:v>
                </c:pt>
                <c:pt idx="1430">
                  <c:v>1938</c:v>
                </c:pt>
                <c:pt idx="1431">
                  <c:v>2014</c:v>
                </c:pt>
                <c:pt idx="1432">
                  <c:v>1972</c:v>
                </c:pt>
                <c:pt idx="1433">
                  <c:v>1860</c:v>
                </c:pt>
                <c:pt idx="1434">
                  <c:v>1849</c:v>
                </c:pt>
                <c:pt idx="1435">
                  <c:v>1751</c:v>
                </c:pt>
                <c:pt idx="1436">
                  <c:v>1839</c:v>
                </c:pt>
                <c:pt idx="1437">
                  <c:v>1793</c:v>
                </c:pt>
                <c:pt idx="1438">
                  <c:v>1910</c:v>
                </c:pt>
                <c:pt idx="1439">
                  <c:v>1816</c:v>
                </c:pt>
                <c:pt idx="1440">
                  <c:v>1807</c:v>
                </c:pt>
                <c:pt idx="1441">
                  <c:v>1833</c:v>
                </c:pt>
                <c:pt idx="1442">
                  <c:v>1814</c:v>
                </c:pt>
                <c:pt idx="1443">
                  <c:v>1706</c:v>
                </c:pt>
                <c:pt idx="1444">
                  <c:v>1758</c:v>
                </c:pt>
                <c:pt idx="1445">
                  <c:v>1744</c:v>
                </c:pt>
                <c:pt idx="1446">
                  <c:v>1641</c:v>
                </c:pt>
                <c:pt idx="1447">
                  <c:v>1743</c:v>
                </c:pt>
                <c:pt idx="1448">
                  <c:v>1650</c:v>
                </c:pt>
                <c:pt idx="1449">
                  <c:v>1715</c:v>
                </c:pt>
                <c:pt idx="1450">
                  <c:v>1761</c:v>
                </c:pt>
                <c:pt idx="1451">
                  <c:v>1247</c:v>
                </c:pt>
                <c:pt idx="1452">
                  <c:v>1719</c:v>
                </c:pt>
                <c:pt idx="1453">
                  <c:v>1629</c:v>
                </c:pt>
                <c:pt idx="1454">
                  <c:v>1735</c:v>
                </c:pt>
                <c:pt idx="1455">
                  <c:v>1543</c:v>
                </c:pt>
                <c:pt idx="1456">
                  <c:v>1609</c:v>
                </c:pt>
                <c:pt idx="1457">
                  <c:v>1652</c:v>
                </c:pt>
                <c:pt idx="1458">
                  <c:v>1561</c:v>
                </c:pt>
                <c:pt idx="1459">
                  <c:v>1444</c:v>
                </c:pt>
                <c:pt idx="1460">
                  <c:v>1476</c:v>
                </c:pt>
                <c:pt idx="1461">
                  <c:v>1459</c:v>
                </c:pt>
                <c:pt idx="1462">
                  <c:v>1498</c:v>
                </c:pt>
                <c:pt idx="1463">
                  <c:v>1827</c:v>
                </c:pt>
                <c:pt idx="1464">
                  <c:v>1535</c:v>
                </c:pt>
                <c:pt idx="1465">
                  <c:v>1441</c:v>
                </c:pt>
                <c:pt idx="1466">
                  <c:v>1415</c:v>
                </c:pt>
                <c:pt idx="1467">
                  <c:v>1497</c:v>
                </c:pt>
                <c:pt idx="1468">
                  <c:v>1478</c:v>
                </c:pt>
                <c:pt idx="1469">
                  <c:v>1421</c:v>
                </c:pt>
                <c:pt idx="1470">
                  <c:v>1412</c:v>
                </c:pt>
                <c:pt idx="1471">
                  <c:v>1346</c:v>
                </c:pt>
                <c:pt idx="1472">
                  <c:v>1373</c:v>
                </c:pt>
                <c:pt idx="1473">
                  <c:v>1387</c:v>
                </c:pt>
                <c:pt idx="1474">
                  <c:v>1422</c:v>
                </c:pt>
                <c:pt idx="1475">
                  <c:v>1178</c:v>
                </c:pt>
                <c:pt idx="1476">
                  <c:v>1480</c:v>
                </c:pt>
                <c:pt idx="1477">
                  <c:v>1440</c:v>
                </c:pt>
                <c:pt idx="1478">
                  <c:v>1569</c:v>
                </c:pt>
                <c:pt idx="1479">
                  <c:v>1389</c:v>
                </c:pt>
                <c:pt idx="1480">
                  <c:v>1287</c:v>
                </c:pt>
                <c:pt idx="1481">
                  <c:v>1491</c:v>
                </c:pt>
                <c:pt idx="1482">
                  <c:v>1299</c:v>
                </c:pt>
                <c:pt idx="1483">
                  <c:v>1351</c:v>
                </c:pt>
                <c:pt idx="1484">
                  <c:v>1422</c:v>
                </c:pt>
                <c:pt idx="1485">
                  <c:v>1336</c:v>
                </c:pt>
                <c:pt idx="1486">
                  <c:v>1369</c:v>
                </c:pt>
                <c:pt idx="1487">
                  <c:v>1612</c:v>
                </c:pt>
                <c:pt idx="1488">
                  <c:v>1505</c:v>
                </c:pt>
                <c:pt idx="1489">
                  <c:v>1372</c:v>
                </c:pt>
                <c:pt idx="1490">
                  <c:v>1359</c:v>
                </c:pt>
                <c:pt idx="1491">
                  <c:v>1344</c:v>
                </c:pt>
                <c:pt idx="1492">
                  <c:v>1304</c:v>
                </c:pt>
                <c:pt idx="1493">
                  <c:v>1330</c:v>
                </c:pt>
                <c:pt idx="1494">
                  <c:v>1315</c:v>
                </c:pt>
                <c:pt idx="1495">
                  <c:v>1283</c:v>
                </c:pt>
                <c:pt idx="1496">
                  <c:v>1333</c:v>
                </c:pt>
                <c:pt idx="1497">
                  <c:v>1363</c:v>
                </c:pt>
                <c:pt idx="1498">
                  <c:v>1389</c:v>
                </c:pt>
                <c:pt idx="1499">
                  <c:v>1271</c:v>
                </c:pt>
                <c:pt idx="1500">
                  <c:v>1526</c:v>
                </c:pt>
                <c:pt idx="1501">
                  <c:v>1373</c:v>
                </c:pt>
                <c:pt idx="1502">
                  <c:v>1400</c:v>
                </c:pt>
                <c:pt idx="1503">
                  <c:v>1304</c:v>
                </c:pt>
                <c:pt idx="1504">
                  <c:v>1355</c:v>
                </c:pt>
                <c:pt idx="1505">
                  <c:v>1424</c:v>
                </c:pt>
                <c:pt idx="1506">
                  <c:v>1328</c:v>
                </c:pt>
                <c:pt idx="1507">
                  <c:v>1348</c:v>
                </c:pt>
                <c:pt idx="1508">
                  <c:v>1319</c:v>
                </c:pt>
                <c:pt idx="1509">
                  <c:v>1299</c:v>
                </c:pt>
                <c:pt idx="1510">
                  <c:v>1391</c:v>
                </c:pt>
                <c:pt idx="1511">
                  <c:v>1457</c:v>
                </c:pt>
                <c:pt idx="1512">
                  <c:v>1388</c:v>
                </c:pt>
                <c:pt idx="1513">
                  <c:v>1533</c:v>
                </c:pt>
                <c:pt idx="1514">
                  <c:v>1409</c:v>
                </c:pt>
                <c:pt idx="1515">
                  <c:v>1449</c:v>
                </c:pt>
                <c:pt idx="1516">
                  <c:v>1441</c:v>
                </c:pt>
                <c:pt idx="1517">
                  <c:v>1375</c:v>
                </c:pt>
                <c:pt idx="1518">
                  <c:v>1395</c:v>
                </c:pt>
                <c:pt idx="1519">
                  <c:v>1419</c:v>
                </c:pt>
                <c:pt idx="1520">
                  <c:v>1428</c:v>
                </c:pt>
                <c:pt idx="1521">
                  <c:v>1446</c:v>
                </c:pt>
                <c:pt idx="1522">
                  <c:v>1457</c:v>
                </c:pt>
                <c:pt idx="1523">
                  <c:v>1058</c:v>
                </c:pt>
                <c:pt idx="1524">
                  <c:v>1497</c:v>
                </c:pt>
                <c:pt idx="1525">
                  <c:v>1609</c:v>
                </c:pt>
                <c:pt idx="1526">
                  <c:v>1633</c:v>
                </c:pt>
                <c:pt idx="1527">
                  <c:v>1578</c:v>
                </c:pt>
                <c:pt idx="1528">
                  <c:v>1588</c:v>
                </c:pt>
                <c:pt idx="1529">
                  <c:v>1651</c:v>
                </c:pt>
                <c:pt idx="1530">
                  <c:v>1618</c:v>
                </c:pt>
                <c:pt idx="1531">
                  <c:v>1597</c:v>
                </c:pt>
                <c:pt idx="1532">
                  <c:v>1592</c:v>
                </c:pt>
                <c:pt idx="1533">
                  <c:v>1656</c:v>
                </c:pt>
                <c:pt idx="1534">
                  <c:v>1690</c:v>
                </c:pt>
                <c:pt idx="1535">
                  <c:v>2084</c:v>
                </c:pt>
                <c:pt idx="1536">
                  <c:v>1785</c:v>
                </c:pt>
                <c:pt idx="1537">
                  <c:v>1850</c:v>
                </c:pt>
                <c:pt idx="1538">
                  <c:v>1872</c:v>
                </c:pt>
                <c:pt idx="1539">
                  <c:v>2011</c:v>
                </c:pt>
                <c:pt idx="1540">
                  <c:v>1844</c:v>
                </c:pt>
                <c:pt idx="1541">
                  <c:v>2033</c:v>
                </c:pt>
                <c:pt idx="1542">
                  <c:v>1901</c:v>
                </c:pt>
                <c:pt idx="1543">
                  <c:v>1905</c:v>
                </c:pt>
                <c:pt idx="1544">
                  <c:v>2088</c:v>
                </c:pt>
                <c:pt idx="1545">
                  <c:v>2040</c:v>
                </c:pt>
                <c:pt idx="1546">
                  <c:v>1972</c:v>
                </c:pt>
                <c:pt idx="1547">
                  <c:v>1405</c:v>
                </c:pt>
                <c:pt idx="1548">
                  <c:v>2020</c:v>
                </c:pt>
                <c:pt idx="1549">
                  <c:v>2125</c:v>
                </c:pt>
                <c:pt idx="1550">
                  <c:v>2127</c:v>
                </c:pt>
                <c:pt idx="1551">
                  <c:v>2133</c:v>
                </c:pt>
                <c:pt idx="1552">
                  <c:v>2234</c:v>
                </c:pt>
                <c:pt idx="1553">
                  <c:v>2095</c:v>
                </c:pt>
                <c:pt idx="1554">
                  <c:v>2099</c:v>
                </c:pt>
                <c:pt idx="1555">
                  <c:v>2096</c:v>
                </c:pt>
                <c:pt idx="1556">
                  <c:v>2051</c:v>
                </c:pt>
                <c:pt idx="1557">
                  <c:v>2171</c:v>
                </c:pt>
                <c:pt idx="1558">
                  <c:v>2151</c:v>
                </c:pt>
                <c:pt idx="1559">
                  <c:v>2204</c:v>
                </c:pt>
                <c:pt idx="1560">
                  <c:v>2303</c:v>
                </c:pt>
                <c:pt idx="1561">
                  <c:v>2272</c:v>
                </c:pt>
                <c:pt idx="1562">
                  <c:v>2179</c:v>
                </c:pt>
                <c:pt idx="1563">
                  <c:v>2285</c:v>
                </c:pt>
                <c:pt idx="1564">
                  <c:v>2193</c:v>
                </c:pt>
                <c:pt idx="1565">
                  <c:v>2289</c:v>
                </c:pt>
                <c:pt idx="1566">
                  <c:v>2187</c:v>
                </c:pt>
                <c:pt idx="1567">
                  <c:v>2200</c:v>
                </c:pt>
                <c:pt idx="1568">
                  <c:v>2249</c:v>
                </c:pt>
                <c:pt idx="1569">
                  <c:v>2173</c:v>
                </c:pt>
                <c:pt idx="1570">
                  <c:v>2202</c:v>
                </c:pt>
                <c:pt idx="1571">
                  <c:v>1569</c:v>
                </c:pt>
                <c:pt idx="1572">
                  <c:v>2300</c:v>
                </c:pt>
                <c:pt idx="1573">
                  <c:v>2278</c:v>
                </c:pt>
                <c:pt idx="1574">
                  <c:v>2225</c:v>
                </c:pt>
                <c:pt idx="1575">
                  <c:v>2433</c:v>
                </c:pt>
                <c:pt idx="1576">
                  <c:v>2238</c:v>
                </c:pt>
                <c:pt idx="1577">
                  <c:v>2191</c:v>
                </c:pt>
                <c:pt idx="1578">
                  <c:v>2282</c:v>
                </c:pt>
                <c:pt idx="1579">
                  <c:v>2210</c:v>
                </c:pt>
                <c:pt idx="1580">
                  <c:v>2206</c:v>
                </c:pt>
                <c:pt idx="1581">
                  <c:v>2161</c:v>
                </c:pt>
                <c:pt idx="1582">
                  <c:v>2169</c:v>
                </c:pt>
                <c:pt idx="1583">
                  <c:v>2245</c:v>
                </c:pt>
                <c:pt idx="1584">
                  <c:v>2263</c:v>
                </c:pt>
                <c:pt idx="1585">
                  <c:v>2200</c:v>
                </c:pt>
                <c:pt idx="1586">
                  <c:v>2242</c:v>
                </c:pt>
                <c:pt idx="1587">
                  <c:v>2199</c:v>
                </c:pt>
                <c:pt idx="1588">
                  <c:v>2173</c:v>
                </c:pt>
                <c:pt idx="1589">
                  <c:v>2068</c:v>
                </c:pt>
                <c:pt idx="1590">
                  <c:v>2043</c:v>
                </c:pt>
                <c:pt idx="1591">
                  <c:v>2300</c:v>
                </c:pt>
                <c:pt idx="1592">
                  <c:v>2159</c:v>
                </c:pt>
                <c:pt idx="1593">
                  <c:v>2174</c:v>
                </c:pt>
                <c:pt idx="1594">
                  <c:v>2062</c:v>
                </c:pt>
                <c:pt idx="1595">
                  <c:v>1353</c:v>
                </c:pt>
                <c:pt idx="1596">
                  <c:v>2134</c:v>
                </c:pt>
                <c:pt idx="1597">
                  <c:v>1976</c:v>
                </c:pt>
                <c:pt idx="1598">
                  <c:v>2098</c:v>
                </c:pt>
                <c:pt idx="1599">
                  <c:v>2005</c:v>
                </c:pt>
                <c:pt idx="1600">
                  <c:v>1948</c:v>
                </c:pt>
                <c:pt idx="1601">
                  <c:v>1946</c:v>
                </c:pt>
                <c:pt idx="1602">
                  <c:v>1992</c:v>
                </c:pt>
                <c:pt idx="1603">
                  <c:v>1979</c:v>
                </c:pt>
                <c:pt idx="1604">
                  <c:v>2014</c:v>
                </c:pt>
                <c:pt idx="1605">
                  <c:v>1917</c:v>
                </c:pt>
                <c:pt idx="1606">
                  <c:v>1994</c:v>
                </c:pt>
                <c:pt idx="1607">
                  <c:v>1426</c:v>
                </c:pt>
                <c:pt idx="1608">
                  <c:v>1944</c:v>
                </c:pt>
                <c:pt idx="1609">
                  <c:v>1943</c:v>
                </c:pt>
                <c:pt idx="1610">
                  <c:v>1910</c:v>
                </c:pt>
                <c:pt idx="1611">
                  <c:v>1938</c:v>
                </c:pt>
                <c:pt idx="1612">
                  <c:v>1915</c:v>
                </c:pt>
                <c:pt idx="1613">
                  <c:v>1949</c:v>
                </c:pt>
                <c:pt idx="1614">
                  <c:v>1822</c:v>
                </c:pt>
                <c:pt idx="1615">
                  <c:v>1855</c:v>
                </c:pt>
                <c:pt idx="1616">
                  <c:v>1964</c:v>
                </c:pt>
                <c:pt idx="1617">
                  <c:v>2110</c:v>
                </c:pt>
                <c:pt idx="1618">
                  <c:v>2185</c:v>
                </c:pt>
                <c:pt idx="1619">
                  <c:v>2201</c:v>
                </c:pt>
                <c:pt idx="1620">
                  <c:v>2226</c:v>
                </c:pt>
                <c:pt idx="1621">
                  <c:v>2180</c:v>
                </c:pt>
                <c:pt idx="1622">
                  <c:v>2164</c:v>
                </c:pt>
                <c:pt idx="1623">
                  <c:v>2157</c:v>
                </c:pt>
                <c:pt idx="1624">
                  <c:v>2029</c:v>
                </c:pt>
                <c:pt idx="1625">
                  <c:v>2072</c:v>
                </c:pt>
                <c:pt idx="1626">
                  <c:v>2039</c:v>
                </c:pt>
                <c:pt idx="1627">
                  <c:v>2085</c:v>
                </c:pt>
                <c:pt idx="1628">
                  <c:v>2163</c:v>
                </c:pt>
                <c:pt idx="1629">
                  <c:v>2018</c:v>
                </c:pt>
                <c:pt idx="1630">
                  <c:v>2196</c:v>
                </c:pt>
                <c:pt idx="1631">
                  <c:v>1583</c:v>
                </c:pt>
                <c:pt idx="1632">
                  <c:v>2251</c:v>
                </c:pt>
                <c:pt idx="1633">
                  <c:v>2299</c:v>
                </c:pt>
                <c:pt idx="1634">
                  <c:v>2234</c:v>
                </c:pt>
                <c:pt idx="1635">
                  <c:v>2329</c:v>
                </c:pt>
                <c:pt idx="1636">
                  <c:v>2189</c:v>
                </c:pt>
                <c:pt idx="1637">
                  <c:v>2247</c:v>
                </c:pt>
                <c:pt idx="1638">
                  <c:v>2153</c:v>
                </c:pt>
                <c:pt idx="1639">
                  <c:v>2070</c:v>
                </c:pt>
                <c:pt idx="1640">
                  <c:v>2245</c:v>
                </c:pt>
                <c:pt idx="1641">
                  <c:v>2148</c:v>
                </c:pt>
                <c:pt idx="1642">
                  <c:v>2154</c:v>
                </c:pt>
                <c:pt idx="1643">
                  <c:v>2267</c:v>
                </c:pt>
                <c:pt idx="1644">
                  <c:v>2167</c:v>
                </c:pt>
                <c:pt idx="1645">
                  <c:v>2317</c:v>
                </c:pt>
                <c:pt idx="1646">
                  <c:v>2178</c:v>
                </c:pt>
                <c:pt idx="1647">
                  <c:v>2393</c:v>
                </c:pt>
                <c:pt idx="1648">
                  <c:v>2228</c:v>
                </c:pt>
                <c:pt idx="1649">
                  <c:v>2251</c:v>
                </c:pt>
                <c:pt idx="1650">
                  <c:v>2243</c:v>
                </c:pt>
                <c:pt idx="1651">
                  <c:v>2242</c:v>
                </c:pt>
                <c:pt idx="1652">
                  <c:v>2325</c:v>
                </c:pt>
                <c:pt idx="1653">
                  <c:v>2266</c:v>
                </c:pt>
                <c:pt idx="1654">
                  <c:v>2300</c:v>
                </c:pt>
                <c:pt idx="1655">
                  <c:v>1580</c:v>
                </c:pt>
                <c:pt idx="1656">
                  <c:v>2390</c:v>
                </c:pt>
                <c:pt idx="1657">
                  <c:v>2334</c:v>
                </c:pt>
                <c:pt idx="1658">
                  <c:v>2407</c:v>
                </c:pt>
                <c:pt idx="1659">
                  <c:v>2419</c:v>
                </c:pt>
                <c:pt idx="1660">
                  <c:v>2315</c:v>
                </c:pt>
                <c:pt idx="1661">
                  <c:v>2397</c:v>
                </c:pt>
                <c:pt idx="1662">
                  <c:v>2369</c:v>
                </c:pt>
                <c:pt idx="1663">
                  <c:v>2431</c:v>
                </c:pt>
                <c:pt idx="1664">
                  <c:v>2288</c:v>
                </c:pt>
                <c:pt idx="1665">
                  <c:v>2222</c:v>
                </c:pt>
                <c:pt idx="1666">
                  <c:v>2281</c:v>
                </c:pt>
                <c:pt idx="1667">
                  <c:v>2464</c:v>
                </c:pt>
                <c:pt idx="1668">
                  <c:v>2462</c:v>
                </c:pt>
                <c:pt idx="1669">
                  <c:v>2388</c:v>
                </c:pt>
                <c:pt idx="1670">
                  <c:v>2584</c:v>
                </c:pt>
                <c:pt idx="1671">
                  <c:v>2487</c:v>
                </c:pt>
                <c:pt idx="1672">
                  <c:v>2490</c:v>
                </c:pt>
                <c:pt idx="1673">
                  <c:v>2400</c:v>
                </c:pt>
                <c:pt idx="1674">
                  <c:v>2346</c:v>
                </c:pt>
                <c:pt idx="1675">
                  <c:v>2436</c:v>
                </c:pt>
                <c:pt idx="1676">
                  <c:v>2473</c:v>
                </c:pt>
                <c:pt idx="1677">
                  <c:v>2245</c:v>
                </c:pt>
                <c:pt idx="1678">
                  <c:v>2215</c:v>
                </c:pt>
                <c:pt idx="1679">
                  <c:v>1718</c:v>
                </c:pt>
                <c:pt idx="1680">
                  <c:v>2383</c:v>
                </c:pt>
                <c:pt idx="1681">
                  <c:v>2374</c:v>
                </c:pt>
                <c:pt idx="1682">
                  <c:v>2403</c:v>
                </c:pt>
                <c:pt idx="1683">
                  <c:v>2371</c:v>
                </c:pt>
                <c:pt idx="1684">
                  <c:v>2506</c:v>
                </c:pt>
                <c:pt idx="1685">
                  <c:v>2622</c:v>
                </c:pt>
                <c:pt idx="1686">
                  <c:v>2494</c:v>
                </c:pt>
                <c:pt idx="1687">
                  <c:v>2428</c:v>
                </c:pt>
                <c:pt idx="1688">
                  <c:v>2495</c:v>
                </c:pt>
                <c:pt idx="1689">
                  <c:v>2301</c:v>
                </c:pt>
                <c:pt idx="1690">
                  <c:v>2466</c:v>
                </c:pt>
                <c:pt idx="1691">
                  <c:v>2490</c:v>
                </c:pt>
                <c:pt idx="1692">
                  <c:v>2322</c:v>
                </c:pt>
                <c:pt idx="1693">
                  <c:v>2330</c:v>
                </c:pt>
                <c:pt idx="1694">
                  <c:v>2394</c:v>
                </c:pt>
                <c:pt idx="1695">
                  <c:v>2252</c:v>
                </c:pt>
                <c:pt idx="1696">
                  <c:v>2150</c:v>
                </c:pt>
                <c:pt idx="1697">
                  <c:v>2255</c:v>
                </c:pt>
                <c:pt idx="1698">
                  <c:v>2165</c:v>
                </c:pt>
                <c:pt idx="1699">
                  <c:v>2342</c:v>
                </c:pt>
                <c:pt idx="1700">
                  <c:v>2213</c:v>
                </c:pt>
                <c:pt idx="1701">
                  <c:v>2163</c:v>
                </c:pt>
                <c:pt idx="1702">
                  <c:v>2105</c:v>
                </c:pt>
                <c:pt idx="1703">
                  <c:v>1369</c:v>
                </c:pt>
                <c:pt idx="1704">
                  <c:v>2205</c:v>
                </c:pt>
                <c:pt idx="1705">
                  <c:v>2131</c:v>
                </c:pt>
                <c:pt idx="1706">
                  <c:v>2098</c:v>
                </c:pt>
                <c:pt idx="1707">
                  <c:v>2118</c:v>
                </c:pt>
                <c:pt idx="1708">
                  <c:v>1977</c:v>
                </c:pt>
                <c:pt idx="1709">
                  <c:v>2106</c:v>
                </c:pt>
                <c:pt idx="1710">
                  <c:v>2069</c:v>
                </c:pt>
                <c:pt idx="1711">
                  <c:v>1943</c:v>
                </c:pt>
                <c:pt idx="1712">
                  <c:v>2035</c:v>
                </c:pt>
                <c:pt idx="1713">
                  <c:v>1916</c:v>
                </c:pt>
                <c:pt idx="1714">
                  <c:v>1985</c:v>
                </c:pt>
                <c:pt idx="1715">
                  <c:v>2056</c:v>
                </c:pt>
                <c:pt idx="1716">
                  <c:v>2041</c:v>
                </c:pt>
                <c:pt idx="1717">
                  <c:v>1979</c:v>
                </c:pt>
                <c:pt idx="1718">
                  <c:v>1841</c:v>
                </c:pt>
                <c:pt idx="1719">
                  <c:v>1968</c:v>
                </c:pt>
                <c:pt idx="1720">
                  <c:v>1875</c:v>
                </c:pt>
                <c:pt idx="1721">
                  <c:v>1779</c:v>
                </c:pt>
                <c:pt idx="1722">
                  <c:v>1823</c:v>
                </c:pt>
                <c:pt idx="1723">
                  <c:v>1785</c:v>
                </c:pt>
                <c:pt idx="1724">
                  <c:v>1711</c:v>
                </c:pt>
                <c:pt idx="1725">
                  <c:v>1696</c:v>
                </c:pt>
                <c:pt idx="1726">
                  <c:v>1852</c:v>
                </c:pt>
                <c:pt idx="1727">
                  <c:v>1281</c:v>
                </c:pt>
                <c:pt idx="1728">
                  <c:v>1710</c:v>
                </c:pt>
                <c:pt idx="1729">
                  <c:v>1837</c:v>
                </c:pt>
                <c:pt idx="1730">
                  <c:v>1704</c:v>
                </c:pt>
                <c:pt idx="1731">
                  <c:v>1634</c:v>
                </c:pt>
                <c:pt idx="1732">
                  <c:v>1613</c:v>
                </c:pt>
                <c:pt idx="1733">
                  <c:v>2463</c:v>
                </c:pt>
                <c:pt idx="1734">
                  <c:v>3070</c:v>
                </c:pt>
                <c:pt idx="1735">
                  <c:v>2249</c:v>
                </c:pt>
                <c:pt idx="1736">
                  <c:v>1572</c:v>
                </c:pt>
                <c:pt idx="1737">
                  <c:v>1559</c:v>
                </c:pt>
                <c:pt idx="1738">
                  <c:v>1620</c:v>
                </c:pt>
                <c:pt idx="1739">
                  <c:v>1848</c:v>
                </c:pt>
                <c:pt idx="1740">
                  <c:v>1588</c:v>
                </c:pt>
                <c:pt idx="1741">
                  <c:v>1542</c:v>
                </c:pt>
                <c:pt idx="1742">
                  <c:v>1604</c:v>
                </c:pt>
                <c:pt idx="1743">
                  <c:v>1534</c:v>
                </c:pt>
                <c:pt idx="1744">
                  <c:v>1537</c:v>
                </c:pt>
                <c:pt idx="1745">
                  <c:v>1641</c:v>
                </c:pt>
                <c:pt idx="1746">
                  <c:v>1533</c:v>
                </c:pt>
                <c:pt idx="1747">
                  <c:v>1426</c:v>
                </c:pt>
                <c:pt idx="1748">
                  <c:v>1499</c:v>
                </c:pt>
                <c:pt idx="1749">
                  <c:v>1420</c:v>
                </c:pt>
                <c:pt idx="1750">
                  <c:v>1398</c:v>
                </c:pt>
                <c:pt idx="1751">
                  <c:v>1209</c:v>
                </c:pt>
                <c:pt idx="1752">
                  <c:v>1470</c:v>
                </c:pt>
                <c:pt idx="1753">
                  <c:v>1378</c:v>
                </c:pt>
                <c:pt idx="1754">
                  <c:v>1460</c:v>
                </c:pt>
                <c:pt idx="1755">
                  <c:v>1339</c:v>
                </c:pt>
                <c:pt idx="1756">
                  <c:v>1380</c:v>
                </c:pt>
                <c:pt idx="1757">
                  <c:v>1377</c:v>
                </c:pt>
                <c:pt idx="1758">
                  <c:v>1441</c:v>
                </c:pt>
                <c:pt idx="1759">
                  <c:v>1277</c:v>
                </c:pt>
                <c:pt idx="1760">
                  <c:v>1278</c:v>
                </c:pt>
                <c:pt idx="1761">
                  <c:v>1304</c:v>
                </c:pt>
                <c:pt idx="1762">
                  <c:v>1327</c:v>
                </c:pt>
                <c:pt idx="1763">
                  <c:v>1470</c:v>
                </c:pt>
                <c:pt idx="1764">
                  <c:v>1397</c:v>
                </c:pt>
                <c:pt idx="1765">
                  <c:v>1464</c:v>
                </c:pt>
                <c:pt idx="1766">
                  <c:v>1311</c:v>
                </c:pt>
                <c:pt idx="1767">
                  <c:v>1333</c:v>
                </c:pt>
                <c:pt idx="1768">
                  <c:v>1261</c:v>
                </c:pt>
                <c:pt idx="1769">
                  <c:v>1379</c:v>
                </c:pt>
                <c:pt idx="1770">
                  <c:v>1336</c:v>
                </c:pt>
                <c:pt idx="1771">
                  <c:v>1347</c:v>
                </c:pt>
                <c:pt idx="1772">
                  <c:v>1272</c:v>
                </c:pt>
                <c:pt idx="1773">
                  <c:v>1330</c:v>
                </c:pt>
                <c:pt idx="1774">
                  <c:v>1301</c:v>
                </c:pt>
                <c:pt idx="1775">
                  <c:v>1169</c:v>
                </c:pt>
                <c:pt idx="1776">
                  <c:v>1344</c:v>
                </c:pt>
                <c:pt idx="1777">
                  <c:v>1366</c:v>
                </c:pt>
                <c:pt idx="1778">
                  <c:v>1455</c:v>
                </c:pt>
                <c:pt idx="1779">
                  <c:v>1316</c:v>
                </c:pt>
                <c:pt idx="1780">
                  <c:v>1360</c:v>
                </c:pt>
                <c:pt idx="1781">
                  <c:v>1341</c:v>
                </c:pt>
                <c:pt idx="1782">
                  <c:v>1331</c:v>
                </c:pt>
                <c:pt idx="1783">
                  <c:v>1357</c:v>
                </c:pt>
                <c:pt idx="1784">
                  <c:v>1392</c:v>
                </c:pt>
                <c:pt idx="1785">
                  <c:v>1359</c:v>
                </c:pt>
                <c:pt idx="1786">
                  <c:v>1280</c:v>
                </c:pt>
                <c:pt idx="1787">
                  <c:v>1641</c:v>
                </c:pt>
                <c:pt idx="1788">
                  <c:v>1365</c:v>
                </c:pt>
                <c:pt idx="1789">
                  <c:v>1315</c:v>
                </c:pt>
                <c:pt idx="1790">
                  <c:v>1356</c:v>
                </c:pt>
                <c:pt idx="1791">
                  <c:v>1361</c:v>
                </c:pt>
                <c:pt idx="1792">
                  <c:v>1394</c:v>
                </c:pt>
                <c:pt idx="1793">
                  <c:v>1291</c:v>
                </c:pt>
                <c:pt idx="1794">
                  <c:v>1310</c:v>
                </c:pt>
                <c:pt idx="1795">
                  <c:v>1267</c:v>
                </c:pt>
                <c:pt idx="1796">
                  <c:v>1301</c:v>
                </c:pt>
                <c:pt idx="1797">
                  <c:v>1359</c:v>
                </c:pt>
                <c:pt idx="1798">
                  <c:v>1231</c:v>
                </c:pt>
                <c:pt idx="1799">
                  <c:v>1007</c:v>
                </c:pt>
                <c:pt idx="1800">
                  <c:v>1355</c:v>
                </c:pt>
                <c:pt idx="1801">
                  <c:v>1319</c:v>
                </c:pt>
                <c:pt idx="1802">
                  <c:v>1399</c:v>
                </c:pt>
                <c:pt idx="1803">
                  <c:v>1376</c:v>
                </c:pt>
                <c:pt idx="1804">
                  <c:v>1404</c:v>
                </c:pt>
                <c:pt idx="1805">
                  <c:v>1415</c:v>
                </c:pt>
                <c:pt idx="1806">
                  <c:v>1415</c:v>
                </c:pt>
                <c:pt idx="1807">
                  <c:v>1440</c:v>
                </c:pt>
                <c:pt idx="1808">
                  <c:v>1394</c:v>
                </c:pt>
                <c:pt idx="1809">
                  <c:v>1443</c:v>
                </c:pt>
                <c:pt idx="1810">
                  <c:v>1354</c:v>
                </c:pt>
                <c:pt idx="1811">
                  <c:v>1549</c:v>
                </c:pt>
                <c:pt idx="1812">
                  <c:v>1602</c:v>
                </c:pt>
                <c:pt idx="1813">
                  <c:v>1576</c:v>
                </c:pt>
                <c:pt idx="1814">
                  <c:v>1492</c:v>
                </c:pt>
                <c:pt idx="1815">
                  <c:v>1586</c:v>
                </c:pt>
                <c:pt idx="1816">
                  <c:v>1478</c:v>
                </c:pt>
                <c:pt idx="1817">
                  <c:v>1569</c:v>
                </c:pt>
                <c:pt idx="1818">
                  <c:v>1592</c:v>
                </c:pt>
                <c:pt idx="1819">
                  <c:v>1530</c:v>
                </c:pt>
                <c:pt idx="1820">
                  <c:v>1716</c:v>
                </c:pt>
                <c:pt idx="1821">
                  <c:v>1689</c:v>
                </c:pt>
                <c:pt idx="1822">
                  <c:v>1901</c:v>
                </c:pt>
                <c:pt idx="1823">
                  <c:v>1314</c:v>
                </c:pt>
                <c:pt idx="1824">
                  <c:v>1788</c:v>
                </c:pt>
                <c:pt idx="1825">
                  <c:v>1765</c:v>
                </c:pt>
                <c:pt idx="1826">
                  <c:v>1740</c:v>
                </c:pt>
                <c:pt idx="1827">
                  <c:v>1764</c:v>
                </c:pt>
                <c:pt idx="1828">
                  <c:v>1712</c:v>
                </c:pt>
                <c:pt idx="1829">
                  <c:v>1864</c:v>
                </c:pt>
                <c:pt idx="1830">
                  <c:v>1881</c:v>
                </c:pt>
                <c:pt idx="1831">
                  <c:v>1862</c:v>
                </c:pt>
                <c:pt idx="1832">
                  <c:v>2026</c:v>
                </c:pt>
                <c:pt idx="1833">
                  <c:v>1971</c:v>
                </c:pt>
                <c:pt idx="1834">
                  <c:v>2007</c:v>
                </c:pt>
                <c:pt idx="1835">
                  <c:v>2055</c:v>
                </c:pt>
                <c:pt idx="1836">
                  <c:v>2062</c:v>
                </c:pt>
                <c:pt idx="1837">
                  <c:v>1979</c:v>
                </c:pt>
                <c:pt idx="1838">
                  <c:v>1945</c:v>
                </c:pt>
                <c:pt idx="1839">
                  <c:v>2091</c:v>
                </c:pt>
                <c:pt idx="1840">
                  <c:v>2160</c:v>
                </c:pt>
                <c:pt idx="1841">
                  <c:v>2129</c:v>
                </c:pt>
                <c:pt idx="1842">
                  <c:v>2177</c:v>
                </c:pt>
                <c:pt idx="1843">
                  <c:v>2160</c:v>
                </c:pt>
                <c:pt idx="1844">
                  <c:v>2082</c:v>
                </c:pt>
                <c:pt idx="1845">
                  <c:v>2104</c:v>
                </c:pt>
                <c:pt idx="1846">
                  <c:v>1987</c:v>
                </c:pt>
                <c:pt idx="1847">
                  <c:v>1541</c:v>
                </c:pt>
                <c:pt idx="1848">
                  <c:v>2205</c:v>
                </c:pt>
                <c:pt idx="1849">
                  <c:v>2171</c:v>
                </c:pt>
                <c:pt idx="1850">
                  <c:v>2126</c:v>
                </c:pt>
                <c:pt idx="1851">
                  <c:v>2111</c:v>
                </c:pt>
                <c:pt idx="1852">
                  <c:v>2102</c:v>
                </c:pt>
                <c:pt idx="1853">
                  <c:v>2196</c:v>
                </c:pt>
                <c:pt idx="1854">
                  <c:v>2155</c:v>
                </c:pt>
                <c:pt idx="1855">
                  <c:v>2117</c:v>
                </c:pt>
                <c:pt idx="1856">
                  <c:v>2099</c:v>
                </c:pt>
                <c:pt idx="1857">
                  <c:v>2079</c:v>
                </c:pt>
                <c:pt idx="1858">
                  <c:v>2254</c:v>
                </c:pt>
                <c:pt idx="1859">
                  <c:v>2350</c:v>
                </c:pt>
                <c:pt idx="1860">
                  <c:v>2275</c:v>
                </c:pt>
                <c:pt idx="1861">
                  <c:v>2271</c:v>
                </c:pt>
                <c:pt idx="1862">
                  <c:v>2276</c:v>
                </c:pt>
                <c:pt idx="1863">
                  <c:v>2137</c:v>
                </c:pt>
                <c:pt idx="1864">
                  <c:v>2191</c:v>
                </c:pt>
                <c:pt idx="1865">
                  <c:v>2274</c:v>
                </c:pt>
                <c:pt idx="1866">
                  <c:v>2274</c:v>
                </c:pt>
                <c:pt idx="1867">
                  <c:v>2193</c:v>
                </c:pt>
                <c:pt idx="1868">
                  <c:v>2207</c:v>
                </c:pt>
                <c:pt idx="1869">
                  <c:v>2329</c:v>
                </c:pt>
                <c:pt idx="1870">
                  <c:v>2188</c:v>
                </c:pt>
                <c:pt idx="1871">
                  <c:v>1578</c:v>
                </c:pt>
                <c:pt idx="1872">
                  <c:v>2335</c:v>
                </c:pt>
                <c:pt idx="1873">
                  <c:v>2378</c:v>
                </c:pt>
                <c:pt idx="1874">
                  <c:v>2531</c:v>
                </c:pt>
                <c:pt idx="1875">
                  <c:v>2314</c:v>
                </c:pt>
                <c:pt idx="1876">
                  <c:v>2207</c:v>
                </c:pt>
                <c:pt idx="1877">
                  <c:v>2308</c:v>
                </c:pt>
                <c:pt idx="1878">
                  <c:v>2062</c:v>
                </c:pt>
                <c:pt idx="1879">
                  <c:v>2252</c:v>
                </c:pt>
                <c:pt idx="1880">
                  <c:v>2210</c:v>
                </c:pt>
                <c:pt idx="1881">
                  <c:v>2221</c:v>
                </c:pt>
                <c:pt idx="1882">
                  <c:v>2208</c:v>
                </c:pt>
                <c:pt idx="1883">
                  <c:v>1461</c:v>
                </c:pt>
                <c:pt idx="1884">
                  <c:v>2283</c:v>
                </c:pt>
                <c:pt idx="1885">
                  <c:v>2152</c:v>
                </c:pt>
                <c:pt idx="1886">
                  <c:v>2340</c:v>
                </c:pt>
                <c:pt idx="1887">
                  <c:v>2280</c:v>
                </c:pt>
                <c:pt idx="1888">
                  <c:v>2194</c:v>
                </c:pt>
                <c:pt idx="1889">
                  <c:v>2145</c:v>
                </c:pt>
                <c:pt idx="1890">
                  <c:v>2189</c:v>
                </c:pt>
                <c:pt idx="1891">
                  <c:v>2050</c:v>
                </c:pt>
                <c:pt idx="1892">
                  <c:v>2136</c:v>
                </c:pt>
                <c:pt idx="1893">
                  <c:v>2170</c:v>
                </c:pt>
                <c:pt idx="1894">
                  <c:v>2071</c:v>
                </c:pt>
                <c:pt idx="1895">
                  <c:v>2312</c:v>
                </c:pt>
                <c:pt idx="1896">
                  <c:v>2207</c:v>
                </c:pt>
                <c:pt idx="1897">
                  <c:v>2234</c:v>
                </c:pt>
                <c:pt idx="1898">
                  <c:v>2192</c:v>
                </c:pt>
                <c:pt idx="1899">
                  <c:v>2300</c:v>
                </c:pt>
                <c:pt idx="1900">
                  <c:v>2213</c:v>
                </c:pt>
                <c:pt idx="1901">
                  <c:v>2171</c:v>
                </c:pt>
                <c:pt idx="1902">
                  <c:v>2200</c:v>
                </c:pt>
                <c:pt idx="1903">
                  <c:v>2140</c:v>
                </c:pt>
                <c:pt idx="1904">
                  <c:v>2436</c:v>
                </c:pt>
                <c:pt idx="1905">
                  <c:v>2290</c:v>
                </c:pt>
                <c:pt idx="1906">
                  <c:v>2260</c:v>
                </c:pt>
                <c:pt idx="1907">
                  <c:v>1557</c:v>
                </c:pt>
                <c:pt idx="1908">
                  <c:v>2450</c:v>
                </c:pt>
                <c:pt idx="1909">
                  <c:v>2394</c:v>
                </c:pt>
                <c:pt idx="1910">
                  <c:v>2457</c:v>
                </c:pt>
                <c:pt idx="1911">
                  <c:v>2356</c:v>
                </c:pt>
                <c:pt idx="1912">
                  <c:v>2405</c:v>
                </c:pt>
                <c:pt idx="1913">
                  <c:v>2470</c:v>
                </c:pt>
                <c:pt idx="1914">
                  <c:v>2294</c:v>
                </c:pt>
                <c:pt idx="1915">
                  <c:v>2419</c:v>
                </c:pt>
                <c:pt idx="1916">
                  <c:v>2386</c:v>
                </c:pt>
                <c:pt idx="1917">
                  <c:v>2419</c:v>
                </c:pt>
                <c:pt idx="1918">
                  <c:v>2296</c:v>
                </c:pt>
                <c:pt idx="1919">
                  <c:v>2421</c:v>
                </c:pt>
                <c:pt idx="1920">
                  <c:v>2506</c:v>
                </c:pt>
                <c:pt idx="1921">
                  <c:v>2648</c:v>
                </c:pt>
                <c:pt idx="1922">
                  <c:v>2561</c:v>
                </c:pt>
                <c:pt idx="1923">
                  <c:v>2500</c:v>
                </c:pt>
                <c:pt idx="1924">
                  <c:v>2494</c:v>
                </c:pt>
                <c:pt idx="1925">
                  <c:v>2600</c:v>
                </c:pt>
                <c:pt idx="1926">
                  <c:v>2611</c:v>
                </c:pt>
                <c:pt idx="1927">
                  <c:v>2724</c:v>
                </c:pt>
                <c:pt idx="1928">
                  <c:v>2828</c:v>
                </c:pt>
                <c:pt idx="1929">
                  <c:v>2755</c:v>
                </c:pt>
                <c:pt idx="1930">
                  <c:v>2684</c:v>
                </c:pt>
                <c:pt idx="1931">
                  <c:v>1879</c:v>
                </c:pt>
                <c:pt idx="1932">
                  <c:v>2735</c:v>
                </c:pt>
                <c:pt idx="1933">
                  <c:v>2775</c:v>
                </c:pt>
                <c:pt idx="1934">
                  <c:v>2780</c:v>
                </c:pt>
                <c:pt idx="1935">
                  <c:v>2747</c:v>
                </c:pt>
                <c:pt idx="1936">
                  <c:v>2644</c:v>
                </c:pt>
                <c:pt idx="1937">
                  <c:v>2802</c:v>
                </c:pt>
                <c:pt idx="1938">
                  <c:v>2624</c:v>
                </c:pt>
                <c:pt idx="1939">
                  <c:v>2843</c:v>
                </c:pt>
                <c:pt idx="1940">
                  <c:v>2857</c:v>
                </c:pt>
                <c:pt idx="1941">
                  <c:v>2904</c:v>
                </c:pt>
                <c:pt idx="1942">
                  <c:v>3060</c:v>
                </c:pt>
                <c:pt idx="1943">
                  <c:v>3091</c:v>
                </c:pt>
                <c:pt idx="1944">
                  <c:v>3082</c:v>
                </c:pt>
                <c:pt idx="1945">
                  <c:v>3134</c:v>
                </c:pt>
                <c:pt idx="1946">
                  <c:v>3254</c:v>
                </c:pt>
                <c:pt idx="1947">
                  <c:v>3228</c:v>
                </c:pt>
                <c:pt idx="1948">
                  <c:v>3165</c:v>
                </c:pt>
                <c:pt idx="1949">
                  <c:v>3119</c:v>
                </c:pt>
                <c:pt idx="1950">
                  <c:v>3148</c:v>
                </c:pt>
                <c:pt idx="1951">
                  <c:v>3044</c:v>
                </c:pt>
                <c:pt idx="1952">
                  <c:v>3094</c:v>
                </c:pt>
                <c:pt idx="1953">
                  <c:v>3230</c:v>
                </c:pt>
                <c:pt idx="1954">
                  <c:v>3034</c:v>
                </c:pt>
                <c:pt idx="1955">
                  <c:v>2011</c:v>
                </c:pt>
                <c:pt idx="1956">
                  <c:v>3139</c:v>
                </c:pt>
                <c:pt idx="1957">
                  <c:v>3049</c:v>
                </c:pt>
                <c:pt idx="1958">
                  <c:v>3216</c:v>
                </c:pt>
                <c:pt idx="1959">
                  <c:v>2993</c:v>
                </c:pt>
                <c:pt idx="1960">
                  <c:v>3034</c:v>
                </c:pt>
                <c:pt idx="1961">
                  <c:v>2980</c:v>
                </c:pt>
                <c:pt idx="1962">
                  <c:v>3015</c:v>
                </c:pt>
                <c:pt idx="1963">
                  <c:v>2863</c:v>
                </c:pt>
                <c:pt idx="1964">
                  <c:v>2932</c:v>
                </c:pt>
                <c:pt idx="1965">
                  <c:v>3048</c:v>
                </c:pt>
                <c:pt idx="1966">
                  <c:v>3236</c:v>
                </c:pt>
                <c:pt idx="1967">
                  <c:v>3736</c:v>
                </c:pt>
                <c:pt idx="1968">
                  <c:v>3832</c:v>
                </c:pt>
                <c:pt idx="1969">
                  <c:v>3519</c:v>
                </c:pt>
                <c:pt idx="1970">
                  <c:v>3421</c:v>
                </c:pt>
                <c:pt idx="1971">
                  <c:v>3625</c:v>
                </c:pt>
                <c:pt idx="1972">
                  <c:v>3376</c:v>
                </c:pt>
                <c:pt idx="1973">
                  <c:v>3445</c:v>
                </c:pt>
                <c:pt idx="1974">
                  <c:v>3294</c:v>
                </c:pt>
                <c:pt idx="1975">
                  <c:v>3288</c:v>
                </c:pt>
                <c:pt idx="1976">
                  <c:v>3298</c:v>
                </c:pt>
                <c:pt idx="1977">
                  <c:v>3208</c:v>
                </c:pt>
                <c:pt idx="1978">
                  <c:v>3100</c:v>
                </c:pt>
                <c:pt idx="1979">
                  <c:v>2091</c:v>
                </c:pt>
                <c:pt idx="1980">
                  <c:v>3293</c:v>
                </c:pt>
                <c:pt idx="1981">
                  <c:v>3452</c:v>
                </c:pt>
                <c:pt idx="1982">
                  <c:v>3209</c:v>
                </c:pt>
                <c:pt idx="1983">
                  <c:v>3241</c:v>
                </c:pt>
                <c:pt idx="1984">
                  <c:v>3240</c:v>
                </c:pt>
                <c:pt idx="1985">
                  <c:v>3255</c:v>
                </c:pt>
                <c:pt idx="1986">
                  <c:v>3111</c:v>
                </c:pt>
                <c:pt idx="1987">
                  <c:v>3011</c:v>
                </c:pt>
                <c:pt idx="1988">
                  <c:v>2947</c:v>
                </c:pt>
                <c:pt idx="1989">
                  <c:v>2966</c:v>
                </c:pt>
                <c:pt idx="1990">
                  <c:v>2822</c:v>
                </c:pt>
                <c:pt idx="1991">
                  <c:v>2563</c:v>
                </c:pt>
                <c:pt idx="1992">
                  <c:v>2486</c:v>
                </c:pt>
                <c:pt idx="1993">
                  <c:v>2260</c:v>
                </c:pt>
                <c:pt idx="1994">
                  <c:v>2294</c:v>
                </c:pt>
                <c:pt idx="1995">
                  <c:v>2325</c:v>
                </c:pt>
                <c:pt idx="1996">
                  <c:v>2203</c:v>
                </c:pt>
                <c:pt idx="1997">
                  <c:v>2172</c:v>
                </c:pt>
                <c:pt idx="1998">
                  <c:v>2026</c:v>
                </c:pt>
                <c:pt idx="1999">
                  <c:v>2111</c:v>
                </c:pt>
                <c:pt idx="2000">
                  <c:v>2177</c:v>
                </c:pt>
                <c:pt idx="2001">
                  <c:v>2060</c:v>
                </c:pt>
                <c:pt idx="2002">
                  <c:v>2000</c:v>
                </c:pt>
                <c:pt idx="2003">
                  <c:v>1480</c:v>
                </c:pt>
                <c:pt idx="2004">
                  <c:v>1972</c:v>
                </c:pt>
                <c:pt idx="2005">
                  <c:v>1863</c:v>
                </c:pt>
                <c:pt idx="2006">
                  <c:v>1902</c:v>
                </c:pt>
                <c:pt idx="2007">
                  <c:v>1946</c:v>
                </c:pt>
                <c:pt idx="2008">
                  <c:v>1786</c:v>
                </c:pt>
                <c:pt idx="2009">
                  <c:v>1647</c:v>
                </c:pt>
                <c:pt idx="2010">
                  <c:v>1674</c:v>
                </c:pt>
                <c:pt idx="2011">
                  <c:v>1723</c:v>
                </c:pt>
                <c:pt idx="2012">
                  <c:v>1662</c:v>
                </c:pt>
                <c:pt idx="2013">
                  <c:v>1561</c:v>
                </c:pt>
                <c:pt idx="2014">
                  <c:v>1649</c:v>
                </c:pt>
                <c:pt idx="2015">
                  <c:v>1704</c:v>
                </c:pt>
                <c:pt idx="2016">
                  <c:v>1630</c:v>
                </c:pt>
                <c:pt idx="2017">
                  <c:v>1601</c:v>
                </c:pt>
                <c:pt idx="2018">
                  <c:v>1621</c:v>
                </c:pt>
                <c:pt idx="2019">
                  <c:v>1638</c:v>
                </c:pt>
                <c:pt idx="2020">
                  <c:v>1476</c:v>
                </c:pt>
                <c:pt idx="2021">
                  <c:v>1546</c:v>
                </c:pt>
                <c:pt idx="2022">
                  <c:v>1373</c:v>
                </c:pt>
                <c:pt idx="2023">
                  <c:v>1356</c:v>
                </c:pt>
                <c:pt idx="2024">
                  <c:v>1382</c:v>
                </c:pt>
                <c:pt idx="2025">
                  <c:v>1444</c:v>
                </c:pt>
                <c:pt idx="2026">
                  <c:v>1398</c:v>
                </c:pt>
                <c:pt idx="2027">
                  <c:v>1036</c:v>
                </c:pt>
                <c:pt idx="2028">
                  <c:v>1446</c:v>
                </c:pt>
                <c:pt idx="2029">
                  <c:v>1360</c:v>
                </c:pt>
                <c:pt idx="2030">
                  <c:v>1564</c:v>
                </c:pt>
                <c:pt idx="2031">
                  <c:v>1483</c:v>
                </c:pt>
                <c:pt idx="2032">
                  <c:v>1334</c:v>
                </c:pt>
                <c:pt idx="2033">
                  <c:v>1477</c:v>
                </c:pt>
                <c:pt idx="2034">
                  <c:v>1406</c:v>
                </c:pt>
                <c:pt idx="2035">
                  <c:v>1373</c:v>
                </c:pt>
                <c:pt idx="2036">
                  <c:v>1315</c:v>
                </c:pt>
                <c:pt idx="2037">
                  <c:v>1357</c:v>
                </c:pt>
                <c:pt idx="2038">
                  <c:v>1328</c:v>
                </c:pt>
                <c:pt idx="2039">
                  <c:v>1550</c:v>
                </c:pt>
                <c:pt idx="2040">
                  <c:v>1342</c:v>
                </c:pt>
                <c:pt idx="2041">
                  <c:v>1299</c:v>
                </c:pt>
                <c:pt idx="2042">
                  <c:v>1376</c:v>
                </c:pt>
                <c:pt idx="2043">
                  <c:v>1326</c:v>
                </c:pt>
                <c:pt idx="2044">
                  <c:v>1251</c:v>
                </c:pt>
                <c:pt idx="2045">
                  <c:v>1238</c:v>
                </c:pt>
                <c:pt idx="2046">
                  <c:v>1354</c:v>
                </c:pt>
                <c:pt idx="2047">
                  <c:v>1275</c:v>
                </c:pt>
                <c:pt idx="2048">
                  <c:v>1294</c:v>
                </c:pt>
                <c:pt idx="2049">
                  <c:v>1283</c:v>
                </c:pt>
                <c:pt idx="2050">
                  <c:v>1335</c:v>
                </c:pt>
                <c:pt idx="2051">
                  <c:v>1023</c:v>
                </c:pt>
                <c:pt idx="2052">
                  <c:v>1343</c:v>
                </c:pt>
                <c:pt idx="2053">
                  <c:v>1270</c:v>
                </c:pt>
                <c:pt idx="2054">
                  <c:v>1287</c:v>
                </c:pt>
                <c:pt idx="2055">
                  <c:v>1335</c:v>
                </c:pt>
                <c:pt idx="2056">
                  <c:v>1259</c:v>
                </c:pt>
                <c:pt idx="2057">
                  <c:v>1347</c:v>
                </c:pt>
                <c:pt idx="2058">
                  <c:v>1357</c:v>
                </c:pt>
                <c:pt idx="2059">
                  <c:v>1219</c:v>
                </c:pt>
                <c:pt idx="2060">
                  <c:v>1353</c:v>
                </c:pt>
                <c:pt idx="2061">
                  <c:v>1308</c:v>
                </c:pt>
                <c:pt idx="2062">
                  <c:v>1229</c:v>
                </c:pt>
                <c:pt idx="2063">
                  <c:v>1548</c:v>
                </c:pt>
                <c:pt idx="2064">
                  <c:v>1312</c:v>
                </c:pt>
                <c:pt idx="2065">
                  <c:v>1339</c:v>
                </c:pt>
                <c:pt idx="2066">
                  <c:v>1340</c:v>
                </c:pt>
                <c:pt idx="2067">
                  <c:v>1442</c:v>
                </c:pt>
                <c:pt idx="2068">
                  <c:v>1223</c:v>
                </c:pt>
                <c:pt idx="2069">
                  <c:v>1328</c:v>
                </c:pt>
                <c:pt idx="2070">
                  <c:v>1313</c:v>
                </c:pt>
                <c:pt idx="2071">
                  <c:v>1228</c:v>
                </c:pt>
                <c:pt idx="2072">
                  <c:v>1309</c:v>
                </c:pt>
                <c:pt idx="2073">
                  <c:v>1489</c:v>
                </c:pt>
                <c:pt idx="2074">
                  <c:v>1390</c:v>
                </c:pt>
                <c:pt idx="2075">
                  <c:v>1272</c:v>
                </c:pt>
                <c:pt idx="2076">
                  <c:v>1481</c:v>
                </c:pt>
                <c:pt idx="2077">
                  <c:v>1363</c:v>
                </c:pt>
                <c:pt idx="2078">
                  <c:v>1525</c:v>
                </c:pt>
                <c:pt idx="2079">
                  <c:v>1495</c:v>
                </c:pt>
                <c:pt idx="2080">
                  <c:v>1555</c:v>
                </c:pt>
                <c:pt idx="2081">
                  <c:v>1615</c:v>
                </c:pt>
                <c:pt idx="2082">
                  <c:v>1507</c:v>
                </c:pt>
                <c:pt idx="2083">
                  <c:v>1611</c:v>
                </c:pt>
                <c:pt idx="2084">
                  <c:v>1597</c:v>
                </c:pt>
                <c:pt idx="2085">
                  <c:v>1867</c:v>
                </c:pt>
                <c:pt idx="2086">
                  <c:v>1859</c:v>
                </c:pt>
                <c:pt idx="2087">
                  <c:v>2055</c:v>
                </c:pt>
                <c:pt idx="2088">
                  <c:v>2214</c:v>
                </c:pt>
                <c:pt idx="2089">
                  <c:v>2106</c:v>
                </c:pt>
                <c:pt idx="2090">
                  <c:v>2356</c:v>
                </c:pt>
                <c:pt idx="2091">
                  <c:v>2484</c:v>
                </c:pt>
                <c:pt idx="2092">
                  <c:v>2571</c:v>
                </c:pt>
                <c:pt idx="2093">
                  <c:v>2877</c:v>
                </c:pt>
                <c:pt idx="2094">
                  <c:v>2689</c:v>
                </c:pt>
                <c:pt idx="2095">
                  <c:v>2749</c:v>
                </c:pt>
                <c:pt idx="2096">
                  <c:v>3087</c:v>
                </c:pt>
                <c:pt idx="2097">
                  <c:v>3501</c:v>
                </c:pt>
                <c:pt idx="2098">
                  <c:v>3815</c:v>
                </c:pt>
                <c:pt idx="2099">
                  <c:v>4372</c:v>
                </c:pt>
                <c:pt idx="2100">
                  <c:v>3881</c:v>
                </c:pt>
                <c:pt idx="2101">
                  <c:v>3977</c:v>
                </c:pt>
                <c:pt idx="2102">
                  <c:v>4135</c:v>
                </c:pt>
                <c:pt idx="2103">
                  <c:v>3825</c:v>
                </c:pt>
                <c:pt idx="2104">
                  <c:v>4074</c:v>
                </c:pt>
                <c:pt idx="2105">
                  <c:v>4156</c:v>
                </c:pt>
                <c:pt idx="2106">
                  <c:v>4254</c:v>
                </c:pt>
                <c:pt idx="2107">
                  <c:v>4067</c:v>
                </c:pt>
                <c:pt idx="2108">
                  <c:v>4243</c:v>
                </c:pt>
                <c:pt idx="2109">
                  <c:v>4369</c:v>
                </c:pt>
                <c:pt idx="2110">
                  <c:v>4771</c:v>
                </c:pt>
                <c:pt idx="2111">
                  <c:v>5269</c:v>
                </c:pt>
                <c:pt idx="2112">
                  <c:v>4848</c:v>
                </c:pt>
                <c:pt idx="2113">
                  <c:v>4546</c:v>
                </c:pt>
                <c:pt idx="2114">
                  <c:v>4621</c:v>
                </c:pt>
                <c:pt idx="2115">
                  <c:v>4643</c:v>
                </c:pt>
                <c:pt idx="2116">
                  <c:v>4530</c:v>
                </c:pt>
                <c:pt idx="2117">
                  <c:v>4489</c:v>
                </c:pt>
                <c:pt idx="2118">
                  <c:v>4092</c:v>
                </c:pt>
                <c:pt idx="2119">
                  <c:v>4143</c:v>
                </c:pt>
                <c:pt idx="2120">
                  <c:v>4329</c:v>
                </c:pt>
                <c:pt idx="2121">
                  <c:v>4153</c:v>
                </c:pt>
                <c:pt idx="2122">
                  <c:v>4289</c:v>
                </c:pt>
                <c:pt idx="2123">
                  <c:v>4568</c:v>
                </c:pt>
                <c:pt idx="2124">
                  <c:v>4424</c:v>
                </c:pt>
                <c:pt idx="2125">
                  <c:v>4200</c:v>
                </c:pt>
                <c:pt idx="2126">
                  <c:v>4058</c:v>
                </c:pt>
                <c:pt idx="2127">
                  <c:v>4188</c:v>
                </c:pt>
                <c:pt idx="2128">
                  <c:v>3947</c:v>
                </c:pt>
                <c:pt idx="2129">
                  <c:v>3894</c:v>
                </c:pt>
                <c:pt idx="2130">
                  <c:v>3997</c:v>
                </c:pt>
                <c:pt idx="2131">
                  <c:v>3710</c:v>
                </c:pt>
                <c:pt idx="2132">
                  <c:v>3962</c:v>
                </c:pt>
                <c:pt idx="2133">
                  <c:v>3865</c:v>
                </c:pt>
                <c:pt idx="2134">
                  <c:v>3772</c:v>
                </c:pt>
                <c:pt idx="2135">
                  <c:v>4007</c:v>
                </c:pt>
                <c:pt idx="2136">
                  <c:v>3833</c:v>
                </c:pt>
                <c:pt idx="2137">
                  <c:v>3859</c:v>
                </c:pt>
                <c:pt idx="2138">
                  <c:v>3709</c:v>
                </c:pt>
                <c:pt idx="2139">
                  <c:v>3808</c:v>
                </c:pt>
                <c:pt idx="2140">
                  <c:v>3606</c:v>
                </c:pt>
                <c:pt idx="2141">
                  <c:v>3778</c:v>
                </c:pt>
                <c:pt idx="2142">
                  <c:v>3703</c:v>
                </c:pt>
                <c:pt idx="2143">
                  <c:v>3784</c:v>
                </c:pt>
                <c:pt idx="2144">
                  <c:v>3800</c:v>
                </c:pt>
                <c:pt idx="2145">
                  <c:v>3677</c:v>
                </c:pt>
                <c:pt idx="2146">
                  <c:v>3632</c:v>
                </c:pt>
                <c:pt idx="2147">
                  <c:v>4081</c:v>
                </c:pt>
                <c:pt idx="2148">
                  <c:v>3893</c:v>
                </c:pt>
                <c:pt idx="2149">
                  <c:v>3726</c:v>
                </c:pt>
                <c:pt idx="2150">
                  <c:v>3842</c:v>
                </c:pt>
                <c:pt idx="2151">
                  <c:v>3605</c:v>
                </c:pt>
                <c:pt idx="2152">
                  <c:v>3664</c:v>
                </c:pt>
                <c:pt idx="2153">
                  <c:v>3674</c:v>
                </c:pt>
                <c:pt idx="2154">
                  <c:v>3872</c:v>
                </c:pt>
                <c:pt idx="2155">
                  <c:v>3776</c:v>
                </c:pt>
                <c:pt idx="2156">
                  <c:v>3863</c:v>
                </c:pt>
                <c:pt idx="2157">
                  <c:v>3825</c:v>
                </c:pt>
                <c:pt idx="2158">
                  <c:v>3878</c:v>
                </c:pt>
                <c:pt idx="2159">
                  <c:v>4016</c:v>
                </c:pt>
                <c:pt idx="2160">
                  <c:v>3846</c:v>
                </c:pt>
                <c:pt idx="2161">
                  <c:v>3844</c:v>
                </c:pt>
                <c:pt idx="2162">
                  <c:v>3915</c:v>
                </c:pt>
                <c:pt idx="2163">
                  <c:v>3997</c:v>
                </c:pt>
                <c:pt idx="2164">
                  <c:v>3834</c:v>
                </c:pt>
                <c:pt idx="2165">
                  <c:v>4011</c:v>
                </c:pt>
                <c:pt idx="2166">
                  <c:v>3781</c:v>
                </c:pt>
                <c:pt idx="2167">
                  <c:v>3981</c:v>
                </c:pt>
                <c:pt idx="2168">
                  <c:v>3854</c:v>
                </c:pt>
                <c:pt idx="2169">
                  <c:v>8595</c:v>
                </c:pt>
                <c:pt idx="2170">
                  <c:v>7545</c:v>
                </c:pt>
                <c:pt idx="2171">
                  <c:v>3950</c:v>
                </c:pt>
                <c:pt idx="2172">
                  <c:v>4062</c:v>
                </c:pt>
                <c:pt idx="2173">
                  <c:v>4223</c:v>
                </c:pt>
                <c:pt idx="2174">
                  <c:v>3879</c:v>
                </c:pt>
                <c:pt idx="2175">
                  <c:v>3731</c:v>
                </c:pt>
                <c:pt idx="2176">
                  <c:v>3719</c:v>
                </c:pt>
                <c:pt idx="2177">
                  <c:v>3742</c:v>
                </c:pt>
                <c:pt idx="2178">
                  <c:v>3749</c:v>
                </c:pt>
                <c:pt idx="2179">
                  <c:v>3697</c:v>
                </c:pt>
                <c:pt idx="2180">
                  <c:v>3549</c:v>
                </c:pt>
                <c:pt idx="2181">
                  <c:v>3850</c:v>
                </c:pt>
                <c:pt idx="2182">
                  <c:v>3885</c:v>
                </c:pt>
                <c:pt idx="2183">
                  <c:v>4115</c:v>
                </c:pt>
                <c:pt idx="2184">
                  <c:v>3830</c:v>
                </c:pt>
                <c:pt idx="2185">
                  <c:v>3944</c:v>
                </c:pt>
                <c:pt idx="2186">
                  <c:v>3973</c:v>
                </c:pt>
                <c:pt idx="2187">
                  <c:v>3805</c:v>
                </c:pt>
                <c:pt idx="2188">
                  <c:v>3868</c:v>
                </c:pt>
                <c:pt idx="2189">
                  <c:v>4017</c:v>
                </c:pt>
                <c:pt idx="2190">
                  <c:v>3849</c:v>
                </c:pt>
                <c:pt idx="2191">
                  <c:v>4441</c:v>
                </c:pt>
                <c:pt idx="2192">
                  <c:v>3984</c:v>
                </c:pt>
                <c:pt idx="2193">
                  <c:v>3971</c:v>
                </c:pt>
                <c:pt idx="2194">
                  <c:v>4054</c:v>
                </c:pt>
                <c:pt idx="2195">
                  <c:v>4290</c:v>
                </c:pt>
                <c:pt idx="2196">
                  <c:v>4148</c:v>
                </c:pt>
                <c:pt idx="2197">
                  <c:v>3918</c:v>
                </c:pt>
                <c:pt idx="2198">
                  <c:v>4180</c:v>
                </c:pt>
                <c:pt idx="2199">
                  <c:v>3974</c:v>
                </c:pt>
                <c:pt idx="2200">
                  <c:v>3974</c:v>
                </c:pt>
                <c:pt idx="2201">
                  <c:v>4172</c:v>
                </c:pt>
                <c:pt idx="2202">
                  <c:v>4093</c:v>
                </c:pt>
                <c:pt idx="2203">
                  <c:v>3948</c:v>
                </c:pt>
                <c:pt idx="2204">
                  <c:v>3962</c:v>
                </c:pt>
                <c:pt idx="2205">
                  <c:v>3993</c:v>
                </c:pt>
                <c:pt idx="2206">
                  <c:v>4037</c:v>
                </c:pt>
                <c:pt idx="2207">
                  <c:v>4622</c:v>
                </c:pt>
                <c:pt idx="2208">
                  <c:v>4383</c:v>
                </c:pt>
                <c:pt idx="2209">
                  <c:v>4365</c:v>
                </c:pt>
                <c:pt idx="2210">
                  <c:v>4155</c:v>
                </c:pt>
                <c:pt idx="2211">
                  <c:v>3895</c:v>
                </c:pt>
                <c:pt idx="2212">
                  <c:v>3978</c:v>
                </c:pt>
                <c:pt idx="2213">
                  <c:v>3804</c:v>
                </c:pt>
                <c:pt idx="2214">
                  <c:v>3935</c:v>
                </c:pt>
                <c:pt idx="2215">
                  <c:v>3961</c:v>
                </c:pt>
                <c:pt idx="2216">
                  <c:v>3868</c:v>
                </c:pt>
                <c:pt idx="2217">
                  <c:v>3789</c:v>
                </c:pt>
                <c:pt idx="2218">
                  <c:v>3644</c:v>
                </c:pt>
                <c:pt idx="2219">
                  <c:v>3955</c:v>
                </c:pt>
                <c:pt idx="2220">
                  <c:v>3864</c:v>
                </c:pt>
                <c:pt idx="2221">
                  <c:v>3632</c:v>
                </c:pt>
                <c:pt idx="2222">
                  <c:v>3586</c:v>
                </c:pt>
                <c:pt idx="2223">
                  <c:v>3721</c:v>
                </c:pt>
                <c:pt idx="2224">
                  <c:v>3711</c:v>
                </c:pt>
                <c:pt idx="2225">
                  <c:v>3639</c:v>
                </c:pt>
                <c:pt idx="2226">
                  <c:v>3539</c:v>
                </c:pt>
                <c:pt idx="2227">
                  <c:v>3537</c:v>
                </c:pt>
                <c:pt idx="2228">
                  <c:v>3530</c:v>
                </c:pt>
                <c:pt idx="2229">
                  <c:v>3441</c:v>
                </c:pt>
                <c:pt idx="2230">
                  <c:v>3533</c:v>
                </c:pt>
                <c:pt idx="2231">
                  <c:v>3601</c:v>
                </c:pt>
                <c:pt idx="2232">
                  <c:v>3522</c:v>
                </c:pt>
                <c:pt idx="2233">
                  <c:v>3470</c:v>
                </c:pt>
                <c:pt idx="2234">
                  <c:v>3452</c:v>
                </c:pt>
                <c:pt idx="2235">
                  <c:v>3396</c:v>
                </c:pt>
                <c:pt idx="2236">
                  <c:v>3177</c:v>
                </c:pt>
                <c:pt idx="2237">
                  <c:v>3254</c:v>
                </c:pt>
                <c:pt idx="2238">
                  <c:v>3287</c:v>
                </c:pt>
                <c:pt idx="2239">
                  <c:v>3371</c:v>
                </c:pt>
                <c:pt idx="2240">
                  <c:v>3363</c:v>
                </c:pt>
                <c:pt idx="2241">
                  <c:v>3403</c:v>
                </c:pt>
                <c:pt idx="2242">
                  <c:v>3204</c:v>
                </c:pt>
                <c:pt idx="2243">
                  <c:v>3208</c:v>
                </c:pt>
                <c:pt idx="2244">
                  <c:v>3443</c:v>
                </c:pt>
                <c:pt idx="2245">
                  <c:v>3460</c:v>
                </c:pt>
                <c:pt idx="2246">
                  <c:v>3260</c:v>
                </c:pt>
                <c:pt idx="2247">
                  <c:v>3182</c:v>
                </c:pt>
                <c:pt idx="2248">
                  <c:v>3129</c:v>
                </c:pt>
                <c:pt idx="2249">
                  <c:v>3193</c:v>
                </c:pt>
                <c:pt idx="2250">
                  <c:v>3124</c:v>
                </c:pt>
                <c:pt idx="2251">
                  <c:v>3237</c:v>
                </c:pt>
                <c:pt idx="2252">
                  <c:v>3139</c:v>
                </c:pt>
                <c:pt idx="2253">
                  <c:v>3131</c:v>
                </c:pt>
                <c:pt idx="2254">
                  <c:v>3008</c:v>
                </c:pt>
                <c:pt idx="2255">
                  <c:v>3138</c:v>
                </c:pt>
                <c:pt idx="2256">
                  <c:v>3173</c:v>
                </c:pt>
                <c:pt idx="2257">
                  <c:v>3060</c:v>
                </c:pt>
                <c:pt idx="2258">
                  <c:v>3234</c:v>
                </c:pt>
                <c:pt idx="2259">
                  <c:v>3057</c:v>
                </c:pt>
                <c:pt idx="2260">
                  <c:v>3079</c:v>
                </c:pt>
                <c:pt idx="2261">
                  <c:v>3217</c:v>
                </c:pt>
                <c:pt idx="2262">
                  <c:v>3035</c:v>
                </c:pt>
                <c:pt idx="2263">
                  <c:v>2969</c:v>
                </c:pt>
                <c:pt idx="2264">
                  <c:v>2971</c:v>
                </c:pt>
                <c:pt idx="2265">
                  <c:v>3095</c:v>
                </c:pt>
                <c:pt idx="2266">
                  <c:v>2998</c:v>
                </c:pt>
                <c:pt idx="2267">
                  <c:v>3132</c:v>
                </c:pt>
                <c:pt idx="2268">
                  <c:v>3019</c:v>
                </c:pt>
                <c:pt idx="2269">
                  <c:v>2955</c:v>
                </c:pt>
                <c:pt idx="2270">
                  <c:v>2881</c:v>
                </c:pt>
                <c:pt idx="2271">
                  <c:v>2921</c:v>
                </c:pt>
                <c:pt idx="2272">
                  <c:v>2808</c:v>
                </c:pt>
                <c:pt idx="2273">
                  <c:v>2788</c:v>
                </c:pt>
                <c:pt idx="2274">
                  <c:v>2613</c:v>
                </c:pt>
                <c:pt idx="2275">
                  <c:v>2810</c:v>
                </c:pt>
                <c:pt idx="2276">
                  <c:v>2636</c:v>
                </c:pt>
                <c:pt idx="2277">
                  <c:v>2633</c:v>
                </c:pt>
                <c:pt idx="2278">
                  <c:v>2625</c:v>
                </c:pt>
                <c:pt idx="2279">
                  <c:v>2758</c:v>
                </c:pt>
                <c:pt idx="2280">
                  <c:v>2630</c:v>
                </c:pt>
                <c:pt idx="2281">
                  <c:v>2578</c:v>
                </c:pt>
                <c:pt idx="2282">
                  <c:v>2496</c:v>
                </c:pt>
                <c:pt idx="2283">
                  <c:v>2597</c:v>
                </c:pt>
                <c:pt idx="2284">
                  <c:v>2218</c:v>
                </c:pt>
                <c:pt idx="2285">
                  <c:v>2487</c:v>
                </c:pt>
                <c:pt idx="2286">
                  <c:v>2123</c:v>
                </c:pt>
                <c:pt idx="2287">
                  <c:v>2225</c:v>
                </c:pt>
                <c:pt idx="2288">
                  <c:v>2227</c:v>
                </c:pt>
                <c:pt idx="2289">
                  <c:v>2177</c:v>
                </c:pt>
                <c:pt idx="2290">
                  <c:v>2116</c:v>
                </c:pt>
                <c:pt idx="2291">
                  <c:v>2329</c:v>
                </c:pt>
                <c:pt idx="2292">
                  <c:v>2169</c:v>
                </c:pt>
                <c:pt idx="2293">
                  <c:v>2167</c:v>
                </c:pt>
                <c:pt idx="2294">
                  <c:v>2025</c:v>
                </c:pt>
                <c:pt idx="2295">
                  <c:v>2075</c:v>
                </c:pt>
                <c:pt idx="2296">
                  <c:v>2022</c:v>
                </c:pt>
                <c:pt idx="2297">
                  <c:v>2066</c:v>
                </c:pt>
                <c:pt idx="2298">
                  <c:v>1875</c:v>
                </c:pt>
                <c:pt idx="2299">
                  <c:v>2005</c:v>
                </c:pt>
                <c:pt idx="2300">
                  <c:v>1820</c:v>
                </c:pt>
                <c:pt idx="2301">
                  <c:v>1788</c:v>
                </c:pt>
                <c:pt idx="2302">
                  <c:v>1775</c:v>
                </c:pt>
                <c:pt idx="2303">
                  <c:v>1913</c:v>
                </c:pt>
              </c:numCache>
            </c:numRef>
          </c:val>
          <c:extLst>
            <c:ext xmlns:c16="http://schemas.microsoft.com/office/drawing/2014/chart" uri="{C3380CC4-5D6E-409C-BE32-E72D297353CC}">
              <c16:uniqueId val="{00000000-67F0-EA4D-A6D0-92C0C6C70727}"/>
            </c:ext>
          </c:extLst>
        </c:ser>
        <c:ser>
          <c:idx val="1"/>
          <c:order val="1"/>
          <c:tx>
            <c:strRef>
              <c:f>'85.62.229.0'!$C$1</c:f>
              <c:strCache>
                <c:ptCount val="1"/>
                <c:pt idx="0">
                  <c:v>aa01-es-mad</c:v>
                </c:pt>
              </c:strCache>
            </c:strRef>
          </c:tx>
          <c:spPr>
            <a:solidFill>
              <a:schemeClr val="accent2"/>
            </a:solidFill>
            <a:ln>
              <a:noFill/>
            </a:ln>
            <a:effectLst/>
          </c:spPr>
          <c:invertIfNegative val="0"/>
          <c:cat>
            <c:strRef>
              <c:f>'85.62.229.0'!$A$2:$A$2305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'85.62.229.0'!$C$2:$C$2305</c:f>
              <c:numCache>
                <c:formatCode>General</c:formatCode>
                <c:ptCount val="2304"/>
                <c:pt idx="0">
                  <c:v>1606</c:v>
                </c:pt>
                <c:pt idx="1">
                  <c:v>1598</c:v>
                </c:pt>
                <c:pt idx="2">
                  <c:v>1504</c:v>
                </c:pt>
                <c:pt idx="3">
                  <c:v>1450</c:v>
                </c:pt>
                <c:pt idx="4">
                  <c:v>1454</c:v>
                </c:pt>
                <c:pt idx="5">
                  <c:v>1534</c:v>
                </c:pt>
                <c:pt idx="6">
                  <c:v>1424</c:v>
                </c:pt>
                <c:pt idx="7">
                  <c:v>1436</c:v>
                </c:pt>
                <c:pt idx="8">
                  <c:v>1461</c:v>
                </c:pt>
                <c:pt idx="9">
                  <c:v>1455</c:v>
                </c:pt>
                <c:pt idx="10">
                  <c:v>1537</c:v>
                </c:pt>
                <c:pt idx="11">
                  <c:v>1510</c:v>
                </c:pt>
                <c:pt idx="12">
                  <c:v>1628</c:v>
                </c:pt>
                <c:pt idx="13">
                  <c:v>1495</c:v>
                </c:pt>
                <c:pt idx="14">
                  <c:v>1563</c:v>
                </c:pt>
                <c:pt idx="15">
                  <c:v>1379</c:v>
                </c:pt>
                <c:pt idx="16">
                  <c:v>1424</c:v>
                </c:pt>
                <c:pt idx="17">
                  <c:v>1498</c:v>
                </c:pt>
                <c:pt idx="18">
                  <c:v>1518</c:v>
                </c:pt>
                <c:pt idx="19">
                  <c:v>1385</c:v>
                </c:pt>
                <c:pt idx="20">
                  <c:v>1366</c:v>
                </c:pt>
                <c:pt idx="21">
                  <c:v>1271</c:v>
                </c:pt>
                <c:pt idx="22">
                  <c:v>1334</c:v>
                </c:pt>
                <c:pt idx="23">
                  <c:v>1557</c:v>
                </c:pt>
                <c:pt idx="24">
                  <c:v>1320</c:v>
                </c:pt>
                <c:pt idx="25">
                  <c:v>1415</c:v>
                </c:pt>
                <c:pt idx="26">
                  <c:v>1469</c:v>
                </c:pt>
                <c:pt idx="27">
                  <c:v>1222</c:v>
                </c:pt>
                <c:pt idx="28">
                  <c:v>1279</c:v>
                </c:pt>
                <c:pt idx="29">
                  <c:v>1268</c:v>
                </c:pt>
                <c:pt idx="30">
                  <c:v>1235</c:v>
                </c:pt>
                <c:pt idx="31">
                  <c:v>1331</c:v>
                </c:pt>
                <c:pt idx="32">
                  <c:v>1162</c:v>
                </c:pt>
                <c:pt idx="33">
                  <c:v>1276</c:v>
                </c:pt>
                <c:pt idx="34">
                  <c:v>1183</c:v>
                </c:pt>
                <c:pt idx="35">
                  <c:v>1401</c:v>
                </c:pt>
                <c:pt idx="36">
                  <c:v>1263</c:v>
                </c:pt>
                <c:pt idx="37">
                  <c:v>1247</c:v>
                </c:pt>
                <c:pt idx="38">
                  <c:v>1292</c:v>
                </c:pt>
                <c:pt idx="39">
                  <c:v>1172</c:v>
                </c:pt>
                <c:pt idx="40">
                  <c:v>1217</c:v>
                </c:pt>
                <c:pt idx="41">
                  <c:v>1221</c:v>
                </c:pt>
                <c:pt idx="42">
                  <c:v>1239</c:v>
                </c:pt>
                <c:pt idx="43">
                  <c:v>1274</c:v>
                </c:pt>
                <c:pt idx="44">
                  <c:v>1246</c:v>
                </c:pt>
                <c:pt idx="45">
                  <c:v>1253</c:v>
                </c:pt>
                <c:pt idx="46">
                  <c:v>1309</c:v>
                </c:pt>
                <c:pt idx="47">
                  <c:v>1450</c:v>
                </c:pt>
                <c:pt idx="48">
                  <c:v>1278</c:v>
                </c:pt>
                <c:pt idx="49">
                  <c:v>1252</c:v>
                </c:pt>
                <c:pt idx="50">
                  <c:v>1221</c:v>
                </c:pt>
                <c:pt idx="51">
                  <c:v>1225</c:v>
                </c:pt>
                <c:pt idx="52">
                  <c:v>1171</c:v>
                </c:pt>
                <c:pt idx="53">
                  <c:v>1222</c:v>
                </c:pt>
                <c:pt idx="54">
                  <c:v>1167</c:v>
                </c:pt>
                <c:pt idx="55">
                  <c:v>1120</c:v>
                </c:pt>
                <c:pt idx="56">
                  <c:v>1160</c:v>
                </c:pt>
                <c:pt idx="57">
                  <c:v>1160</c:v>
                </c:pt>
                <c:pt idx="58">
                  <c:v>1164</c:v>
                </c:pt>
                <c:pt idx="59">
                  <c:v>1550</c:v>
                </c:pt>
                <c:pt idx="60">
                  <c:v>1255</c:v>
                </c:pt>
                <c:pt idx="61">
                  <c:v>1178</c:v>
                </c:pt>
                <c:pt idx="62">
                  <c:v>1221</c:v>
                </c:pt>
                <c:pt idx="63">
                  <c:v>1244</c:v>
                </c:pt>
                <c:pt idx="64">
                  <c:v>1174</c:v>
                </c:pt>
                <c:pt idx="65">
                  <c:v>1157</c:v>
                </c:pt>
                <c:pt idx="66">
                  <c:v>1032</c:v>
                </c:pt>
                <c:pt idx="67">
                  <c:v>1186</c:v>
                </c:pt>
                <c:pt idx="68">
                  <c:v>1146</c:v>
                </c:pt>
                <c:pt idx="69">
                  <c:v>1202</c:v>
                </c:pt>
                <c:pt idx="70">
                  <c:v>1192</c:v>
                </c:pt>
                <c:pt idx="71">
                  <c:v>1265</c:v>
                </c:pt>
                <c:pt idx="72">
                  <c:v>1123</c:v>
                </c:pt>
                <c:pt idx="73">
                  <c:v>1201</c:v>
                </c:pt>
                <c:pt idx="74">
                  <c:v>1204</c:v>
                </c:pt>
                <c:pt idx="75">
                  <c:v>1267</c:v>
                </c:pt>
                <c:pt idx="76">
                  <c:v>1241</c:v>
                </c:pt>
                <c:pt idx="77">
                  <c:v>1216</c:v>
                </c:pt>
                <c:pt idx="78">
                  <c:v>1167</c:v>
                </c:pt>
                <c:pt idx="79">
                  <c:v>1295</c:v>
                </c:pt>
                <c:pt idx="80">
                  <c:v>1262</c:v>
                </c:pt>
                <c:pt idx="81">
                  <c:v>1254</c:v>
                </c:pt>
                <c:pt idx="82">
                  <c:v>1241</c:v>
                </c:pt>
                <c:pt idx="83">
                  <c:v>1442</c:v>
                </c:pt>
                <c:pt idx="84">
                  <c:v>1324</c:v>
                </c:pt>
                <c:pt idx="85">
                  <c:v>1236</c:v>
                </c:pt>
                <c:pt idx="86">
                  <c:v>1315</c:v>
                </c:pt>
                <c:pt idx="87">
                  <c:v>1333</c:v>
                </c:pt>
                <c:pt idx="88">
                  <c:v>1344</c:v>
                </c:pt>
                <c:pt idx="89">
                  <c:v>1411</c:v>
                </c:pt>
                <c:pt idx="90">
                  <c:v>1274</c:v>
                </c:pt>
                <c:pt idx="91">
                  <c:v>1305</c:v>
                </c:pt>
                <c:pt idx="92">
                  <c:v>1274</c:v>
                </c:pt>
                <c:pt idx="93">
                  <c:v>1313</c:v>
                </c:pt>
                <c:pt idx="94">
                  <c:v>1307</c:v>
                </c:pt>
                <c:pt idx="95">
                  <c:v>1667</c:v>
                </c:pt>
                <c:pt idx="96">
                  <c:v>1510</c:v>
                </c:pt>
                <c:pt idx="97">
                  <c:v>1430</c:v>
                </c:pt>
                <c:pt idx="98">
                  <c:v>1482</c:v>
                </c:pt>
                <c:pt idx="99">
                  <c:v>1386</c:v>
                </c:pt>
                <c:pt idx="100">
                  <c:v>1428</c:v>
                </c:pt>
                <c:pt idx="101">
                  <c:v>1540</c:v>
                </c:pt>
                <c:pt idx="102">
                  <c:v>1404</c:v>
                </c:pt>
                <c:pt idx="103">
                  <c:v>1471</c:v>
                </c:pt>
                <c:pt idx="104">
                  <c:v>1478</c:v>
                </c:pt>
                <c:pt idx="105">
                  <c:v>1547</c:v>
                </c:pt>
                <c:pt idx="106">
                  <c:v>1486</c:v>
                </c:pt>
                <c:pt idx="107">
                  <c:v>1584</c:v>
                </c:pt>
                <c:pt idx="108">
                  <c:v>1595</c:v>
                </c:pt>
                <c:pt idx="109">
                  <c:v>1708</c:v>
                </c:pt>
                <c:pt idx="110">
                  <c:v>1636</c:v>
                </c:pt>
                <c:pt idx="111">
                  <c:v>1598</c:v>
                </c:pt>
                <c:pt idx="112">
                  <c:v>1589</c:v>
                </c:pt>
                <c:pt idx="113">
                  <c:v>1686</c:v>
                </c:pt>
                <c:pt idx="114">
                  <c:v>1676</c:v>
                </c:pt>
                <c:pt idx="115">
                  <c:v>1664</c:v>
                </c:pt>
                <c:pt idx="116">
                  <c:v>1673</c:v>
                </c:pt>
                <c:pt idx="117">
                  <c:v>1836</c:v>
                </c:pt>
                <c:pt idx="118">
                  <c:v>1741</c:v>
                </c:pt>
                <c:pt idx="119">
                  <c:v>1832</c:v>
                </c:pt>
                <c:pt idx="120">
                  <c:v>1846</c:v>
                </c:pt>
                <c:pt idx="121">
                  <c:v>1843</c:v>
                </c:pt>
                <c:pt idx="122">
                  <c:v>1815</c:v>
                </c:pt>
                <c:pt idx="123">
                  <c:v>1979</c:v>
                </c:pt>
                <c:pt idx="124">
                  <c:v>1873</c:v>
                </c:pt>
                <c:pt idx="125">
                  <c:v>1841</c:v>
                </c:pt>
                <c:pt idx="126">
                  <c:v>1953</c:v>
                </c:pt>
                <c:pt idx="127">
                  <c:v>1787</c:v>
                </c:pt>
                <c:pt idx="128">
                  <c:v>1764</c:v>
                </c:pt>
                <c:pt idx="129">
                  <c:v>1830</c:v>
                </c:pt>
                <c:pt idx="130">
                  <c:v>1856</c:v>
                </c:pt>
                <c:pt idx="131">
                  <c:v>2149</c:v>
                </c:pt>
                <c:pt idx="132">
                  <c:v>2032</c:v>
                </c:pt>
                <c:pt idx="133">
                  <c:v>1914</c:v>
                </c:pt>
                <c:pt idx="134">
                  <c:v>1952</c:v>
                </c:pt>
                <c:pt idx="135">
                  <c:v>2049</c:v>
                </c:pt>
                <c:pt idx="136">
                  <c:v>1943</c:v>
                </c:pt>
                <c:pt idx="137">
                  <c:v>1881</c:v>
                </c:pt>
                <c:pt idx="138">
                  <c:v>1834</c:v>
                </c:pt>
                <c:pt idx="139">
                  <c:v>2031</c:v>
                </c:pt>
                <c:pt idx="140">
                  <c:v>1962</c:v>
                </c:pt>
                <c:pt idx="141">
                  <c:v>1945</c:v>
                </c:pt>
                <c:pt idx="142">
                  <c:v>1917</c:v>
                </c:pt>
                <c:pt idx="143">
                  <c:v>1996</c:v>
                </c:pt>
                <c:pt idx="144">
                  <c:v>1848</c:v>
                </c:pt>
                <c:pt idx="145">
                  <c:v>1842</c:v>
                </c:pt>
                <c:pt idx="146">
                  <c:v>1908</c:v>
                </c:pt>
                <c:pt idx="147">
                  <c:v>1917</c:v>
                </c:pt>
                <c:pt idx="148">
                  <c:v>1889</c:v>
                </c:pt>
                <c:pt idx="149">
                  <c:v>1886</c:v>
                </c:pt>
                <c:pt idx="150">
                  <c:v>1867</c:v>
                </c:pt>
                <c:pt idx="151">
                  <c:v>1821</c:v>
                </c:pt>
                <c:pt idx="152">
                  <c:v>1810</c:v>
                </c:pt>
                <c:pt idx="153">
                  <c:v>1744</c:v>
                </c:pt>
                <c:pt idx="154">
                  <c:v>1811</c:v>
                </c:pt>
                <c:pt idx="155">
                  <c:v>1872</c:v>
                </c:pt>
                <c:pt idx="156">
                  <c:v>1869</c:v>
                </c:pt>
                <c:pt idx="157">
                  <c:v>1850</c:v>
                </c:pt>
                <c:pt idx="158">
                  <c:v>1862</c:v>
                </c:pt>
                <c:pt idx="159">
                  <c:v>1701</c:v>
                </c:pt>
                <c:pt idx="160">
                  <c:v>1886</c:v>
                </c:pt>
                <c:pt idx="161">
                  <c:v>1822</c:v>
                </c:pt>
                <c:pt idx="162">
                  <c:v>1745</c:v>
                </c:pt>
                <c:pt idx="163">
                  <c:v>1745</c:v>
                </c:pt>
                <c:pt idx="164">
                  <c:v>1727</c:v>
                </c:pt>
                <c:pt idx="165">
                  <c:v>1704</c:v>
                </c:pt>
                <c:pt idx="166">
                  <c:v>1737</c:v>
                </c:pt>
                <c:pt idx="167">
                  <c:v>1824</c:v>
                </c:pt>
                <c:pt idx="168">
                  <c:v>1806</c:v>
                </c:pt>
                <c:pt idx="169">
                  <c:v>1774</c:v>
                </c:pt>
                <c:pt idx="170">
                  <c:v>1746</c:v>
                </c:pt>
                <c:pt idx="171">
                  <c:v>1735</c:v>
                </c:pt>
                <c:pt idx="172">
                  <c:v>1675</c:v>
                </c:pt>
                <c:pt idx="173">
                  <c:v>1857</c:v>
                </c:pt>
                <c:pt idx="174">
                  <c:v>1820</c:v>
                </c:pt>
                <c:pt idx="175">
                  <c:v>1746</c:v>
                </c:pt>
                <c:pt idx="176">
                  <c:v>1648</c:v>
                </c:pt>
                <c:pt idx="177">
                  <c:v>1721</c:v>
                </c:pt>
                <c:pt idx="178">
                  <c:v>1677</c:v>
                </c:pt>
                <c:pt idx="179">
                  <c:v>1890</c:v>
                </c:pt>
                <c:pt idx="180">
                  <c:v>1765</c:v>
                </c:pt>
                <c:pt idx="181">
                  <c:v>1820</c:v>
                </c:pt>
                <c:pt idx="182">
                  <c:v>1743</c:v>
                </c:pt>
                <c:pt idx="183">
                  <c:v>1741</c:v>
                </c:pt>
                <c:pt idx="184">
                  <c:v>1708</c:v>
                </c:pt>
                <c:pt idx="185">
                  <c:v>1747</c:v>
                </c:pt>
                <c:pt idx="186">
                  <c:v>1760</c:v>
                </c:pt>
                <c:pt idx="187">
                  <c:v>1830</c:v>
                </c:pt>
                <c:pt idx="188">
                  <c:v>1821</c:v>
                </c:pt>
                <c:pt idx="189">
                  <c:v>1879</c:v>
                </c:pt>
                <c:pt idx="190">
                  <c:v>1812</c:v>
                </c:pt>
                <c:pt idx="191">
                  <c:v>2011</c:v>
                </c:pt>
                <c:pt idx="192">
                  <c:v>1833</c:v>
                </c:pt>
                <c:pt idx="193">
                  <c:v>1801</c:v>
                </c:pt>
                <c:pt idx="194">
                  <c:v>2819</c:v>
                </c:pt>
                <c:pt idx="195">
                  <c:v>2933</c:v>
                </c:pt>
                <c:pt idx="196">
                  <c:v>1914</c:v>
                </c:pt>
                <c:pt idx="197">
                  <c:v>1901</c:v>
                </c:pt>
                <c:pt idx="198">
                  <c:v>1920</c:v>
                </c:pt>
                <c:pt idx="199">
                  <c:v>1899</c:v>
                </c:pt>
                <c:pt idx="200">
                  <c:v>1983</c:v>
                </c:pt>
                <c:pt idx="201">
                  <c:v>1907</c:v>
                </c:pt>
                <c:pt idx="202">
                  <c:v>1952</c:v>
                </c:pt>
                <c:pt idx="203">
                  <c:v>2032</c:v>
                </c:pt>
                <c:pt idx="204">
                  <c:v>1996</c:v>
                </c:pt>
                <c:pt idx="205">
                  <c:v>1948</c:v>
                </c:pt>
                <c:pt idx="206">
                  <c:v>2150</c:v>
                </c:pt>
                <c:pt idx="207">
                  <c:v>1936</c:v>
                </c:pt>
                <c:pt idx="208">
                  <c:v>2038</c:v>
                </c:pt>
                <c:pt idx="209">
                  <c:v>2067</c:v>
                </c:pt>
                <c:pt idx="210">
                  <c:v>2115</c:v>
                </c:pt>
                <c:pt idx="211">
                  <c:v>2090</c:v>
                </c:pt>
                <c:pt idx="212">
                  <c:v>1966</c:v>
                </c:pt>
                <c:pt idx="213">
                  <c:v>2085</c:v>
                </c:pt>
                <c:pt idx="214">
                  <c:v>2082</c:v>
                </c:pt>
                <c:pt idx="215">
                  <c:v>2236</c:v>
                </c:pt>
                <c:pt idx="216">
                  <c:v>2085</c:v>
                </c:pt>
                <c:pt idx="217">
                  <c:v>2156</c:v>
                </c:pt>
                <c:pt idx="218">
                  <c:v>2161</c:v>
                </c:pt>
                <c:pt idx="219">
                  <c:v>2069</c:v>
                </c:pt>
                <c:pt idx="220">
                  <c:v>2210</c:v>
                </c:pt>
                <c:pt idx="221">
                  <c:v>2236</c:v>
                </c:pt>
                <c:pt idx="222">
                  <c:v>2121</c:v>
                </c:pt>
                <c:pt idx="223">
                  <c:v>2218</c:v>
                </c:pt>
                <c:pt idx="224">
                  <c:v>2171</c:v>
                </c:pt>
                <c:pt idx="225">
                  <c:v>2157</c:v>
                </c:pt>
                <c:pt idx="226">
                  <c:v>2247</c:v>
                </c:pt>
                <c:pt idx="227">
                  <c:v>2401</c:v>
                </c:pt>
                <c:pt idx="228">
                  <c:v>2232</c:v>
                </c:pt>
                <c:pt idx="229">
                  <c:v>2181</c:v>
                </c:pt>
                <c:pt idx="230">
                  <c:v>2254</c:v>
                </c:pt>
                <c:pt idx="231">
                  <c:v>2220</c:v>
                </c:pt>
                <c:pt idx="232">
                  <c:v>2251</c:v>
                </c:pt>
                <c:pt idx="233">
                  <c:v>2275</c:v>
                </c:pt>
                <c:pt idx="234">
                  <c:v>2152</c:v>
                </c:pt>
                <c:pt idx="235">
                  <c:v>2138</c:v>
                </c:pt>
                <c:pt idx="236">
                  <c:v>2196</c:v>
                </c:pt>
                <c:pt idx="237">
                  <c:v>2285</c:v>
                </c:pt>
                <c:pt idx="238">
                  <c:v>2235</c:v>
                </c:pt>
                <c:pt idx="239">
                  <c:v>2363</c:v>
                </c:pt>
                <c:pt idx="240">
                  <c:v>2389</c:v>
                </c:pt>
                <c:pt idx="241">
                  <c:v>2424</c:v>
                </c:pt>
                <c:pt idx="242">
                  <c:v>2255</c:v>
                </c:pt>
                <c:pt idx="243">
                  <c:v>2411</c:v>
                </c:pt>
                <c:pt idx="244">
                  <c:v>2280</c:v>
                </c:pt>
                <c:pt idx="245">
                  <c:v>2248</c:v>
                </c:pt>
                <c:pt idx="246">
                  <c:v>2163</c:v>
                </c:pt>
                <c:pt idx="247">
                  <c:v>2228</c:v>
                </c:pt>
                <c:pt idx="248">
                  <c:v>2223</c:v>
                </c:pt>
                <c:pt idx="249">
                  <c:v>2225</c:v>
                </c:pt>
                <c:pt idx="250">
                  <c:v>2061</c:v>
                </c:pt>
                <c:pt idx="251">
                  <c:v>2389</c:v>
                </c:pt>
                <c:pt idx="252">
                  <c:v>2303</c:v>
                </c:pt>
                <c:pt idx="253">
                  <c:v>2287</c:v>
                </c:pt>
                <c:pt idx="254">
                  <c:v>2365</c:v>
                </c:pt>
                <c:pt idx="255">
                  <c:v>2344</c:v>
                </c:pt>
                <c:pt idx="256">
                  <c:v>2314</c:v>
                </c:pt>
                <c:pt idx="257">
                  <c:v>2241</c:v>
                </c:pt>
                <c:pt idx="258">
                  <c:v>2025</c:v>
                </c:pt>
                <c:pt idx="259">
                  <c:v>2078</c:v>
                </c:pt>
                <c:pt idx="260">
                  <c:v>2047</c:v>
                </c:pt>
                <c:pt idx="261">
                  <c:v>2039</c:v>
                </c:pt>
                <c:pt idx="262">
                  <c:v>1963</c:v>
                </c:pt>
                <c:pt idx="263">
                  <c:v>2059</c:v>
                </c:pt>
                <c:pt idx="264">
                  <c:v>1966</c:v>
                </c:pt>
                <c:pt idx="265">
                  <c:v>1951</c:v>
                </c:pt>
                <c:pt idx="266">
                  <c:v>1960</c:v>
                </c:pt>
                <c:pt idx="267">
                  <c:v>1864</c:v>
                </c:pt>
                <c:pt idx="268">
                  <c:v>1845</c:v>
                </c:pt>
                <c:pt idx="269">
                  <c:v>1901</c:v>
                </c:pt>
                <c:pt idx="270">
                  <c:v>1820</c:v>
                </c:pt>
                <c:pt idx="271">
                  <c:v>1793</c:v>
                </c:pt>
                <c:pt idx="272">
                  <c:v>1738</c:v>
                </c:pt>
                <c:pt idx="273">
                  <c:v>1765</c:v>
                </c:pt>
                <c:pt idx="274">
                  <c:v>1849</c:v>
                </c:pt>
                <c:pt idx="275">
                  <c:v>2010</c:v>
                </c:pt>
                <c:pt idx="276">
                  <c:v>1858</c:v>
                </c:pt>
                <c:pt idx="277">
                  <c:v>1738</c:v>
                </c:pt>
                <c:pt idx="278">
                  <c:v>1797</c:v>
                </c:pt>
                <c:pt idx="279">
                  <c:v>1627</c:v>
                </c:pt>
                <c:pt idx="280">
                  <c:v>1762</c:v>
                </c:pt>
                <c:pt idx="281">
                  <c:v>1671</c:v>
                </c:pt>
                <c:pt idx="282">
                  <c:v>1641</c:v>
                </c:pt>
                <c:pt idx="283">
                  <c:v>1520</c:v>
                </c:pt>
                <c:pt idx="284">
                  <c:v>1531</c:v>
                </c:pt>
                <c:pt idx="285">
                  <c:v>1492</c:v>
                </c:pt>
                <c:pt idx="286">
                  <c:v>1536</c:v>
                </c:pt>
                <c:pt idx="287">
                  <c:v>1619</c:v>
                </c:pt>
                <c:pt idx="288">
                  <c:v>1442</c:v>
                </c:pt>
                <c:pt idx="289">
                  <c:v>1569</c:v>
                </c:pt>
                <c:pt idx="290">
                  <c:v>1432</c:v>
                </c:pt>
                <c:pt idx="291">
                  <c:v>1389</c:v>
                </c:pt>
                <c:pt idx="292">
                  <c:v>1391</c:v>
                </c:pt>
                <c:pt idx="293">
                  <c:v>1478</c:v>
                </c:pt>
                <c:pt idx="294">
                  <c:v>1322</c:v>
                </c:pt>
                <c:pt idx="295">
                  <c:v>1375</c:v>
                </c:pt>
                <c:pt idx="296">
                  <c:v>1309</c:v>
                </c:pt>
                <c:pt idx="297">
                  <c:v>1426</c:v>
                </c:pt>
                <c:pt idx="298">
                  <c:v>1323</c:v>
                </c:pt>
                <c:pt idx="299">
                  <c:v>1503</c:v>
                </c:pt>
                <c:pt idx="300">
                  <c:v>1365</c:v>
                </c:pt>
                <c:pt idx="301">
                  <c:v>1384</c:v>
                </c:pt>
                <c:pt idx="302">
                  <c:v>1373</c:v>
                </c:pt>
                <c:pt idx="303">
                  <c:v>1322</c:v>
                </c:pt>
                <c:pt idx="304">
                  <c:v>1300</c:v>
                </c:pt>
                <c:pt idx="305">
                  <c:v>1364</c:v>
                </c:pt>
                <c:pt idx="306">
                  <c:v>1227</c:v>
                </c:pt>
                <c:pt idx="307">
                  <c:v>1231</c:v>
                </c:pt>
                <c:pt idx="308">
                  <c:v>1250</c:v>
                </c:pt>
                <c:pt idx="309">
                  <c:v>1193</c:v>
                </c:pt>
                <c:pt idx="310">
                  <c:v>1254</c:v>
                </c:pt>
                <c:pt idx="311">
                  <c:v>1610</c:v>
                </c:pt>
                <c:pt idx="312">
                  <c:v>1275</c:v>
                </c:pt>
                <c:pt idx="313">
                  <c:v>1287</c:v>
                </c:pt>
                <c:pt idx="314">
                  <c:v>1311</c:v>
                </c:pt>
                <c:pt idx="315">
                  <c:v>1274</c:v>
                </c:pt>
                <c:pt idx="316">
                  <c:v>1187</c:v>
                </c:pt>
                <c:pt idx="317">
                  <c:v>1222</c:v>
                </c:pt>
                <c:pt idx="318">
                  <c:v>1173</c:v>
                </c:pt>
                <c:pt idx="319">
                  <c:v>1283</c:v>
                </c:pt>
                <c:pt idx="320">
                  <c:v>1164</c:v>
                </c:pt>
                <c:pt idx="321">
                  <c:v>1226</c:v>
                </c:pt>
                <c:pt idx="322">
                  <c:v>1171</c:v>
                </c:pt>
                <c:pt idx="323">
                  <c:v>1341</c:v>
                </c:pt>
                <c:pt idx="324">
                  <c:v>1267</c:v>
                </c:pt>
                <c:pt idx="325">
                  <c:v>1224</c:v>
                </c:pt>
                <c:pt idx="326">
                  <c:v>1212</c:v>
                </c:pt>
                <c:pt idx="327">
                  <c:v>1197</c:v>
                </c:pt>
                <c:pt idx="328">
                  <c:v>1106</c:v>
                </c:pt>
                <c:pt idx="329">
                  <c:v>1203</c:v>
                </c:pt>
                <c:pt idx="330">
                  <c:v>1156</c:v>
                </c:pt>
                <c:pt idx="331">
                  <c:v>1149</c:v>
                </c:pt>
                <c:pt idx="332">
                  <c:v>1136</c:v>
                </c:pt>
                <c:pt idx="333">
                  <c:v>1250</c:v>
                </c:pt>
                <c:pt idx="334">
                  <c:v>1096</c:v>
                </c:pt>
                <c:pt idx="335">
                  <c:v>1482</c:v>
                </c:pt>
                <c:pt idx="336">
                  <c:v>1312</c:v>
                </c:pt>
                <c:pt idx="337">
                  <c:v>1196</c:v>
                </c:pt>
                <c:pt idx="338">
                  <c:v>1161</c:v>
                </c:pt>
                <c:pt idx="339">
                  <c:v>1223</c:v>
                </c:pt>
                <c:pt idx="340">
                  <c:v>1184</c:v>
                </c:pt>
                <c:pt idx="341">
                  <c:v>1206</c:v>
                </c:pt>
                <c:pt idx="342">
                  <c:v>1140</c:v>
                </c:pt>
                <c:pt idx="343">
                  <c:v>1201</c:v>
                </c:pt>
                <c:pt idx="344">
                  <c:v>1157</c:v>
                </c:pt>
                <c:pt idx="345">
                  <c:v>1272</c:v>
                </c:pt>
                <c:pt idx="346">
                  <c:v>1247</c:v>
                </c:pt>
                <c:pt idx="347">
                  <c:v>1617</c:v>
                </c:pt>
                <c:pt idx="348">
                  <c:v>1313</c:v>
                </c:pt>
                <c:pt idx="349">
                  <c:v>1294</c:v>
                </c:pt>
                <c:pt idx="350">
                  <c:v>1313</c:v>
                </c:pt>
                <c:pt idx="351">
                  <c:v>1273</c:v>
                </c:pt>
                <c:pt idx="352">
                  <c:v>1222</c:v>
                </c:pt>
                <c:pt idx="353">
                  <c:v>1300</c:v>
                </c:pt>
                <c:pt idx="354">
                  <c:v>1223</c:v>
                </c:pt>
                <c:pt idx="355">
                  <c:v>1353</c:v>
                </c:pt>
                <c:pt idx="356">
                  <c:v>1364</c:v>
                </c:pt>
                <c:pt idx="357">
                  <c:v>1496</c:v>
                </c:pt>
                <c:pt idx="358">
                  <c:v>1791</c:v>
                </c:pt>
                <c:pt idx="359">
                  <c:v>1828</c:v>
                </c:pt>
                <c:pt idx="360">
                  <c:v>2035</c:v>
                </c:pt>
                <c:pt idx="361">
                  <c:v>1979</c:v>
                </c:pt>
                <c:pt idx="362">
                  <c:v>2022</c:v>
                </c:pt>
                <c:pt idx="363">
                  <c:v>2227</c:v>
                </c:pt>
                <c:pt idx="364">
                  <c:v>2321</c:v>
                </c:pt>
                <c:pt idx="365">
                  <c:v>2283</c:v>
                </c:pt>
                <c:pt idx="366">
                  <c:v>2324</c:v>
                </c:pt>
                <c:pt idx="367">
                  <c:v>2513</c:v>
                </c:pt>
                <c:pt idx="368">
                  <c:v>2749</c:v>
                </c:pt>
                <c:pt idx="369">
                  <c:v>2992</c:v>
                </c:pt>
                <c:pt idx="370">
                  <c:v>3372</c:v>
                </c:pt>
                <c:pt idx="371">
                  <c:v>3749</c:v>
                </c:pt>
                <c:pt idx="372">
                  <c:v>3343</c:v>
                </c:pt>
                <c:pt idx="373">
                  <c:v>3178</c:v>
                </c:pt>
                <c:pt idx="374">
                  <c:v>3139</c:v>
                </c:pt>
                <c:pt idx="375">
                  <c:v>3450</c:v>
                </c:pt>
                <c:pt idx="376">
                  <c:v>3267</c:v>
                </c:pt>
                <c:pt idx="377">
                  <c:v>3568</c:v>
                </c:pt>
                <c:pt idx="378">
                  <c:v>3449</c:v>
                </c:pt>
                <c:pt idx="379">
                  <c:v>3329</c:v>
                </c:pt>
                <c:pt idx="380">
                  <c:v>3635</c:v>
                </c:pt>
                <c:pt idx="381">
                  <c:v>3848</c:v>
                </c:pt>
                <c:pt idx="382">
                  <c:v>3917</c:v>
                </c:pt>
                <c:pt idx="383">
                  <c:v>4759</c:v>
                </c:pt>
                <c:pt idx="384">
                  <c:v>3923</c:v>
                </c:pt>
                <c:pt idx="385">
                  <c:v>4059</c:v>
                </c:pt>
                <c:pt idx="386">
                  <c:v>3833</c:v>
                </c:pt>
                <c:pt idx="387">
                  <c:v>3782</c:v>
                </c:pt>
                <c:pt idx="388">
                  <c:v>3702</c:v>
                </c:pt>
                <c:pt idx="389">
                  <c:v>3894</c:v>
                </c:pt>
                <c:pt idx="390">
                  <c:v>3937</c:v>
                </c:pt>
                <c:pt idx="391">
                  <c:v>3820</c:v>
                </c:pt>
                <c:pt idx="392">
                  <c:v>3733</c:v>
                </c:pt>
                <c:pt idx="393">
                  <c:v>3724</c:v>
                </c:pt>
                <c:pt idx="394">
                  <c:v>3760</c:v>
                </c:pt>
                <c:pt idx="395">
                  <c:v>3964</c:v>
                </c:pt>
                <c:pt idx="396">
                  <c:v>3842</c:v>
                </c:pt>
                <c:pt idx="397">
                  <c:v>3691</c:v>
                </c:pt>
                <c:pt idx="398">
                  <c:v>3828</c:v>
                </c:pt>
                <c:pt idx="399">
                  <c:v>3898</c:v>
                </c:pt>
                <c:pt idx="400">
                  <c:v>3724</c:v>
                </c:pt>
                <c:pt idx="401">
                  <c:v>3816</c:v>
                </c:pt>
                <c:pt idx="402">
                  <c:v>3714</c:v>
                </c:pt>
                <c:pt idx="403">
                  <c:v>3658</c:v>
                </c:pt>
                <c:pt idx="404">
                  <c:v>3772</c:v>
                </c:pt>
                <c:pt idx="405">
                  <c:v>3639</c:v>
                </c:pt>
                <c:pt idx="406">
                  <c:v>3597</c:v>
                </c:pt>
                <c:pt idx="407">
                  <c:v>3580</c:v>
                </c:pt>
                <c:pt idx="408">
                  <c:v>3597</c:v>
                </c:pt>
                <c:pt idx="409">
                  <c:v>3572</c:v>
                </c:pt>
                <c:pt idx="410">
                  <c:v>3579</c:v>
                </c:pt>
                <c:pt idx="411">
                  <c:v>3729</c:v>
                </c:pt>
                <c:pt idx="412">
                  <c:v>3772</c:v>
                </c:pt>
                <c:pt idx="413">
                  <c:v>3693</c:v>
                </c:pt>
                <c:pt idx="414">
                  <c:v>3647</c:v>
                </c:pt>
                <c:pt idx="415">
                  <c:v>3805</c:v>
                </c:pt>
                <c:pt idx="416">
                  <c:v>3673</c:v>
                </c:pt>
                <c:pt idx="417">
                  <c:v>3644</c:v>
                </c:pt>
                <c:pt idx="418">
                  <c:v>3711</c:v>
                </c:pt>
                <c:pt idx="419">
                  <c:v>3720</c:v>
                </c:pt>
                <c:pt idx="420">
                  <c:v>3741</c:v>
                </c:pt>
                <c:pt idx="421">
                  <c:v>3643</c:v>
                </c:pt>
                <c:pt idx="422">
                  <c:v>3683</c:v>
                </c:pt>
                <c:pt idx="423">
                  <c:v>3652</c:v>
                </c:pt>
                <c:pt idx="424">
                  <c:v>3690</c:v>
                </c:pt>
                <c:pt idx="425">
                  <c:v>3657</c:v>
                </c:pt>
                <c:pt idx="426">
                  <c:v>3624</c:v>
                </c:pt>
                <c:pt idx="427">
                  <c:v>3657</c:v>
                </c:pt>
                <c:pt idx="428">
                  <c:v>3475</c:v>
                </c:pt>
                <c:pt idx="429">
                  <c:v>3638</c:v>
                </c:pt>
                <c:pt idx="430">
                  <c:v>3683</c:v>
                </c:pt>
                <c:pt idx="431">
                  <c:v>3571</c:v>
                </c:pt>
                <c:pt idx="432">
                  <c:v>3409</c:v>
                </c:pt>
                <c:pt idx="433">
                  <c:v>3550</c:v>
                </c:pt>
                <c:pt idx="434">
                  <c:v>3589</c:v>
                </c:pt>
                <c:pt idx="435">
                  <c:v>3832</c:v>
                </c:pt>
                <c:pt idx="436">
                  <c:v>3340</c:v>
                </c:pt>
                <c:pt idx="437">
                  <c:v>3651</c:v>
                </c:pt>
                <c:pt idx="438">
                  <c:v>3549</c:v>
                </c:pt>
                <c:pt idx="439">
                  <c:v>3453</c:v>
                </c:pt>
                <c:pt idx="440">
                  <c:v>3548</c:v>
                </c:pt>
                <c:pt idx="441">
                  <c:v>3596</c:v>
                </c:pt>
                <c:pt idx="442">
                  <c:v>3589</c:v>
                </c:pt>
                <c:pt idx="443">
                  <c:v>3688</c:v>
                </c:pt>
                <c:pt idx="444">
                  <c:v>3635</c:v>
                </c:pt>
                <c:pt idx="445">
                  <c:v>3460</c:v>
                </c:pt>
                <c:pt idx="446">
                  <c:v>3559</c:v>
                </c:pt>
                <c:pt idx="447">
                  <c:v>3442</c:v>
                </c:pt>
                <c:pt idx="448">
                  <c:v>3603</c:v>
                </c:pt>
                <c:pt idx="449">
                  <c:v>3475</c:v>
                </c:pt>
                <c:pt idx="450">
                  <c:v>3358</c:v>
                </c:pt>
                <c:pt idx="451">
                  <c:v>3334</c:v>
                </c:pt>
                <c:pt idx="452">
                  <c:v>3450</c:v>
                </c:pt>
                <c:pt idx="453">
                  <c:v>3633</c:v>
                </c:pt>
                <c:pt idx="454">
                  <c:v>3629</c:v>
                </c:pt>
                <c:pt idx="455">
                  <c:v>3948</c:v>
                </c:pt>
                <c:pt idx="456">
                  <c:v>3394</c:v>
                </c:pt>
                <c:pt idx="457">
                  <c:v>3554</c:v>
                </c:pt>
                <c:pt idx="458">
                  <c:v>3629</c:v>
                </c:pt>
                <c:pt idx="459">
                  <c:v>3381</c:v>
                </c:pt>
                <c:pt idx="460">
                  <c:v>3480</c:v>
                </c:pt>
                <c:pt idx="461">
                  <c:v>3602</c:v>
                </c:pt>
                <c:pt idx="462">
                  <c:v>3553</c:v>
                </c:pt>
                <c:pt idx="463">
                  <c:v>3559</c:v>
                </c:pt>
                <c:pt idx="464">
                  <c:v>3590</c:v>
                </c:pt>
                <c:pt idx="465">
                  <c:v>3732</c:v>
                </c:pt>
                <c:pt idx="466">
                  <c:v>3676</c:v>
                </c:pt>
                <c:pt idx="467">
                  <c:v>3903</c:v>
                </c:pt>
                <c:pt idx="468">
                  <c:v>3481</c:v>
                </c:pt>
                <c:pt idx="469">
                  <c:v>3533</c:v>
                </c:pt>
                <c:pt idx="470">
                  <c:v>3548</c:v>
                </c:pt>
                <c:pt idx="471">
                  <c:v>3423</c:v>
                </c:pt>
                <c:pt idx="472">
                  <c:v>3518</c:v>
                </c:pt>
                <c:pt idx="473">
                  <c:v>3694</c:v>
                </c:pt>
                <c:pt idx="474">
                  <c:v>3565</c:v>
                </c:pt>
                <c:pt idx="475">
                  <c:v>3553</c:v>
                </c:pt>
                <c:pt idx="476">
                  <c:v>3532</c:v>
                </c:pt>
                <c:pt idx="477">
                  <c:v>3531</c:v>
                </c:pt>
                <c:pt idx="478">
                  <c:v>3560</c:v>
                </c:pt>
                <c:pt idx="479">
                  <c:v>3910</c:v>
                </c:pt>
                <c:pt idx="480">
                  <c:v>3645</c:v>
                </c:pt>
                <c:pt idx="481">
                  <c:v>3567</c:v>
                </c:pt>
                <c:pt idx="482">
                  <c:v>3414</c:v>
                </c:pt>
                <c:pt idx="483">
                  <c:v>3417</c:v>
                </c:pt>
                <c:pt idx="484">
                  <c:v>3464</c:v>
                </c:pt>
                <c:pt idx="485">
                  <c:v>3530</c:v>
                </c:pt>
                <c:pt idx="486">
                  <c:v>3329</c:v>
                </c:pt>
                <c:pt idx="487">
                  <c:v>3283</c:v>
                </c:pt>
                <c:pt idx="488">
                  <c:v>3338</c:v>
                </c:pt>
                <c:pt idx="489">
                  <c:v>3350</c:v>
                </c:pt>
                <c:pt idx="490">
                  <c:v>3273</c:v>
                </c:pt>
                <c:pt idx="491">
                  <c:v>3530</c:v>
                </c:pt>
                <c:pt idx="492">
                  <c:v>3295</c:v>
                </c:pt>
                <c:pt idx="493">
                  <c:v>3293</c:v>
                </c:pt>
                <c:pt idx="494">
                  <c:v>3077</c:v>
                </c:pt>
                <c:pt idx="495">
                  <c:v>3063</c:v>
                </c:pt>
                <c:pt idx="496">
                  <c:v>3127</c:v>
                </c:pt>
                <c:pt idx="497">
                  <c:v>3105</c:v>
                </c:pt>
                <c:pt idx="498">
                  <c:v>3112</c:v>
                </c:pt>
                <c:pt idx="499">
                  <c:v>3032</c:v>
                </c:pt>
                <c:pt idx="500">
                  <c:v>2925</c:v>
                </c:pt>
                <c:pt idx="501">
                  <c:v>2989</c:v>
                </c:pt>
                <c:pt idx="502">
                  <c:v>2863</c:v>
                </c:pt>
                <c:pt idx="503">
                  <c:v>3029</c:v>
                </c:pt>
                <c:pt idx="504">
                  <c:v>2834</c:v>
                </c:pt>
                <c:pt idx="505">
                  <c:v>2835</c:v>
                </c:pt>
                <c:pt idx="506">
                  <c:v>2853</c:v>
                </c:pt>
                <c:pt idx="507">
                  <c:v>2914</c:v>
                </c:pt>
                <c:pt idx="508">
                  <c:v>2891</c:v>
                </c:pt>
                <c:pt idx="509">
                  <c:v>2895</c:v>
                </c:pt>
                <c:pt idx="510">
                  <c:v>2922</c:v>
                </c:pt>
                <c:pt idx="511">
                  <c:v>2718</c:v>
                </c:pt>
                <c:pt idx="512">
                  <c:v>2789</c:v>
                </c:pt>
                <c:pt idx="513">
                  <c:v>2738</c:v>
                </c:pt>
                <c:pt idx="514">
                  <c:v>2776</c:v>
                </c:pt>
                <c:pt idx="515">
                  <c:v>2920</c:v>
                </c:pt>
                <c:pt idx="516">
                  <c:v>2894</c:v>
                </c:pt>
                <c:pt idx="517">
                  <c:v>2759</c:v>
                </c:pt>
                <c:pt idx="518">
                  <c:v>2707</c:v>
                </c:pt>
                <c:pt idx="519">
                  <c:v>2785</c:v>
                </c:pt>
                <c:pt idx="520">
                  <c:v>2712</c:v>
                </c:pt>
                <c:pt idx="521">
                  <c:v>2835</c:v>
                </c:pt>
                <c:pt idx="522">
                  <c:v>2773</c:v>
                </c:pt>
                <c:pt idx="523">
                  <c:v>2733</c:v>
                </c:pt>
                <c:pt idx="524">
                  <c:v>2789</c:v>
                </c:pt>
                <c:pt idx="525">
                  <c:v>2906</c:v>
                </c:pt>
                <c:pt idx="526">
                  <c:v>2903</c:v>
                </c:pt>
                <c:pt idx="527">
                  <c:v>2834</c:v>
                </c:pt>
                <c:pt idx="528">
                  <c:v>2756</c:v>
                </c:pt>
                <c:pt idx="529">
                  <c:v>2724</c:v>
                </c:pt>
                <c:pt idx="530">
                  <c:v>2744</c:v>
                </c:pt>
                <c:pt idx="531">
                  <c:v>2799</c:v>
                </c:pt>
                <c:pt idx="532">
                  <c:v>2735</c:v>
                </c:pt>
                <c:pt idx="533">
                  <c:v>2852</c:v>
                </c:pt>
                <c:pt idx="534">
                  <c:v>2828</c:v>
                </c:pt>
                <c:pt idx="535">
                  <c:v>2668</c:v>
                </c:pt>
                <c:pt idx="536">
                  <c:v>2614</c:v>
                </c:pt>
                <c:pt idx="537">
                  <c:v>2753</c:v>
                </c:pt>
                <c:pt idx="538">
                  <c:v>2718</c:v>
                </c:pt>
                <c:pt idx="539">
                  <c:v>2778</c:v>
                </c:pt>
                <c:pt idx="540">
                  <c:v>2710</c:v>
                </c:pt>
                <c:pt idx="541">
                  <c:v>2668</c:v>
                </c:pt>
                <c:pt idx="542">
                  <c:v>2672</c:v>
                </c:pt>
                <c:pt idx="543">
                  <c:v>2583</c:v>
                </c:pt>
                <c:pt idx="544">
                  <c:v>2607</c:v>
                </c:pt>
                <c:pt idx="545">
                  <c:v>2694</c:v>
                </c:pt>
                <c:pt idx="546">
                  <c:v>2529</c:v>
                </c:pt>
                <c:pt idx="547">
                  <c:v>2587</c:v>
                </c:pt>
                <c:pt idx="548">
                  <c:v>2574</c:v>
                </c:pt>
                <c:pt idx="549">
                  <c:v>2560</c:v>
                </c:pt>
                <c:pt idx="550">
                  <c:v>2500</c:v>
                </c:pt>
                <c:pt idx="551">
                  <c:v>2609</c:v>
                </c:pt>
                <c:pt idx="552">
                  <c:v>2516</c:v>
                </c:pt>
                <c:pt idx="553">
                  <c:v>2506</c:v>
                </c:pt>
                <c:pt idx="554">
                  <c:v>2343</c:v>
                </c:pt>
                <c:pt idx="555">
                  <c:v>2373</c:v>
                </c:pt>
                <c:pt idx="556">
                  <c:v>2200</c:v>
                </c:pt>
                <c:pt idx="557">
                  <c:v>2197</c:v>
                </c:pt>
                <c:pt idx="558">
                  <c:v>2115</c:v>
                </c:pt>
                <c:pt idx="559">
                  <c:v>2273</c:v>
                </c:pt>
                <c:pt idx="560">
                  <c:v>2084</c:v>
                </c:pt>
                <c:pt idx="561">
                  <c:v>2110</c:v>
                </c:pt>
                <c:pt idx="562">
                  <c:v>2104</c:v>
                </c:pt>
                <c:pt idx="563">
                  <c:v>2328</c:v>
                </c:pt>
                <c:pt idx="564">
                  <c:v>2157</c:v>
                </c:pt>
                <c:pt idx="565">
                  <c:v>2080</c:v>
                </c:pt>
                <c:pt idx="566">
                  <c:v>1964</c:v>
                </c:pt>
                <c:pt idx="567">
                  <c:v>2093</c:v>
                </c:pt>
                <c:pt idx="568">
                  <c:v>2010</c:v>
                </c:pt>
                <c:pt idx="569">
                  <c:v>1860</c:v>
                </c:pt>
                <c:pt idx="570">
                  <c:v>1839</c:v>
                </c:pt>
                <c:pt idx="571">
                  <c:v>1858</c:v>
                </c:pt>
                <c:pt idx="572">
                  <c:v>1751</c:v>
                </c:pt>
                <c:pt idx="573">
                  <c:v>1776</c:v>
                </c:pt>
                <c:pt idx="574">
                  <c:v>1894</c:v>
                </c:pt>
                <c:pt idx="575">
                  <c:v>1876</c:v>
                </c:pt>
                <c:pt idx="576">
                  <c:v>1826</c:v>
                </c:pt>
                <c:pt idx="577">
                  <c:v>1692</c:v>
                </c:pt>
                <c:pt idx="578">
                  <c:v>1736</c:v>
                </c:pt>
                <c:pt idx="579">
                  <c:v>1601</c:v>
                </c:pt>
                <c:pt idx="580">
                  <c:v>1665</c:v>
                </c:pt>
                <c:pt idx="581">
                  <c:v>1684</c:v>
                </c:pt>
                <c:pt idx="582">
                  <c:v>1608</c:v>
                </c:pt>
                <c:pt idx="583">
                  <c:v>1586</c:v>
                </c:pt>
                <c:pt idx="584">
                  <c:v>1656</c:v>
                </c:pt>
                <c:pt idx="585">
                  <c:v>1550</c:v>
                </c:pt>
                <c:pt idx="586">
                  <c:v>1538</c:v>
                </c:pt>
                <c:pt idx="587">
                  <c:v>1725</c:v>
                </c:pt>
                <c:pt idx="588">
                  <c:v>1656</c:v>
                </c:pt>
                <c:pt idx="589">
                  <c:v>1560</c:v>
                </c:pt>
                <c:pt idx="590">
                  <c:v>1611</c:v>
                </c:pt>
                <c:pt idx="591">
                  <c:v>1554</c:v>
                </c:pt>
                <c:pt idx="592">
                  <c:v>1501</c:v>
                </c:pt>
                <c:pt idx="593">
                  <c:v>1570</c:v>
                </c:pt>
                <c:pt idx="594">
                  <c:v>1474</c:v>
                </c:pt>
                <c:pt idx="595">
                  <c:v>1549</c:v>
                </c:pt>
                <c:pt idx="596">
                  <c:v>1504</c:v>
                </c:pt>
                <c:pt idx="597">
                  <c:v>1547</c:v>
                </c:pt>
                <c:pt idx="598">
                  <c:v>1471</c:v>
                </c:pt>
                <c:pt idx="599">
                  <c:v>1800</c:v>
                </c:pt>
                <c:pt idx="600">
                  <c:v>1639</c:v>
                </c:pt>
                <c:pt idx="601">
                  <c:v>1358</c:v>
                </c:pt>
                <c:pt idx="602">
                  <c:v>1534</c:v>
                </c:pt>
                <c:pt idx="603">
                  <c:v>1417</c:v>
                </c:pt>
                <c:pt idx="604">
                  <c:v>1429</c:v>
                </c:pt>
                <c:pt idx="605">
                  <c:v>1466</c:v>
                </c:pt>
                <c:pt idx="606">
                  <c:v>1452</c:v>
                </c:pt>
                <c:pt idx="607">
                  <c:v>1427</c:v>
                </c:pt>
                <c:pt idx="608">
                  <c:v>1854</c:v>
                </c:pt>
                <c:pt idx="609">
                  <c:v>2012</c:v>
                </c:pt>
                <c:pt idx="610">
                  <c:v>2121</c:v>
                </c:pt>
                <c:pt idx="611">
                  <c:v>2293</c:v>
                </c:pt>
                <c:pt idx="612">
                  <c:v>2016</c:v>
                </c:pt>
                <c:pt idx="613">
                  <c:v>2164</c:v>
                </c:pt>
                <c:pt idx="614">
                  <c:v>2100</c:v>
                </c:pt>
                <c:pt idx="615">
                  <c:v>2114</c:v>
                </c:pt>
                <c:pt idx="616">
                  <c:v>2071</c:v>
                </c:pt>
                <c:pt idx="617">
                  <c:v>2023</c:v>
                </c:pt>
                <c:pt idx="618">
                  <c:v>2037</c:v>
                </c:pt>
                <c:pt idx="619">
                  <c:v>1949</c:v>
                </c:pt>
                <c:pt idx="620">
                  <c:v>2018</c:v>
                </c:pt>
                <c:pt idx="621">
                  <c:v>2275</c:v>
                </c:pt>
                <c:pt idx="622">
                  <c:v>1980</c:v>
                </c:pt>
                <c:pt idx="623">
                  <c:v>2506</c:v>
                </c:pt>
                <c:pt idx="624">
                  <c:v>2086</c:v>
                </c:pt>
                <c:pt idx="625">
                  <c:v>2181</c:v>
                </c:pt>
                <c:pt idx="626">
                  <c:v>2243</c:v>
                </c:pt>
                <c:pt idx="627">
                  <c:v>2265</c:v>
                </c:pt>
                <c:pt idx="628">
                  <c:v>2078</c:v>
                </c:pt>
                <c:pt idx="629">
                  <c:v>2068</c:v>
                </c:pt>
                <c:pt idx="630">
                  <c:v>2119</c:v>
                </c:pt>
                <c:pt idx="631">
                  <c:v>1898</c:v>
                </c:pt>
                <c:pt idx="632">
                  <c:v>2161</c:v>
                </c:pt>
                <c:pt idx="633">
                  <c:v>2162</c:v>
                </c:pt>
                <c:pt idx="634">
                  <c:v>2105</c:v>
                </c:pt>
                <c:pt idx="635">
                  <c:v>2607</c:v>
                </c:pt>
                <c:pt idx="636">
                  <c:v>2205</c:v>
                </c:pt>
                <c:pt idx="637">
                  <c:v>2083</c:v>
                </c:pt>
                <c:pt idx="638">
                  <c:v>2205</c:v>
                </c:pt>
                <c:pt idx="639">
                  <c:v>2262</c:v>
                </c:pt>
                <c:pt idx="640">
                  <c:v>2209</c:v>
                </c:pt>
                <c:pt idx="641">
                  <c:v>2284</c:v>
                </c:pt>
                <c:pt idx="642">
                  <c:v>2123</c:v>
                </c:pt>
                <c:pt idx="643">
                  <c:v>2184</c:v>
                </c:pt>
                <c:pt idx="644">
                  <c:v>2430</c:v>
                </c:pt>
                <c:pt idx="645">
                  <c:v>2373</c:v>
                </c:pt>
                <c:pt idx="646">
                  <c:v>2546</c:v>
                </c:pt>
                <c:pt idx="647">
                  <c:v>2655</c:v>
                </c:pt>
                <c:pt idx="648">
                  <c:v>2664</c:v>
                </c:pt>
                <c:pt idx="649">
                  <c:v>2597</c:v>
                </c:pt>
                <c:pt idx="650">
                  <c:v>2675</c:v>
                </c:pt>
                <c:pt idx="651">
                  <c:v>2699</c:v>
                </c:pt>
                <c:pt idx="652">
                  <c:v>2948</c:v>
                </c:pt>
                <c:pt idx="653">
                  <c:v>2900</c:v>
                </c:pt>
                <c:pt idx="654">
                  <c:v>3059</c:v>
                </c:pt>
                <c:pt idx="655">
                  <c:v>3016</c:v>
                </c:pt>
                <c:pt idx="656">
                  <c:v>3178</c:v>
                </c:pt>
                <c:pt idx="657">
                  <c:v>3579</c:v>
                </c:pt>
                <c:pt idx="658">
                  <c:v>3726</c:v>
                </c:pt>
                <c:pt idx="659">
                  <c:v>4154</c:v>
                </c:pt>
                <c:pt idx="660">
                  <c:v>3936</c:v>
                </c:pt>
                <c:pt idx="661">
                  <c:v>3785</c:v>
                </c:pt>
                <c:pt idx="662">
                  <c:v>4011</c:v>
                </c:pt>
                <c:pt idx="663">
                  <c:v>4061</c:v>
                </c:pt>
                <c:pt idx="664">
                  <c:v>4160</c:v>
                </c:pt>
                <c:pt idx="665">
                  <c:v>4234</c:v>
                </c:pt>
                <c:pt idx="666">
                  <c:v>4392</c:v>
                </c:pt>
                <c:pt idx="667">
                  <c:v>4030</c:v>
                </c:pt>
                <c:pt idx="668">
                  <c:v>4429</c:v>
                </c:pt>
                <c:pt idx="669">
                  <c:v>4747</c:v>
                </c:pt>
                <c:pt idx="670">
                  <c:v>4870</c:v>
                </c:pt>
                <c:pt idx="671">
                  <c:v>5448</c:v>
                </c:pt>
                <c:pt idx="672">
                  <c:v>4750</c:v>
                </c:pt>
                <c:pt idx="673">
                  <c:v>4824</c:v>
                </c:pt>
                <c:pt idx="674">
                  <c:v>4586</c:v>
                </c:pt>
                <c:pt idx="675">
                  <c:v>4749</c:v>
                </c:pt>
                <c:pt idx="676">
                  <c:v>4707</c:v>
                </c:pt>
                <c:pt idx="677">
                  <c:v>4635</c:v>
                </c:pt>
                <c:pt idx="678">
                  <c:v>4657</c:v>
                </c:pt>
                <c:pt idx="679">
                  <c:v>4733</c:v>
                </c:pt>
                <c:pt idx="680">
                  <c:v>4509</c:v>
                </c:pt>
                <c:pt idx="681">
                  <c:v>4695</c:v>
                </c:pt>
                <c:pt idx="682">
                  <c:v>4492</c:v>
                </c:pt>
                <c:pt idx="683">
                  <c:v>4737</c:v>
                </c:pt>
                <c:pt idx="684">
                  <c:v>4756</c:v>
                </c:pt>
                <c:pt idx="685">
                  <c:v>4405</c:v>
                </c:pt>
                <c:pt idx="686">
                  <c:v>4344</c:v>
                </c:pt>
                <c:pt idx="687">
                  <c:v>4567</c:v>
                </c:pt>
                <c:pt idx="688">
                  <c:v>4316</c:v>
                </c:pt>
                <c:pt idx="689">
                  <c:v>4365</c:v>
                </c:pt>
                <c:pt idx="690">
                  <c:v>4458</c:v>
                </c:pt>
                <c:pt idx="691">
                  <c:v>4441</c:v>
                </c:pt>
                <c:pt idx="692">
                  <c:v>4342</c:v>
                </c:pt>
                <c:pt idx="693">
                  <c:v>4511</c:v>
                </c:pt>
                <c:pt idx="694">
                  <c:v>4471</c:v>
                </c:pt>
                <c:pt idx="695">
                  <c:v>4387</c:v>
                </c:pt>
                <c:pt idx="696">
                  <c:v>4463</c:v>
                </c:pt>
                <c:pt idx="697">
                  <c:v>4515</c:v>
                </c:pt>
                <c:pt idx="698">
                  <c:v>4485</c:v>
                </c:pt>
                <c:pt idx="699">
                  <c:v>4398</c:v>
                </c:pt>
                <c:pt idx="700">
                  <c:v>4384</c:v>
                </c:pt>
                <c:pt idx="701">
                  <c:v>4393</c:v>
                </c:pt>
                <c:pt idx="702">
                  <c:v>4400</c:v>
                </c:pt>
                <c:pt idx="703">
                  <c:v>4356</c:v>
                </c:pt>
                <c:pt idx="704">
                  <c:v>4331</c:v>
                </c:pt>
                <c:pt idx="705">
                  <c:v>4531</c:v>
                </c:pt>
                <c:pt idx="706">
                  <c:v>4728</c:v>
                </c:pt>
                <c:pt idx="707">
                  <c:v>4428</c:v>
                </c:pt>
                <c:pt idx="708">
                  <c:v>4455</c:v>
                </c:pt>
                <c:pt idx="709">
                  <c:v>4636</c:v>
                </c:pt>
                <c:pt idx="710">
                  <c:v>4592</c:v>
                </c:pt>
                <c:pt idx="711">
                  <c:v>4404</c:v>
                </c:pt>
                <c:pt idx="712">
                  <c:v>4344</c:v>
                </c:pt>
                <c:pt idx="713">
                  <c:v>4371</c:v>
                </c:pt>
                <c:pt idx="714">
                  <c:v>4307</c:v>
                </c:pt>
                <c:pt idx="715">
                  <c:v>4317</c:v>
                </c:pt>
                <c:pt idx="716">
                  <c:v>4461</c:v>
                </c:pt>
                <c:pt idx="717">
                  <c:v>4356</c:v>
                </c:pt>
                <c:pt idx="718">
                  <c:v>4649</c:v>
                </c:pt>
                <c:pt idx="719">
                  <c:v>4558</c:v>
                </c:pt>
                <c:pt idx="720">
                  <c:v>4345</c:v>
                </c:pt>
                <c:pt idx="721">
                  <c:v>4367</c:v>
                </c:pt>
                <c:pt idx="722">
                  <c:v>4372</c:v>
                </c:pt>
                <c:pt idx="723">
                  <c:v>4289</c:v>
                </c:pt>
                <c:pt idx="724">
                  <c:v>4288</c:v>
                </c:pt>
                <c:pt idx="725">
                  <c:v>4532</c:v>
                </c:pt>
                <c:pt idx="726">
                  <c:v>4313</c:v>
                </c:pt>
                <c:pt idx="727">
                  <c:v>4189</c:v>
                </c:pt>
                <c:pt idx="728">
                  <c:v>4248</c:v>
                </c:pt>
                <c:pt idx="729">
                  <c:v>4138</c:v>
                </c:pt>
                <c:pt idx="730">
                  <c:v>4191</c:v>
                </c:pt>
                <c:pt idx="731">
                  <c:v>4378</c:v>
                </c:pt>
                <c:pt idx="732">
                  <c:v>4369</c:v>
                </c:pt>
                <c:pt idx="733">
                  <c:v>4167</c:v>
                </c:pt>
                <c:pt idx="734">
                  <c:v>4112</c:v>
                </c:pt>
                <c:pt idx="735">
                  <c:v>4389</c:v>
                </c:pt>
                <c:pt idx="736">
                  <c:v>5376</c:v>
                </c:pt>
                <c:pt idx="737">
                  <c:v>5738</c:v>
                </c:pt>
                <c:pt idx="738">
                  <c:v>5287</c:v>
                </c:pt>
                <c:pt idx="739">
                  <c:v>5264</c:v>
                </c:pt>
                <c:pt idx="740">
                  <c:v>5297</c:v>
                </c:pt>
                <c:pt idx="741">
                  <c:v>5442</c:v>
                </c:pt>
                <c:pt idx="742">
                  <c:v>5731</c:v>
                </c:pt>
                <c:pt idx="743">
                  <c:v>6050</c:v>
                </c:pt>
                <c:pt idx="744">
                  <c:v>5673</c:v>
                </c:pt>
                <c:pt idx="745">
                  <c:v>5590</c:v>
                </c:pt>
                <c:pt idx="746">
                  <c:v>8264</c:v>
                </c:pt>
                <c:pt idx="747">
                  <c:v>5962</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67F0-EA4D-A6D0-92C0C6C70727}"/>
            </c:ext>
          </c:extLst>
        </c:ser>
        <c:dLbls>
          <c:showLegendKey val="0"/>
          <c:showVal val="0"/>
          <c:showCatName val="0"/>
          <c:showSerName val="0"/>
          <c:showPercent val="0"/>
          <c:showBubbleSize val="0"/>
        </c:dLbls>
        <c:gapWidth val="150"/>
        <c:overlap val="100"/>
        <c:axId val="1867836016"/>
        <c:axId val="1867567424"/>
      </c:barChart>
      <c:catAx>
        <c:axId val="1867836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867567424"/>
        <c:crosses val="autoZero"/>
        <c:auto val="1"/>
        <c:lblAlgn val="ctr"/>
        <c:lblOffset val="100"/>
        <c:tickLblSkip val="72"/>
        <c:tickMarkSkip val="72"/>
        <c:noMultiLvlLbl val="0"/>
      </c:catAx>
      <c:valAx>
        <c:axId val="186756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867836016"/>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'85.62.229.0'!$I$1</c:f>
              <c:strCache>
                <c:ptCount val="1"/>
                <c:pt idx="0">
                  <c:v>aa01-ch-mot</c:v>
                </c:pt>
              </c:strCache>
            </c:strRef>
          </c:tx>
          <c:spPr>
            <a:solidFill>
              <a:schemeClr val="accent1"/>
            </a:solidFill>
            <a:ln>
              <a:noFill/>
            </a:ln>
            <a:effectLst/>
          </c:spPr>
          <c:invertIfNegative val="0"/>
          <c:cat>
            <c:strRef>
              <c:f>'85.62.229.0'!$H$2:$H$97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'85.62.229.0'!$I$2:$I$97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1976</c:v>
                </c:pt>
                <c:pt idx="87">
                  <c:v>3329</c:v>
                </c:pt>
                <c:pt idx="88">
                  <c:v>3570</c:v>
                </c:pt>
                <c:pt idx="89">
                  <c:v>3344</c:v>
                </c:pt>
                <c:pt idx="90">
                  <c:v>3302</c:v>
                </c:pt>
                <c:pt idx="91">
                  <c:v>3560</c:v>
                </c:pt>
                <c:pt idx="92">
                  <c:v>3675</c:v>
                </c:pt>
                <c:pt idx="93">
                  <c:v>3663</c:v>
                </c:pt>
                <c:pt idx="94">
                  <c:v>3533</c:v>
                </c:pt>
                <c:pt idx="95">
                  <c:v>2199</c:v>
                </c:pt>
              </c:numCache>
            </c:numRef>
          </c:val>
          <c:extLst>
            <c:ext xmlns:c16="http://schemas.microsoft.com/office/drawing/2014/chart" uri="{C3380CC4-5D6E-409C-BE32-E72D297353CC}">
              <c16:uniqueId val="{00000000-3C32-ED49-8011-80B738EE0E89}"/>
            </c:ext>
          </c:extLst>
        </c:ser>
        <c:ser>
          <c:idx val="1"/>
          <c:order val="1"/>
          <c:tx>
            <c:strRef>
              <c:f>'85.62.229.0'!$J$1</c:f>
              <c:strCache>
                <c:ptCount val="1"/>
                <c:pt idx="0">
                  <c:v>aa01-es-mad</c:v>
                </c:pt>
              </c:strCache>
            </c:strRef>
          </c:tx>
          <c:spPr>
            <a:solidFill>
              <a:schemeClr val="accent2"/>
            </a:solidFill>
            <a:ln>
              <a:noFill/>
            </a:ln>
            <a:effectLst/>
          </c:spPr>
          <c:invertIfNegative val="0"/>
          <c:cat>
            <c:strRef>
              <c:f>'85.62.229.0'!$H$2:$H$97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'85.62.229.0'!$J$2:$J$97</c:f>
              <c:numCache>
                <c:formatCode>General</c:formatCode>
                <c:ptCount val="96"/>
                <c:pt idx="0">
                  <c:v>4345</c:v>
                </c:pt>
                <c:pt idx="1">
                  <c:v>4367</c:v>
                </c:pt>
                <c:pt idx="2">
                  <c:v>4372</c:v>
                </c:pt>
                <c:pt idx="3">
                  <c:v>4289</c:v>
                </c:pt>
                <c:pt idx="4">
                  <c:v>4288</c:v>
                </c:pt>
                <c:pt idx="5">
                  <c:v>4532</c:v>
                </c:pt>
                <c:pt idx="6">
                  <c:v>4313</c:v>
                </c:pt>
                <c:pt idx="7">
                  <c:v>4189</c:v>
                </c:pt>
                <c:pt idx="8">
                  <c:v>4248</c:v>
                </c:pt>
                <c:pt idx="9">
                  <c:v>4138</c:v>
                </c:pt>
                <c:pt idx="10">
                  <c:v>4191</c:v>
                </c:pt>
                <c:pt idx="11">
                  <c:v>4378</c:v>
                </c:pt>
                <c:pt idx="12">
                  <c:v>4369</c:v>
                </c:pt>
                <c:pt idx="13">
                  <c:v>4167</c:v>
                </c:pt>
                <c:pt idx="14">
                  <c:v>4112</c:v>
                </c:pt>
                <c:pt idx="15">
                  <c:v>4389</c:v>
                </c:pt>
                <c:pt idx="16">
                  <c:v>5376</c:v>
                </c:pt>
                <c:pt idx="17">
                  <c:v>5738</c:v>
                </c:pt>
                <c:pt idx="18">
                  <c:v>5287</c:v>
                </c:pt>
                <c:pt idx="19">
                  <c:v>5264</c:v>
                </c:pt>
                <c:pt idx="20">
                  <c:v>5297</c:v>
                </c:pt>
                <c:pt idx="21">
                  <c:v>5442</c:v>
                </c:pt>
                <c:pt idx="22">
                  <c:v>5731</c:v>
                </c:pt>
                <c:pt idx="23">
                  <c:v>6050</c:v>
                </c:pt>
                <c:pt idx="24">
                  <c:v>5673</c:v>
                </c:pt>
                <c:pt idx="25">
                  <c:v>5590</c:v>
                </c:pt>
                <c:pt idx="26">
                  <c:v>8264</c:v>
                </c:pt>
                <c:pt idx="27">
                  <c:v>5962</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val>
          <c:extLst>
            <c:ext xmlns:c16="http://schemas.microsoft.com/office/drawing/2014/chart" uri="{C3380CC4-5D6E-409C-BE32-E72D297353CC}">
              <c16:uniqueId val="{00000001-3C32-ED49-8011-80B738EE0E89}"/>
            </c:ext>
          </c:extLst>
        </c:ser>
        <c:dLbls>
          <c:showLegendKey val="0"/>
          <c:showVal val="0"/>
          <c:showCatName val="0"/>
          <c:showSerName val="0"/>
          <c:showPercent val="0"/>
          <c:showBubbleSize val="0"/>
        </c:dLbls>
        <c:gapWidth val="150"/>
        <c:overlap val="100"/>
        <c:axId val="390839487"/>
        <c:axId val="757857135"/>
      </c:barChart>
      <c:catAx>
        <c:axId val="39083948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57857135"/>
        <c:crosses val="autoZero"/>
        <c:auto val="1"/>
        <c:lblAlgn val="ctr"/>
        <c:lblOffset val="100"/>
        <c:noMultiLvlLbl val="0"/>
      </c:catAx>
      <c:valAx>
        <c:axId val="75785713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3908394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86.104.186.0/24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'86.104.186.0'!$B$1</c:f>
              <c:strCache>
                <c:ptCount val="1"/>
                <c:pt idx="0">
                  <c:v>aa01-ch-mot</c:v>
                </c:pt>
              </c:strCache>
            </c:strRef>
          </c:tx>
          <c:spPr>
            <a:solidFill>
              <a:schemeClr val="accent1"/>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899</c:v>
                </c:pt>
                <c:pt idx="807">
                  <c:v>1333</c:v>
                </c:pt>
                <c:pt idx="808">
                  <c:v>1450</c:v>
                </c:pt>
                <c:pt idx="809">
                  <c:v>1488</c:v>
                </c:pt>
                <c:pt idx="810">
                  <c:v>1533</c:v>
                </c:pt>
                <c:pt idx="811">
                  <c:v>1509</c:v>
                </c:pt>
                <c:pt idx="812">
                  <c:v>1707</c:v>
                </c:pt>
                <c:pt idx="813">
                  <c:v>1665</c:v>
                </c:pt>
                <c:pt idx="814">
                  <c:v>1532</c:v>
                </c:pt>
                <c:pt idx="815">
                  <c:v>1012</c:v>
                </c:pt>
                <c:pt idx="816">
                  <c:v>1391</c:v>
                </c:pt>
                <c:pt idx="817">
                  <c:v>1434</c:v>
                </c:pt>
                <c:pt idx="818">
                  <c:v>1260</c:v>
                </c:pt>
                <c:pt idx="819">
                  <c:v>1093</c:v>
                </c:pt>
                <c:pt idx="820">
                  <c:v>1206</c:v>
                </c:pt>
                <c:pt idx="821">
                  <c:v>1266</c:v>
                </c:pt>
                <c:pt idx="822">
                  <c:v>1348</c:v>
                </c:pt>
                <c:pt idx="823">
                  <c:v>1360</c:v>
                </c:pt>
                <c:pt idx="824">
                  <c:v>1343</c:v>
                </c:pt>
                <c:pt idx="825">
                  <c:v>1295</c:v>
                </c:pt>
                <c:pt idx="826">
                  <c:v>1357</c:v>
                </c:pt>
                <c:pt idx="827">
                  <c:v>956</c:v>
                </c:pt>
                <c:pt idx="828">
                  <c:v>1326</c:v>
                </c:pt>
                <c:pt idx="829">
                  <c:v>1312</c:v>
                </c:pt>
                <c:pt idx="830">
                  <c:v>1354</c:v>
                </c:pt>
                <c:pt idx="831">
                  <c:v>1287</c:v>
                </c:pt>
                <c:pt idx="832">
                  <c:v>1249</c:v>
                </c:pt>
                <c:pt idx="833">
                  <c:v>1115</c:v>
                </c:pt>
                <c:pt idx="834">
                  <c:v>1165</c:v>
                </c:pt>
                <c:pt idx="835">
                  <c:v>1219</c:v>
                </c:pt>
                <c:pt idx="836">
                  <c:v>1164</c:v>
                </c:pt>
                <c:pt idx="837">
                  <c:v>1294</c:v>
                </c:pt>
                <c:pt idx="838">
                  <c:v>1176</c:v>
                </c:pt>
                <c:pt idx="839">
                  <c:v>781</c:v>
                </c:pt>
                <c:pt idx="840">
                  <c:v>1206</c:v>
                </c:pt>
                <c:pt idx="841">
                  <c:v>1182</c:v>
                </c:pt>
                <c:pt idx="842">
                  <c:v>1107</c:v>
                </c:pt>
                <c:pt idx="843">
                  <c:v>1035</c:v>
                </c:pt>
                <c:pt idx="844">
                  <c:v>1140</c:v>
                </c:pt>
                <c:pt idx="845">
                  <c:v>925</c:v>
                </c:pt>
                <c:pt idx="846">
                  <c:v>865</c:v>
                </c:pt>
                <c:pt idx="847">
                  <c:v>820</c:v>
                </c:pt>
                <c:pt idx="848">
                  <c:v>745</c:v>
                </c:pt>
                <c:pt idx="849">
                  <c:v>673</c:v>
                </c:pt>
                <c:pt idx="850">
                  <c:v>715</c:v>
                </c:pt>
                <c:pt idx="851">
                  <c:v>764</c:v>
                </c:pt>
                <c:pt idx="852">
                  <c:v>741</c:v>
                </c:pt>
                <c:pt idx="853">
                  <c:v>725</c:v>
                </c:pt>
                <c:pt idx="854">
                  <c:v>673</c:v>
                </c:pt>
                <c:pt idx="855">
                  <c:v>592</c:v>
                </c:pt>
                <c:pt idx="856">
                  <c:v>631</c:v>
                </c:pt>
                <c:pt idx="857">
                  <c:v>628</c:v>
                </c:pt>
                <c:pt idx="858">
                  <c:v>596</c:v>
                </c:pt>
                <c:pt idx="859">
                  <c:v>610</c:v>
                </c:pt>
                <c:pt idx="860">
                  <c:v>598</c:v>
                </c:pt>
                <c:pt idx="861">
                  <c:v>589</c:v>
                </c:pt>
                <c:pt idx="862">
                  <c:v>540</c:v>
                </c:pt>
                <c:pt idx="863">
                  <c:v>379</c:v>
                </c:pt>
                <c:pt idx="864">
                  <c:v>533</c:v>
                </c:pt>
                <c:pt idx="865">
                  <c:v>577</c:v>
                </c:pt>
                <c:pt idx="866">
                  <c:v>556</c:v>
                </c:pt>
                <c:pt idx="867">
                  <c:v>504</c:v>
                </c:pt>
                <c:pt idx="868">
                  <c:v>500</c:v>
                </c:pt>
                <c:pt idx="869">
                  <c:v>495</c:v>
                </c:pt>
                <c:pt idx="870">
                  <c:v>487</c:v>
                </c:pt>
                <c:pt idx="871">
                  <c:v>512</c:v>
                </c:pt>
                <c:pt idx="872">
                  <c:v>471</c:v>
                </c:pt>
                <c:pt idx="873">
                  <c:v>523</c:v>
                </c:pt>
                <c:pt idx="874">
                  <c:v>655</c:v>
                </c:pt>
                <c:pt idx="875">
                  <c:v>628</c:v>
                </c:pt>
                <c:pt idx="876">
                  <c:v>553</c:v>
                </c:pt>
                <c:pt idx="877">
                  <c:v>484</c:v>
                </c:pt>
                <c:pt idx="878">
                  <c:v>493</c:v>
                </c:pt>
                <c:pt idx="879">
                  <c:v>447</c:v>
                </c:pt>
                <c:pt idx="880">
                  <c:v>464</c:v>
                </c:pt>
                <c:pt idx="881">
                  <c:v>439</c:v>
                </c:pt>
                <c:pt idx="882">
                  <c:v>463</c:v>
                </c:pt>
                <c:pt idx="883">
                  <c:v>485</c:v>
                </c:pt>
                <c:pt idx="884">
                  <c:v>428</c:v>
                </c:pt>
                <c:pt idx="885">
                  <c:v>444</c:v>
                </c:pt>
                <c:pt idx="886">
                  <c:v>477</c:v>
                </c:pt>
                <c:pt idx="887">
                  <c:v>309</c:v>
                </c:pt>
                <c:pt idx="888">
                  <c:v>402</c:v>
                </c:pt>
                <c:pt idx="889">
                  <c:v>445</c:v>
                </c:pt>
                <c:pt idx="890">
                  <c:v>413</c:v>
                </c:pt>
                <c:pt idx="891">
                  <c:v>441</c:v>
                </c:pt>
                <c:pt idx="892">
                  <c:v>391</c:v>
                </c:pt>
                <c:pt idx="893">
                  <c:v>457</c:v>
                </c:pt>
                <c:pt idx="894">
                  <c:v>392</c:v>
                </c:pt>
                <c:pt idx="895">
                  <c:v>421</c:v>
                </c:pt>
                <c:pt idx="896">
                  <c:v>413</c:v>
                </c:pt>
                <c:pt idx="897">
                  <c:v>404</c:v>
                </c:pt>
                <c:pt idx="898">
                  <c:v>351</c:v>
                </c:pt>
                <c:pt idx="899">
                  <c:v>405</c:v>
                </c:pt>
                <c:pt idx="900">
                  <c:v>375</c:v>
                </c:pt>
                <c:pt idx="901">
                  <c:v>382</c:v>
                </c:pt>
                <c:pt idx="902">
                  <c:v>410</c:v>
                </c:pt>
                <c:pt idx="903">
                  <c:v>367</c:v>
                </c:pt>
                <c:pt idx="904">
                  <c:v>380</c:v>
                </c:pt>
                <c:pt idx="905">
                  <c:v>399</c:v>
                </c:pt>
                <c:pt idx="906">
                  <c:v>355</c:v>
                </c:pt>
                <c:pt idx="907">
                  <c:v>432</c:v>
                </c:pt>
                <c:pt idx="908">
                  <c:v>407</c:v>
                </c:pt>
                <c:pt idx="909">
                  <c:v>391</c:v>
                </c:pt>
                <c:pt idx="910">
                  <c:v>365</c:v>
                </c:pt>
                <c:pt idx="911">
                  <c:v>291</c:v>
                </c:pt>
                <c:pt idx="912">
                  <c:v>400</c:v>
                </c:pt>
                <c:pt idx="913">
                  <c:v>376</c:v>
                </c:pt>
                <c:pt idx="914">
                  <c:v>405</c:v>
                </c:pt>
                <c:pt idx="915">
                  <c:v>364</c:v>
                </c:pt>
                <c:pt idx="916">
                  <c:v>417</c:v>
                </c:pt>
                <c:pt idx="917">
                  <c:v>404</c:v>
                </c:pt>
                <c:pt idx="918">
                  <c:v>438</c:v>
                </c:pt>
                <c:pt idx="919">
                  <c:v>376</c:v>
                </c:pt>
                <c:pt idx="920">
                  <c:v>399</c:v>
                </c:pt>
                <c:pt idx="921">
                  <c:v>393</c:v>
                </c:pt>
                <c:pt idx="922">
                  <c:v>411</c:v>
                </c:pt>
                <c:pt idx="923">
                  <c:v>489</c:v>
                </c:pt>
                <c:pt idx="924">
                  <c:v>443</c:v>
                </c:pt>
                <c:pt idx="925">
                  <c:v>451</c:v>
                </c:pt>
                <c:pt idx="926">
                  <c:v>468</c:v>
                </c:pt>
                <c:pt idx="927">
                  <c:v>408</c:v>
                </c:pt>
                <c:pt idx="928">
                  <c:v>422</c:v>
                </c:pt>
                <c:pt idx="929">
                  <c:v>454</c:v>
                </c:pt>
                <c:pt idx="930">
                  <c:v>456</c:v>
                </c:pt>
                <c:pt idx="931">
                  <c:v>466</c:v>
                </c:pt>
                <c:pt idx="932">
                  <c:v>430</c:v>
                </c:pt>
                <c:pt idx="933">
                  <c:v>459</c:v>
                </c:pt>
                <c:pt idx="934">
                  <c:v>496</c:v>
                </c:pt>
                <c:pt idx="935">
                  <c:v>411</c:v>
                </c:pt>
                <c:pt idx="936">
                  <c:v>647</c:v>
                </c:pt>
                <c:pt idx="937">
                  <c:v>560</c:v>
                </c:pt>
                <c:pt idx="938">
                  <c:v>580</c:v>
                </c:pt>
                <c:pt idx="939">
                  <c:v>637</c:v>
                </c:pt>
                <c:pt idx="940">
                  <c:v>634</c:v>
                </c:pt>
                <c:pt idx="941">
                  <c:v>656</c:v>
                </c:pt>
                <c:pt idx="942">
                  <c:v>668</c:v>
                </c:pt>
                <c:pt idx="943">
                  <c:v>651</c:v>
                </c:pt>
                <c:pt idx="944">
                  <c:v>773</c:v>
                </c:pt>
                <c:pt idx="945">
                  <c:v>806</c:v>
                </c:pt>
                <c:pt idx="946">
                  <c:v>802</c:v>
                </c:pt>
                <c:pt idx="947">
                  <c:v>983</c:v>
                </c:pt>
                <c:pt idx="948">
                  <c:v>993</c:v>
                </c:pt>
                <c:pt idx="949">
                  <c:v>1062</c:v>
                </c:pt>
                <c:pt idx="950">
                  <c:v>1015</c:v>
                </c:pt>
                <c:pt idx="951">
                  <c:v>973</c:v>
                </c:pt>
                <c:pt idx="952">
                  <c:v>903</c:v>
                </c:pt>
                <c:pt idx="953">
                  <c:v>1072</c:v>
                </c:pt>
                <c:pt idx="954">
                  <c:v>1038</c:v>
                </c:pt>
                <c:pt idx="955">
                  <c:v>1006</c:v>
                </c:pt>
                <c:pt idx="956">
                  <c:v>1077</c:v>
                </c:pt>
                <c:pt idx="957">
                  <c:v>1169</c:v>
                </c:pt>
                <c:pt idx="958">
                  <c:v>1254</c:v>
                </c:pt>
                <c:pt idx="959">
                  <c:v>831</c:v>
                </c:pt>
                <c:pt idx="960">
                  <c:v>1256</c:v>
                </c:pt>
                <c:pt idx="961">
                  <c:v>1241</c:v>
                </c:pt>
                <c:pt idx="962">
                  <c:v>1272</c:v>
                </c:pt>
                <c:pt idx="963">
                  <c:v>1105</c:v>
                </c:pt>
                <c:pt idx="964">
                  <c:v>1145</c:v>
                </c:pt>
                <c:pt idx="965">
                  <c:v>1190</c:v>
                </c:pt>
                <c:pt idx="966">
                  <c:v>1086</c:v>
                </c:pt>
                <c:pt idx="967">
                  <c:v>1233</c:v>
                </c:pt>
                <c:pt idx="968">
                  <c:v>1276</c:v>
                </c:pt>
                <c:pt idx="969">
                  <c:v>1235</c:v>
                </c:pt>
                <c:pt idx="970">
                  <c:v>1299</c:v>
                </c:pt>
                <c:pt idx="971">
                  <c:v>1437</c:v>
                </c:pt>
                <c:pt idx="972">
                  <c:v>1359</c:v>
                </c:pt>
                <c:pt idx="973">
                  <c:v>1302</c:v>
                </c:pt>
                <c:pt idx="974">
                  <c:v>1230</c:v>
                </c:pt>
                <c:pt idx="975">
                  <c:v>1297</c:v>
                </c:pt>
                <c:pt idx="976">
                  <c:v>1328</c:v>
                </c:pt>
                <c:pt idx="977">
                  <c:v>1345</c:v>
                </c:pt>
                <c:pt idx="978">
                  <c:v>1231</c:v>
                </c:pt>
                <c:pt idx="979">
                  <c:v>1217</c:v>
                </c:pt>
                <c:pt idx="980">
                  <c:v>1400</c:v>
                </c:pt>
                <c:pt idx="981">
                  <c:v>1491</c:v>
                </c:pt>
                <c:pt idx="982">
                  <c:v>1279</c:v>
                </c:pt>
                <c:pt idx="983">
                  <c:v>902</c:v>
                </c:pt>
                <c:pt idx="984">
                  <c:v>1448</c:v>
                </c:pt>
                <c:pt idx="985">
                  <c:v>1357</c:v>
                </c:pt>
                <c:pt idx="986">
                  <c:v>1370</c:v>
                </c:pt>
                <c:pt idx="987">
                  <c:v>1312</c:v>
                </c:pt>
                <c:pt idx="988">
                  <c:v>1331</c:v>
                </c:pt>
                <c:pt idx="989">
                  <c:v>1286</c:v>
                </c:pt>
                <c:pt idx="990">
                  <c:v>1317</c:v>
                </c:pt>
                <c:pt idx="991">
                  <c:v>1324</c:v>
                </c:pt>
                <c:pt idx="992">
                  <c:v>1293</c:v>
                </c:pt>
                <c:pt idx="993">
                  <c:v>1340</c:v>
                </c:pt>
                <c:pt idx="994">
                  <c:v>1275</c:v>
                </c:pt>
                <c:pt idx="995">
                  <c:v>1420</c:v>
                </c:pt>
                <c:pt idx="996">
                  <c:v>1332</c:v>
                </c:pt>
                <c:pt idx="997">
                  <c:v>1394</c:v>
                </c:pt>
                <c:pt idx="998">
                  <c:v>1398</c:v>
                </c:pt>
                <c:pt idx="999">
                  <c:v>1299</c:v>
                </c:pt>
                <c:pt idx="1000">
                  <c:v>1306</c:v>
                </c:pt>
                <c:pt idx="1001">
                  <c:v>1392</c:v>
                </c:pt>
                <c:pt idx="1002">
                  <c:v>1312</c:v>
                </c:pt>
                <c:pt idx="1003">
                  <c:v>1298</c:v>
                </c:pt>
                <c:pt idx="1004">
                  <c:v>1282</c:v>
                </c:pt>
                <c:pt idx="1005">
                  <c:v>1323</c:v>
                </c:pt>
                <c:pt idx="1006">
                  <c:v>1259</c:v>
                </c:pt>
                <c:pt idx="1007">
                  <c:v>921</c:v>
                </c:pt>
                <c:pt idx="1008">
                  <c:v>1297</c:v>
                </c:pt>
                <c:pt idx="1009">
                  <c:v>1275</c:v>
                </c:pt>
                <c:pt idx="1010">
                  <c:v>1251</c:v>
                </c:pt>
                <c:pt idx="1011">
                  <c:v>1162</c:v>
                </c:pt>
                <c:pt idx="1012">
                  <c:v>1240</c:v>
                </c:pt>
                <c:pt idx="1013">
                  <c:v>1256</c:v>
                </c:pt>
                <c:pt idx="1014">
                  <c:v>1244</c:v>
                </c:pt>
                <c:pt idx="1015">
                  <c:v>1134</c:v>
                </c:pt>
                <c:pt idx="1016">
                  <c:v>1209</c:v>
                </c:pt>
                <c:pt idx="1017">
                  <c:v>1214</c:v>
                </c:pt>
                <c:pt idx="1018">
                  <c:v>1181</c:v>
                </c:pt>
                <c:pt idx="1019">
                  <c:v>935</c:v>
                </c:pt>
                <c:pt idx="1020">
                  <c:v>1242</c:v>
                </c:pt>
                <c:pt idx="1021">
                  <c:v>1241</c:v>
                </c:pt>
                <c:pt idx="1022">
                  <c:v>1187</c:v>
                </c:pt>
                <c:pt idx="1023">
                  <c:v>1280</c:v>
                </c:pt>
                <c:pt idx="1024">
                  <c:v>1138</c:v>
                </c:pt>
                <c:pt idx="1025">
                  <c:v>1181</c:v>
                </c:pt>
                <c:pt idx="1026">
                  <c:v>1191</c:v>
                </c:pt>
                <c:pt idx="1027">
                  <c:v>1143</c:v>
                </c:pt>
                <c:pt idx="1028">
                  <c:v>1094</c:v>
                </c:pt>
                <c:pt idx="1029">
                  <c:v>1080</c:v>
                </c:pt>
                <c:pt idx="1030">
                  <c:v>1135</c:v>
                </c:pt>
                <c:pt idx="1031">
                  <c:v>1248</c:v>
                </c:pt>
                <c:pt idx="1032">
                  <c:v>1212</c:v>
                </c:pt>
                <c:pt idx="1033">
                  <c:v>1166</c:v>
                </c:pt>
                <c:pt idx="1034">
                  <c:v>1148</c:v>
                </c:pt>
                <c:pt idx="1035">
                  <c:v>1218</c:v>
                </c:pt>
                <c:pt idx="1036">
                  <c:v>1161</c:v>
                </c:pt>
                <c:pt idx="1037">
                  <c:v>1173</c:v>
                </c:pt>
                <c:pt idx="1038">
                  <c:v>1147</c:v>
                </c:pt>
                <c:pt idx="1039">
                  <c:v>1196</c:v>
                </c:pt>
                <c:pt idx="1040">
                  <c:v>1153</c:v>
                </c:pt>
                <c:pt idx="1041">
                  <c:v>1150</c:v>
                </c:pt>
                <c:pt idx="1042">
                  <c:v>1133</c:v>
                </c:pt>
                <c:pt idx="1043">
                  <c:v>807</c:v>
                </c:pt>
                <c:pt idx="1044">
                  <c:v>1150</c:v>
                </c:pt>
                <c:pt idx="1045">
                  <c:v>1143</c:v>
                </c:pt>
                <c:pt idx="1046">
                  <c:v>1108</c:v>
                </c:pt>
                <c:pt idx="1047">
                  <c:v>1110</c:v>
                </c:pt>
                <c:pt idx="1048">
                  <c:v>1114</c:v>
                </c:pt>
                <c:pt idx="1049">
                  <c:v>1129</c:v>
                </c:pt>
                <c:pt idx="1050">
                  <c:v>1087</c:v>
                </c:pt>
                <c:pt idx="1051">
                  <c:v>1127</c:v>
                </c:pt>
                <c:pt idx="1052">
                  <c:v>1221</c:v>
                </c:pt>
                <c:pt idx="1053">
                  <c:v>1157</c:v>
                </c:pt>
                <c:pt idx="1054">
                  <c:v>1129</c:v>
                </c:pt>
                <c:pt idx="1055">
                  <c:v>1206</c:v>
                </c:pt>
                <c:pt idx="1056">
                  <c:v>1262</c:v>
                </c:pt>
                <c:pt idx="1057">
                  <c:v>1268</c:v>
                </c:pt>
                <c:pt idx="1058">
                  <c:v>1171</c:v>
                </c:pt>
                <c:pt idx="1059">
                  <c:v>1101</c:v>
                </c:pt>
                <c:pt idx="1060">
                  <c:v>1104</c:v>
                </c:pt>
                <c:pt idx="1061">
                  <c:v>1138</c:v>
                </c:pt>
                <c:pt idx="1062">
                  <c:v>1145</c:v>
                </c:pt>
                <c:pt idx="1063">
                  <c:v>1197</c:v>
                </c:pt>
                <c:pt idx="1064">
                  <c:v>1160</c:v>
                </c:pt>
                <c:pt idx="1065">
                  <c:v>1065</c:v>
                </c:pt>
                <c:pt idx="1066">
                  <c:v>1044</c:v>
                </c:pt>
                <c:pt idx="1067">
                  <c:v>782</c:v>
                </c:pt>
                <c:pt idx="1068">
                  <c:v>1096</c:v>
                </c:pt>
                <c:pt idx="1069">
                  <c:v>1180</c:v>
                </c:pt>
                <c:pt idx="1070">
                  <c:v>1039</c:v>
                </c:pt>
                <c:pt idx="1071">
                  <c:v>1098</c:v>
                </c:pt>
                <c:pt idx="1072">
                  <c:v>1103</c:v>
                </c:pt>
                <c:pt idx="1073">
                  <c:v>1121</c:v>
                </c:pt>
                <c:pt idx="1074">
                  <c:v>1063</c:v>
                </c:pt>
                <c:pt idx="1075">
                  <c:v>1125</c:v>
                </c:pt>
                <c:pt idx="1076">
                  <c:v>1087</c:v>
                </c:pt>
                <c:pt idx="1077">
                  <c:v>1112</c:v>
                </c:pt>
                <c:pt idx="1078">
                  <c:v>1020</c:v>
                </c:pt>
                <c:pt idx="1079">
                  <c:v>1073</c:v>
                </c:pt>
                <c:pt idx="1080">
                  <c:v>998</c:v>
                </c:pt>
                <c:pt idx="1081">
                  <c:v>1125</c:v>
                </c:pt>
                <c:pt idx="1082">
                  <c:v>1118</c:v>
                </c:pt>
                <c:pt idx="1083">
                  <c:v>1114</c:v>
                </c:pt>
                <c:pt idx="1084">
                  <c:v>1078</c:v>
                </c:pt>
                <c:pt idx="1085">
                  <c:v>1128</c:v>
                </c:pt>
                <c:pt idx="1086">
                  <c:v>1093</c:v>
                </c:pt>
                <c:pt idx="1087">
                  <c:v>1064</c:v>
                </c:pt>
                <c:pt idx="1088">
                  <c:v>1088</c:v>
                </c:pt>
                <c:pt idx="1089">
                  <c:v>1102</c:v>
                </c:pt>
                <c:pt idx="1090">
                  <c:v>1023</c:v>
                </c:pt>
                <c:pt idx="1091">
                  <c:v>754</c:v>
                </c:pt>
                <c:pt idx="1092">
                  <c:v>1092</c:v>
                </c:pt>
                <c:pt idx="1093">
                  <c:v>1051</c:v>
                </c:pt>
                <c:pt idx="1094">
                  <c:v>1028</c:v>
                </c:pt>
                <c:pt idx="1095">
                  <c:v>1027</c:v>
                </c:pt>
                <c:pt idx="1096">
                  <c:v>1102</c:v>
                </c:pt>
                <c:pt idx="1097">
                  <c:v>1105</c:v>
                </c:pt>
                <c:pt idx="1098">
                  <c:v>969</c:v>
                </c:pt>
                <c:pt idx="1099">
                  <c:v>1188</c:v>
                </c:pt>
                <c:pt idx="1100">
                  <c:v>1073</c:v>
                </c:pt>
                <c:pt idx="1101">
                  <c:v>1029</c:v>
                </c:pt>
                <c:pt idx="1102">
                  <c:v>1073</c:v>
                </c:pt>
                <c:pt idx="1103">
                  <c:v>756</c:v>
                </c:pt>
                <c:pt idx="1104">
                  <c:v>1060</c:v>
                </c:pt>
                <c:pt idx="1105">
                  <c:v>1043</c:v>
                </c:pt>
                <c:pt idx="1106">
                  <c:v>1124</c:v>
                </c:pt>
                <c:pt idx="1107">
                  <c:v>998</c:v>
                </c:pt>
                <c:pt idx="1108">
                  <c:v>1112</c:v>
                </c:pt>
                <c:pt idx="1109">
                  <c:v>1393</c:v>
                </c:pt>
                <c:pt idx="1110">
                  <c:v>1450</c:v>
                </c:pt>
                <c:pt idx="1111">
                  <c:v>1438</c:v>
                </c:pt>
                <c:pt idx="1112">
                  <c:v>1470</c:v>
                </c:pt>
                <c:pt idx="1113">
                  <c:v>1421</c:v>
                </c:pt>
                <c:pt idx="1114">
                  <c:v>1422</c:v>
                </c:pt>
                <c:pt idx="1115">
                  <c:v>1487</c:v>
                </c:pt>
                <c:pt idx="1116">
                  <c:v>1359</c:v>
                </c:pt>
                <c:pt idx="1117">
                  <c:v>1451</c:v>
                </c:pt>
                <c:pt idx="1118">
                  <c:v>1372</c:v>
                </c:pt>
                <c:pt idx="1119">
                  <c:v>1374</c:v>
                </c:pt>
                <c:pt idx="1120">
                  <c:v>1216</c:v>
                </c:pt>
                <c:pt idx="1121">
                  <c:v>1205</c:v>
                </c:pt>
                <c:pt idx="1122">
                  <c:v>1140</c:v>
                </c:pt>
                <c:pt idx="1123">
                  <c:v>1310</c:v>
                </c:pt>
                <c:pt idx="1124">
                  <c:v>1335</c:v>
                </c:pt>
                <c:pt idx="1125">
                  <c:v>1303</c:v>
                </c:pt>
                <c:pt idx="1126">
                  <c:v>1261</c:v>
                </c:pt>
                <c:pt idx="1127">
                  <c:v>944</c:v>
                </c:pt>
                <c:pt idx="1128">
                  <c:v>1267</c:v>
                </c:pt>
                <c:pt idx="1129">
                  <c:v>1297</c:v>
                </c:pt>
                <c:pt idx="1130">
                  <c:v>1259</c:v>
                </c:pt>
                <c:pt idx="1131">
                  <c:v>1234</c:v>
                </c:pt>
                <c:pt idx="1132">
                  <c:v>1234</c:v>
                </c:pt>
                <c:pt idx="1133">
                  <c:v>1268</c:v>
                </c:pt>
                <c:pt idx="1134">
                  <c:v>989</c:v>
                </c:pt>
                <c:pt idx="1135">
                  <c:v>974</c:v>
                </c:pt>
                <c:pt idx="1136">
                  <c:v>882</c:v>
                </c:pt>
                <c:pt idx="1137">
                  <c:v>809</c:v>
                </c:pt>
                <c:pt idx="1138">
                  <c:v>817</c:v>
                </c:pt>
                <c:pt idx="1139">
                  <c:v>900</c:v>
                </c:pt>
                <c:pt idx="1140">
                  <c:v>709</c:v>
                </c:pt>
                <c:pt idx="1141">
                  <c:v>734</c:v>
                </c:pt>
                <c:pt idx="1142">
                  <c:v>752</c:v>
                </c:pt>
                <c:pt idx="1143">
                  <c:v>682</c:v>
                </c:pt>
                <c:pt idx="1144">
                  <c:v>627</c:v>
                </c:pt>
                <c:pt idx="1145">
                  <c:v>646</c:v>
                </c:pt>
                <c:pt idx="1146">
                  <c:v>659</c:v>
                </c:pt>
                <c:pt idx="1147">
                  <c:v>665</c:v>
                </c:pt>
                <c:pt idx="1148">
                  <c:v>613</c:v>
                </c:pt>
                <c:pt idx="1149">
                  <c:v>558</c:v>
                </c:pt>
                <c:pt idx="1150">
                  <c:v>563</c:v>
                </c:pt>
                <c:pt idx="1151">
                  <c:v>396</c:v>
                </c:pt>
                <c:pt idx="1152">
                  <c:v>512</c:v>
                </c:pt>
                <c:pt idx="1153">
                  <c:v>577</c:v>
                </c:pt>
                <c:pt idx="1154">
                  <c:v>602</c:v>
                </c:pt>
                <c:pt idx="1155">
                  <c:v>577</c:v>
                </c:pt>
                <c:pt idx="1156">
                  <c:v>557</c:v>
                </c:pt>
                <c:pt idx="1157">
                  <c:v>556</c:v>
                </c:pt>
                <c:pt idx="1158">
                  <c:v>560</c:v>
                </c:pt>
                <c:pt idx="1159">
                  <c:v>499</c:v>
                </c:pt>
                <c:pt idx="1160">
                  <c:v>468</c:v>
                </c:pt>
                <c:pt idx="1161">
                  <c:v>510</c:v>
                </c:pt>
                <c:pt idx="1162">
                  <c:v>474</c:v>
                </c:pt>
                <c:pt idx="1163">
                  <c:v>501</c:v>
                </c:pt>
                <c:pt idx="1164">
                  <c:v>445</c:v>
                </c:pt>
                <c:pt idx="1165">
                  <c:v>480</c:v>
                </c:pt>
                <c:pt idx="1166">
                  <c:v>444</c:v>
                </c:pt>
                <c:pt idx="1167">
                  <c:v>450</c:v>
                </c:pt>
                <c:pt idx="1168">
                  <c:v>425</c:v>
                </c:pt>
                <c:pt idx="1169">
                  <c:v>421</c:v>
                </c:pt>
                <c:pt idx="1170">
                  <c:v>451</c:v>
                </c:pt>
                <c:pt idx="1171">
                  <c:v>461</c:v>
                </c:pt>
                <c:pt idx="1172">
                  <c:v>467</c:v>
                </c:pt>
                <c:pt idx="1173">
                  <c:v>406</c:v>
                </c:pt>
                <c:pt idx="1174">
                  <c:v>411</c:v>
                </c:pt>
                <c:pt idx="1175">
                  <c:v>588</c:v>
                </c:pt>
                <c:pt idx="1176">
                  <c:v>423</c:v>
                </c:pt>
                <c:pt idx="1177">
                  <c:v>436</c:v>
                </c:pt>
                <c:pt idx="1178">
                  <c:v>429</c:v>
                </c:pt>
                <c:pt idx="1179">
                  <c:v>423</c:v>
                </c:pt>
                <c:pt idx="1180">
                  <c:v>379</c:v>
                </c:pt>
                <c:pt idx="1181">
                  <c:v>451</c:v>
                </c:pt>
                <c:pt idx="1182">
                  <c:v>428</c:v>
                </c:pt>
                <c:pt idx="1183">
                  <c:v>461</c:v>
                </c:pt>
                <c:pt idx="1184">
                  <c:v>396</c:v>
                </c:pt>
                <c:pt idx="1185">
                  <c:v>393</c:v>
                </c:pt>
                <c:pt idx="1186">
                  <c:v>390</c:v>
                </c:pt>
                <c:pt idx="1187">
                  <c:v>375</c:v>
                </c:pt>
                <c:pt idx="1188">
                  <c:v>391</c:v>
                </c:pt>
                <c:pt idx="1189">
                  <c:v>391</c:v>
                </c:pt>
                <c:pt idx="1190">
                  <c:v>416</c:v>
                </c:pt>
                <c:pt idx="1191">
                  <c:v>385</c:v>
                </c:pt>
                <c:pt idx="1192">
                  <c:v>424</c:v>
                </c:pt>
                <c:pt idx="1193">
                  <c:v>403</c:v>
                </c:pt>
                <c:pt idx="1194">
                  <c:v>396</c:v>
                </c:pt>
                <c:pt idx="1195">
                  <c:v>385</c:v>
                </c:pt>
                <c:pt idx="1196">
                  <c:v>384</c:v>
                </c:pt>
                <c:pt idx="1197">
                  <c:v>380</c:v>
                </c:pt>
                <c:pt idx="1198">
                  <c:v>359</c:v>
                </c:pt>
                <c:pt idx="1199">
                  <c:v>287</c:v>
                </c:pt>
                <c:pt idx="1200">
                  <c:v>423</c:v>
                </c:pt>
                <c:pt idx="1201">
                  <c:v>376</c:v>
                </c:pt>
                <c:pt idx="1202">
                  <c:v>385</c:v>
                </c:pt>
                <c:pt idx="1203">
                  <c:v>425</c:v>
                </c:pt>
                <c:pt idx="1204">
                  <c:v>389</c:v>
                </c:pt>
                <c:pt idx="1205">
                  <c:v>364</c:v>
                </c:pt>
                <c:pt idx="1206">
                  <c:v>398</c:v>
                </c:pt>
                <c:pt idx="1207">
                  <c:v>417</c:v>
                </c:pt>
                <c:pt idx="1208">
                  <c:v>417</c:v>
                </c:pt>
                <c:pt idx="1209">
                  <c:v>439</c:v>
                </c:pt>
                <c:pt idx="1210">
                  <c:v>386</c:v>
                </c:pt>
                <c:pt idx="1211">
                  <c:v>488</c:v>
                </c:pt>
                <c:pt idx="1212">
                  <c:v>453</c:v>
                </c:pt>
                <c:pt idx="1213">
                  <c:v>446</c:v>
                </c:pt>
                <c:pt idx="1214">
                  <c:v>424</c:v>
                </c:pt>
                <c:pt idx="1215">
                  <c:v>447</c:v>
                </c:pt>
                <c:pt idx="1216">
                  <c:v>428</c:v>
                </c:pt>
                <c:pt idx="1217">
                  <c:v>465</c:v>
                </c:pt>
                <c:pt idx="1218">
                  <c:v>418</c:v>
                </c:pt>
                <c:pt idx="1219">
                  <c:v>459</c:v>
                </c:pt>
                <c:pt idx="1220">
                  <c:v>449</c:v>
                </c:pt>
                <c:pt idx="1221">
                  <c:v>506</c:v>
                </c:pt>
                <c:pt idx="1222">
                  <c:v>492</c:v>
                </c:pt>
                <c:pt idx="1223">
                  <c:v>404</c:v>
                </c:pt>
                <c:pt idx="1224">
                  <c:v>526</c:v>
                </c:pt>
                <c:pt idx="1225">
                  <c:v>555</c:v>
                </c:pt>
                <c:pt idx="1226">
                  <c:v>627</c:v>
                </c:pt>
                <c:pt idx="1227">
                  <c:v>620</c:v>
                </c:pt>
                <c:pt idx="1228">
                  <c:v>632</c:v>
                </c:pt>
                <c:pt idx="1229">
                  <c:v>680</c:v>
                </c:pt>
                <c:pt idx="1230">
                  <c:v>638</c:v>
                </c:pt>
                <c:pt idx="1231">
                  <c:v>706</c:v>
                </c:pt>
                <c:pt idx="1232">
                  <c:v>753</c:v>
                </c:pt>
                <c:pt idx="1233">
                  <c:v>666</c:v>
                </c:pt>
                <c:pt idx="1234">
                  <c:v>833</c:v>
                </c:pt>
                <c:pt idx="1235">
                  <c:v>950</c:v>
                </c:pt>
                <c:pt idx="1236">
                  <c:v>953</c:v>
                </c:pt>
                <c:pt idx="1237">
                  <c:v>935</c:v>
                </c:pt>
                <c:pt idx="1238">
                  <c:v>1039</c:v>
                </c:pt>
                <c:pt idx="1239">
                  <c:v>928</c:v>
                </c:pt>
                <c:pt idx="1240">
                  <c:v>906</c:v>
                </c:pt>
                <c:pt idx="1241">
                  <c:v>985</c:v>
                </c:pt>
                <c:pt idx="1242">
                  <c:v>969</c:v>
                </c:pt>
                <c:pt idx="1243">
                  <c:v>999</c:v>
                </c:pt>
                <c:pt idx="1244">
                  <c:v>1008</c:v>
                </c:pt>
                <c:pt idx="1245">
                  <c:v>1072</c:v>
                </c:pt>
                <c:pt idx="1246">
                  <c:v>1025</c:v>
                </c:pt>
                <c:pt idx="1247">
                  <c:v>828</c:v>
                </c:pt>
                <c:pt idx="1248">
                  <c:v>1141</c:v>
                </c:pt>
                <c:pt idx="1249">
                  <c:v>1097</c:v>
                </c:pt>
                <c:pt idx="1250">
                  <c:v>1011</c:v>
                </c:pt>
                <c:pt idx="1251">
                  <c:v>1175</c:v>
                </c:pt>
                <c:pt idx="1252">
                  <c:v>1132</c:v>
                </c:pt>
                <c:pt idx="1253">
                  <c:v>1233</c:v>
                </c:pt>
                <c:pt idx="1254">
                  <c:v>1204</c:v>
                </c:pt>
                <c:pt idx="1255">
                  <c:v>1109</c:v>
                </c:pt>
                <c:pt idx="1256">
                  <c:v>1225</c:v>
                </c:pt>
                <c:pt idx="1257">
                  <c:v>1185</c:v>
                </c:pt>
                <c:pt idx="1258">
                  <c:v>1155</c:v>
                </c:pt>
                <c:pt idx="1259">
                  <c:v>1325</c:v>
                </c:pt>
                <c:pt idx="1260">
                  <c:v>1349</c:v>
                </c:pt>
                <c:pt idx="1261">
                  <c:v>1175</c:v>
                </c:pt>
                <c:pt idx="1262">
                  <c:v>1221</c:v>
                </c:pt>
                <c:pt idx="1263">
                  <c:v>1202</c:v>
                </c:pt>
                <c:pt idx="1264">
                  <c:v>1159</c:v>
                </c:pt>
                <c:pt idx="1265">
                  <c:v>1241</c:v>
                </c:pt>
                <c:pt idx="1266">
                  <c:v>1261</c:v>
                </c:pt>
                <c:pt idx="1267">
                  <c:v>1247</c:v>
                </c:pt>
                <c:pt idx="1268">
                  <c:v>1193</c:v>
                </c:pt>
                <c:pt idx="1269">
                  <c:v>1240</c:v>
                </c:pt>
                <c:pt idx="1270">
                  <c:v>1187</c:v>
                </c:pt>
                <c:pt idx="1271">
                  <c:v>838</c:v>
                </c:pt>
                <c:pt idx="1272">
                  <c:v>1227</c:v>
                </c:pt>
                <c:pt idx="1273">
                  <c:v>1346</c:v>
                </c:pt>
                <c:pt idx="1274">
                  <c:v>1304</c:v>
                </c:pt>
                <c:pt idx="1275">
                  <c:v>1209</c:v>
                </c:pt>
                <c:pt idx="1276">
                  <c:v>1213</c:v>
                </c:pt>
                <c:pt idx="1277">
                  <c:v>1198</c:v>
                </c:pt>
                <c:pt idx="1278">
                  <c:v>1142</c:v>
                </c:pt>
                <c:pt idx="1279">
                  <c:v>1178</c:v>
                </c:pt>
                <c:pt idx="1280">
                  <c:v>1273</c:v>
                </c:pt>
                <c:pt idx="1281">
                  <c:v>1214</c:v>
                </c:pt>
                <c:pt idx="1282">
                  <c:v>1110</c:v>
                </c:pt>
                <c:pt idx="1283">
                  <c:v>1307</c:v>
                </c:pt>
                <c:pt idx="1284">
                  <c:v>1335</c:v>
                </c:pt>
                <c:pt idx="1285">
                  <c:v>1323</c:v>
                </c:pt>
                <c:pt idx="1286">
                  <c:v>1264</c:v>
                </c:pt>
                <c:pt idx="1287">
                  <c:v>1263</c:v>
                </c:pt>
                <c:pt idx="1288">
                  <c:v>1194</c:v>
                </c:pt>
                <c:pt idx="1289">
                  <c:v>1269</c:v>
                </c:pt>
                <c:pt idx="1290">
                  <c:v>1180</c:v>
                </c:pt>
                <c:pt idx="1291">
                  <c:v>1243</c:v>
                </c:pt>
                <c:pt idx="1292">
                  <c:v>1151</c:v>
                </c:pt>
                <c:pt idx="1293">
                  <c:v>1177</c:v>
                </c:pt>
                <c:pt idx="1294">
                  <c:v>1184</c:v>
                </c:pt>
                <c:pt idx="1295">
                  <c:v>883</c:v>
                </c:pt>
                <c:pt idx="1296">
                  <c:v>1183</c:v>
                </c:pt>
                <c:pt idx="1297">
                  <c:v>1153</c:v>
                </c:pt>
                <c:pt idx="1298">
                  <c:v>1229</c:v>
                </c:pt>
                <c:pt idx="1299">
                  <c:v>1129</c:v>
                </c:pt>
                <c:pt idx="1300">
                  <c:v>1238</c:v>
                </c:pt>
                <c:pt idx="1301">
                  <c:v>1189</c:v>
                </c:pt>
                <c:pt idx="1302">
                  <c:v>1121</c:v>
                </c:pt>
                <c:pt idx="1303">
                  <c:v>1183</c:v>
                </c:pt>
                <c:pt idx="1304">
                  <c:v>1252</c:v>
                </c:pt>
                <c:pt idx="1305">
                  <c:v>1116</c:v>
                </c:pt>
                <c:pt idx="1306">
                  <c:v>1190</c:v>
                </c:pt>
                <c:pt idx="1307">
                  <c:v>1216</c:v>
                </c:pt>
                <c:pt idx="1308">
                  <c:v>1083</c:v>
                </c:pt>
                <c:pt idx="1309">
                  <c:v>1120</c:v>
                </c:pt>
                <c:pt idx="1310">
                  <c:v>1066</c:v>
                </c:pt>
                <c:pt idx="1311">
                  <c:v>1126</c:v>
                </c:pt>
                <c:pt idx="1312">
                  <c:v>1140</c:v>
                </c:pt>
                <c:pt idx="1313">
                  <c:v>1088</c:v>
                </c:pt>
                <c:pt idx="1314">
                  <c:v>1081</c:v>
                </c:pt>
                <c:pt idx="1315">
                  <c:v>1063</c:v>
                </c:pt>
                <c:pt idx="1316">
                  <c:v>1082</c:v>
                </c:pt>
                <c:pt idx="1317">
                  <c:v>1087</c:v>
                </c:pt>
                <c:pt idx="1318">
                  <c:v>1038</c:v>
                </c:pt>
                <c:pt idx="1319">
                  <c:v>735</c:v>
                </c:pt>
                <c:pt idx="1320">
                  <c:v>1027</c:v>
                </c:pt>
                <c:pt idx="1321">
                  <c:v>986</c:v>
                </c:pt>
                <c:pt idx="1322">
                  <c:v>981</c:v>
                </c:pt>
                <c:pt idx="1323">
                  <c:v>967</c:v>
                </c:pt>
                <c:pt idx="1324">
                  <c:v>995</c:v>
                </c:pt>
                <c:pt idx="1325">
                  <c:v>1014</c:v>
                </c:pt>
                <c:pt idx="1326">
                  <c:v>922</c:v>
                </c:pt>
                <c:pt idx="1327">
                  <c:v>1048</c:v>
                </c:pt>
                <c:pt idx="1328">
                  <c:v>1004</c:v>
                </c:pt>
                <c:pt idx="1329">
                  <c:v>1055</c:v>
                </c:pt>
                <c:pt idx="1330">
                  <c:v>1023</c:v>
                </c:pt>
                <c:pt idx="1331">
                  <c:v>1074</c:v>
                </c:pt>
                <c:pt idx="1332">
                  <c:v>1039</c:v>
                </c:pt>
                <c:pt idx="1333">
                  <c:v>874</c:v>
                </c:pt>
                <c:pt idx="1334">
                  <c:v>992</c:v>
                </c:pt>
                <c:pt idx="1335">
                  <c:v>947</c:v>
                </c:pt>
                <c:pt idx="1336">
                  <c:v>986</c:v>
                </c:pt>
                <c:pt idx="1337">
                  <c:v>974</c:v>
                </c:pt>
                <c:pt idx="1338">
                  <c:v>894</c:v>
                </c:pt>
                <c:pt idx="1339">
                  <c:v>887</c:v>
                </c:pt>
                <c:pt idx="1340">
                  <c:v>962</c:v>
                </c:pt>
                <c:pt idx="1341">
                  <c:v>1016</c:v>
                </c:pt>
                <c:pt idx="1342">
                  <c:v>981</c:v>
                </c:pt>
                <c:pt idx="1343">
                  <c:v>629</c:v>
                </c:pt>
                <c:pt idx="1344">
                  <c:v>894</c:v>
                </c:pt>
                <c:pt idx="1345">
                  <c:v>876</c:v>
                </c:pt>
                <c:pt idx="1346">
                  <c:v>924</c:v>
                </c:pt>
                <c:pt idx="1347">
                  <c:v>901</c:v>
                </c:pt>
                <c:pt idx="1348">
                  <c:v>835</c:v>
                </c:pt>
                <c:pt idx="1349">
                  <c:v>938</c:v>
                </c:pt>
                <c:pt idx="1350">
                  <c:v>836</c:v>
                </c:pt>
                <c:pt idx="1351">
                  <c:v>933</c:v>
                </c:pt>
                <c:pt idx="1352">
                  <c:v>908</c:v>
                </c:pt>
                <c:pt idx="1353">
                  <c:v>837</c:v>
                </c:pt>
                <c:pt idx="1354">
                  <c:v>849</c:v>
                </c:pt>
                <c:pt idx="1355">
                  <c:v>943</c:v>
                </c:pt>
                <c:pt idx="1356">
                  <c:v>891</c:v>
                </c:pt>
                <c:pt idx="1357">
                  <c:v>779</c:v>
                </c:pt>
                <c:pt idx="1358">
                  <c:v>894</c:v>
                </c:pt>
                <c:pt idx="1359">
                  <c:v>856</c:v>
                </c:pt>
                <c:pt idx="1360">
                  <c:v>894</c:v>
                </c:pt>
                <c:pt idx="1361">
                  <c:v>948</c:v>
                </c:pt>
                <c:pt idx="1362">
                  <c:v>860</c:v>
                </c:pt>
                <c:pt idx="1363">
                  <c:v>879</c:v>
                </c:pt>
                <c:pt idx="1364">
                  <c:v>927</c:v>
                </c:pt>
                <c:pt idx="1365">
                  <c:v>824</c:v>
                </c:pt>
                <c:pt idx="1366">
                  <c:v>834</c:v>
                </c:pt>
                <c:pt idx="1367">
                  <c:v>613</c:v>
                </c:pt>
                <c:pt idx="1368">
                  <c:v>860</c:v>
                </c:pt>
                <c:pt idx="1369">
                  <c:v>869</c:v>
                </c:pt>
                <c:pt idx="1370">
                  <c:v>847</c:v>
                </c:pt>
                <c:pt idx="1371">
                  <c:v>799</c:v>
                </c:pt>
                <c:pt idx="1372">
                  <c:v>875</c:v>
                </c:pt>
                <c:pt idx="1373">
                  <c:v>864</c:v>
                </c:pt>
                <c:pt idx="1374">
                  <c:v>804</c:v>
                </c:pt>
                <c:pt idx="1375">
                  <c:v>839</c:v>
                </c:pt>
                <c:pt idx="1376">
                  <c:v>791</c:v>
                </c:pt>
                <c:pt idx="1377">
                  <c:v>791</c:v>
                </c:pt>
                <c:pt idx="1378">
                  <c:v>819</c:v>
                </c:pt>
                <c:pt idx="1379">
                  <c:v>898</c:v>
                </c:pt>
                <c:pt idx="1380">
                  <c:v>811</c:v>
                </c:pt>
                <c:pt idx="1381">
                  <c:v>815</c:v>
                </c:pt>
                <c:pt idx="1382">
                  <c:v>771</c:v>
                </c:pt>
                <c:pt idx="1383">
                  <c:v>844</c:v>
                </c:pt>
                <c:pt idx="1384">
                  <c:v>842</c:v>
                </c:pt>
                <c:pt idx="1385">
                  <c:v>818</c:v>
                </c:pt>
                <c:pt idx="1386">
                  <c:v>861</c:v>
                </c:pt>
                <c:pt idx="1387">
                  <c:v>829</c:v>
                </c:pt>
                <c:pt idx="1388">
                  <c:v>809</c:v>
                </c:pt>
                <c:pt idx="1389">
                  <c:v>799</c:v>
                </c:pt>
                <c:pt idx="1390">
                  <c:v>870</c:v>
                </c:pt>
                <c:pt idx="1391">
                  <c:v>578</c:v>
                </c:pt>
                <c:pt idx="1392">
                  <c:v>910</c:v>
                </c:pt>
                <c:pt idx="1393">
                  <c:v>864</c:v>
                </c:pt>
                <c:pt idx="1394">
                  <c:v>854</c:v>
                </c:pt>
                <c:pt idx="1395">
                  <c:v>855</c:v>
                </c:pt>
                <c:pt idx="1396">
                  <c:v>885</c:v>
                </c:pt>
                <c:pt idx="1397">
                  <c:v>838</c:v>
                </c:pt>
                <c:pt idx="1398">
                  <c:v>806</c:v>
                </c:pt>
                <c:pt idx="1399">
                  <c:v>828</c:v>
                </c:pt>
                <c:pt idx="1400">
                  <c:v>895</c:v>
                </c:pt>
                <c:pt idx="1401">
                  <c:v>853</c:v>
                </c:pt>
                <c:pt idx="1402">
                  <c:v>851</c:v>
                </c:pt>
                <c:pt idx="1403">
                  <c:v>561</c:v>
                </c:pt>
                <c:pt idx="1404">
                  <c:v>814</c:v>
                </c:pt>
                <c:pt idx="1405">
                  <c:v>784</c:v>
                </c:pt>
                <c:pt idx="1406">
                  <c:v>870</c:v>
                </c:pt>
                <c:pt idx="1407">
                  <c:v>822</c:v>
                </c:pt>
                <c:pt idx="1408">
                  <c:v>842</c:v>
                </c:pt>
                <c:pt idx="1409">
                  <c:v>798</c:v>
                </c:pt>
                <c:pt idx="1410">
                  <c:v>760</c:v>
                </c:pt>
                <c:pt idx="1411">
                  <c:v>786</c:v>
                </c:pt>
                <c:pt idx="1412">
                  <c:v>754</c:v>
                </c:pt>
                <c:pt idx="1413">
                  <c:v>735</c:v>
                </c:pt>
                <c:pt idx="1414">
                  <c:v>727</c:v>
                </c:pt>
                <c:pt idx="1415">
                  <c:v>754</c:v>
                </c:pt>
                <c:pt idx="1416">
                  <c:v>721</c:v>
                </c:pt>
                <c:pt idx="1417">
                  <c:v>768</c:v>
                </c:pt>
                <c:pt idx="1418">
                  <c:v>818</c:v>
                </c:pt>
                <c:pt idx="1419">
                  <c:v>803</c:v>
                </c:pt>
                <c:pt idx="1420">
                  <c:v>808</c:v>
                </c:pt>
                <c:pt idx="1421">
                  <c:v>722</c:v>
                </c:pt>
                <c:pt idx="1422">
                  <c:v>778</c:v>
                </c:pt>
                <c:pt idx="1423">
                  <c:v>766</c:v>
                </c:pt>
                <c:pt idx="1424">
                  <c:v>757</c:v>
                </c:pt>
                <c:pt idx="1425">
                  <c:v>737</c:v>
                </c:pt>
                <c:pt idx="1426">
                  <c:v>679</c:v>
                </c:pt>
                <c:pt idx="1427">
                  <c:v>471</c:v>
                </c:pt>
                <c:pt idx="1428">
                  <c:v>701</c:v>
                </c:pt>
                <c:pt idx="1429">
                  <c:v>657</c:v>
                </c:pt>
                <c:pt idx="1430">
                  <c:v>699</c:v>
                </c:pt>
                <c:pt idx="1431">
                  <c:v>609</c:v>
                </c:pt>
                <c:pt idx="1432">
                  <c:v>609</c:v>
                </c:pt>
                <c:pt idx="1433">
                  <c:v>666</c:v>
                </c:pt>
                <c:pt idx="1434">
                  <c:v>576</c:v>
                </c:pt>
                <c:pt idx="1435">
                  <c:v>572</c:v>
                </c:pt>
                <c:pt idx="1436">
                  <c:v>550</c:v>
                </c:pt>
                <c:pt idx="1437">
                  <c:v>589</c:v>
                </c:pt>
                <c:pt idx="1438">
                  <c:v>530</c:v>
                </c:pt>
                <c:pt idx="1439">
                  <c:v>600</c:v>
                </c:pt>
                <c:pt idx="1440">
                  <c:v>571</c:v>
                </c:pt>
                <c:pt idx="1441">
                  <c:v>547</c:v>
                </c:pt>
                <c:pt idx="1442">
                  <c:v>568</c:v>
                </c:pt>
                <c:pt idx="1443">
                  <c:v>548</c:v>
                </c:pt>
                <c:pt idx="1444">
                  <c:v>520</c:v>
                </c:pt>
                <c:pt idx="1445">
                  <c:v>612</c:v>
                </c:pt>
                <c:pt idx="1446">
                  <c:v>529</c:v>
                </c:pt>
                <c:pt idx="1447">
                  <c:v>481</c:v>
                </c:pt>
                <c:pt idx="1448">
                  <c:v>546</c:v>
                </c:pt>
                <c:pt idx="1449">
                  <c:v>542</c:v>
                </c:pt>
                <c:pt idx="1450">
                  <c:v>557</c:v>
                </c:pt>
                <c:pt idx="1451">
                  <c:v>359</c:v>
                </c:pt>
                <c:pt idx="1452">
                  <c:v>502</c:v>
                </c:pt>
                <c:pt idx="1453">
                  <c:v>518</c:v>
                </c:pt>
                <c:pt idx="1454">
                  <c:v>485</c:v>
                </c:pt>
                <c:pt idx="1455">
                  <c:v>559</c:v>
                </c:pt>
                <c:pt idx="1456">
                  <c:v>496</c:v>
                </c:pt>
                <c:pt idx="1457">
                  <c:v>504</c:v>
                </c:pt>
                <c:pt idx="1458">
                  <c:v>475</c:v>
                </c:pt>
                <c:pt idx="1459">
                  <c:v>470</c:v>
                </c:pt>
                <c:pt idx="1460">
                  <c:v>436</c:v>
                </c:pt>
                <c:pt idx="1461">
                  <c:v>480</c:v>
                </c:pt>
                <c:pt idx="1462">
                  <c:v>460</c:v>
                </c:pt>
                <c:pt idx="1463">
                  <c:v>523</c:v>
                </c:pt>
                <c:pt idx="1464">
                  <c:v>488</c:v>
                </c:pt>
                <c:pt idx="1465">
                  <c:v>416</c:v>
                </c:pt>
                <c:pt idx="1466">
                  <c:v>449</c:v>
                </c:pt>
                <c:pt idx="1467">
                  <c:v>424</c:v>
                </c:pt>
                <c:pt idx="1468">
                  <c:v>388</c:v>
                </c:pt>
                <c:pt idx="1469">
                  <c:v>396</c:v>
                </c:pt>
                <c:pt idx="1470">
                  <c:v>423</c:v>
                </c:pt>
                <c:pt idx="1471">
                  <c:v>441</c:v>
                </c:pt>
                <c:pt idx="1472">
                  <c:v>437</c:v>
                </c:pt>
                <c:pt idx="1473">
                  <c:v>417</c:v>
                </c:pt>
                <c:pt idx="1474">
                  <c:v>401</c:v>
                </c:pt>
                <c:pt idx="1475">
                  <c:v>283</c:v>
                </c:pt>
                <c:pt idx="1476">
                  <c:v>392</c:v>
                </c:pt>
                <c:pt idx="1477">
                  <c:v>403</c:v>
                </c:pt>
                <c:pt idx="1478">
                  <c:v>444</c:v>
                </c:pt>
                <c:pt idx="1479">
                  <c:v>403</c:v>
                </c:pt>
                <c:pt idx="1480">
                  <c:v>391</c:v>
                </c:pt>
                <c:pt idx="1481">
                  <c:v>379</c:v>
                </c:pt>
                <c:pt idx="1482">
                  <c:v>370</c:v>
                </c:pt>
                <c:pt idx="1483">
                  <c:v>412</c:v>
                </c:pt>
                <c:pt idx="1484">
                  <c:v>375</c:v>
                </c:pt>
                <c:pt idx="1485">
                  <c:v>347</c:v>
                </c:pt>
                <c:pt idx="1486">
                  <c:v>362</c:v>
                </c:pt>
                <c:pt idx="1487">
                  <c:v>423</c:v>
                </c:pt>
                <c:pt idx="1488">
                  <c:v>355</c:v>
                </c:pt>
                <c:pt idx="1489">
                  <c:v>361</c:v>
                </c:pt>
                <c:pt idx="1490">
                  <c:v>380</c:v>
                </c:pt>
                <c:pt idx="1491">
                  <c:v>353</c:v>
                </c:pt>
                <c:pt idx="1492">
                  <c:v>350</c:v>
                </c:pt>
                <c:pt idx="1493">
                  <c:v>378</c:v>
                </c:pt>
                <c:pt idx="1494">
                  <c:v>401</c:v>
                </c:pt>
                <c:pt idx="1495">
                  <c:v>378</c:v>
                </c:pt>
                <c:pt idx="1496">
                  <c:v>363</c:v>
                </c:pt>
                <c:pt idx="1497">
                  <c:v>391</c:v>
                </c:pt>
                <c:pt idx="1498">
                  <c:v>387</c:v>
                </c:pt>
                <c:pt idx="1499">
                  <c:v>275</c:v>
                </c:pt>
                <c:pt idx="1500">
                  <c:v>398</c:v>
                </c:pt>
                <c:pt idx="1501">
                  <c:v>379</c:v>
                </c:pt>
                <c:pt idx="1502">
                  <c:v>415</c:v>
                </c:pt>
                <c:pt idx="1503">
                  <c:v>404</c:v>
                </c:pt>
                <c:pt idx="1504">
                  <c:v>370</c:v>
                </c:pt>
                <c:pt idx="1505">
                  <c:v>435</c:v>
                </c:pt>
                <c:pt idx="1506">
                  <c:v>413</c:v>
                </c:pt>
                <c:pt idx="1507">
                  <c:v>412</c:v>
                </c:pt>
                <c:pt idx="1508">
                  <c:v>413</c:v>
                </c:pt>
                <c:pt idx="1509">
                  <c:v>469</c:v>
                </c:pt>
                <c:pt idx="1510">
                  <c:v>365</c:v>
                </c:pt>
                <c:pt idx="1511">
                  <c:v>408</c:v>
                </c:pt>
                <c:pt idx="1512">
                  <c:v>408</c:v>
                </c:pt>
                <c:pt idx="1513">
                  <c:v>441</c:v>
                </c:pt>
                <c:pt idx="1514">
                  <c:v>425</c:v>
                </c:pt>
                <c:pt idx="1515">
                  <c:v>433</c:v>
                </c:pt>
                <c:pt idx="1516">
                  <c:v>427</c:v>
                </c:pt>
                <c:pt idx="1517">
                  <c:v>458</c:v>
                </c:pt>
                <c:pt idx="1518">
                  <c:v>419</c:v>
                </c:pt>
                <c:pt idx="1519">
                  <c:v>444</c:v>
                </c:pt>
                <c:pt idx="1520">
                  <c:v>469</c:v>
                </c:pt>
                <c:pt idx="1521">
                  <c:v>430</c:v>
                </c:pt>
                <c:pt idx="1522">
                  <c:v>448</c:v>
                </c:pt>
                <c:pt idx="1523">
                  <c:v>313</c:v>
                </c:pt>
                <c:pt idx="1524">
                  <c:v>481</c:v>
                </c:pt>
                <c:pt idx="1525">
                  <c:v>492</c:v>
                </c:pt>
                <c:pt idx="1526">
                  <c:v>527</c:v>
                </c:pt>
                <c:pt idx="1527">
                  <c:v>501</c:v>
                </c:pt>
                <c:pt idx="1528">
                  <c:v>509</c:v>
                </c:pt>
                <c:pt idx="1529">
                  <c:v>534</c:v>
                </c:pt>
                <c:pt idx="1530">
                  <c:v>575</c:v>
                </c:pt>
                <c:pt idx="1531">
                  <c:v>509</c:v>
                </c:pt>
                <c:pt idx="1532">
                  <c:v>573</c:v>
                </c:pt>
                <c:pt idx="1533">
                  <c:v>531</c:v>
                </c:pt>
                <c:pt idx="1534">
                  <c:v>553</c:v>
                </c:pt>
                <c:pt idx="1535">
                  <c:v>675</c:v>
                </c:pt>
                <c:pt idx="1536">
                  <c:v>637</c:v>
                </c:pt>
                <c:pt idx="1537">
                  <c:v>674</c:v>
                </c:pt>
                <c:pt idx="1538">
                  <c:v>629</c:v>
                </c:pt>
                <c:pt idx="1539">
                  <c:v>590</c:v>
                </c:pt>
                <c:pt idx="1540">
                  <c:v>618</c:v>
                </c:pt>
                <c:pt idx="1541">
                  <c:v>696</c:v>
                </c:pt>
                <c:pt idx="1542">
                  <c:v>663</c:v>
                </c:pt>
                <c:pt idx="1543">
                  <c:v>575</c:v>
                </c:pt>
                <c:pt idx="1544">
                  <c:v>646</c:v>
                </c:pt>
                <c:pt idx="1545">
                  <c:v>719</c:v>
                </c:pt>
                <c:pt idx="1546">
                  <c:v>627</c:v>
                </c:pt>
                <c:pt idx="1547">
                  <c:v>520</c:v>
                </c:pt>
                <c:pt idx="1548">
                  <c:v>681</c:v>
                </c:pt>
                <c:pt idx="1549">
                  <c:v>709</c:v>
                </c:pt>
                <c:pt idx="1550">
                  <c:v>772</c:v>
                </c:pt>
                <c:pt idx="1551">
                  <c:v>711</c:v>
                </c:pt>
                <c:pt idx="1552">
                  <c:v>713</c:v>
                </c:pt>
                <c:pt idx="1553">
                  <c:v>694</c:v>
                </c:pt>
                <c:pt idx="1554">
                  <c:v>697</c:v>
                </c:pt>
                <c:pt idx="1555">
                  <c:v>769</c:v>
                </c:pt>
                <c:pt idx="1556">
                  <c:v>713</c:v>
                </c:pt>
                <c:pt idx="1557">
                  <c:v>657</c:v>
                </c:pt>
                <c:pt idx="1558">
                  <c:v>691</c:v>
                </c:pt>
                <c:pt idx="1559">
                  <c:v>807</c:v>
                </c:pt>
                <c:pt idx="1560">
                  <c:v>681</c:v>
                </c:pt>
                <c:pt idx="1561">
                  <c:v>746</c:v>
                </c:pt>
                <c:pt idx="1562">
                  <c:v>783</c:v>
                </c:pt>
                <c:pt idx="1563">
                  <c:v>683</c:v>
                </c:pt>
                <c:pt idx="1564">
                  <c:v>813</c:v>
                </c:pt>
                <c:pt idx="1565">
                  <c:v>797</c:v>
                </c:pt>
                <c:pt idx="1566">
                  <c:v>714</c:v>
                </c:pt>
                <c:pt idx="1567">
                  <c:v>682</c:v>
                </c:pt>
                <c:pt idx="1568">
                  <c:v>732</c:v>
                </c:pt>
                <c:pt idx="1569">
                  <c:v>767</c:v>
                </c:pt>
                <c:pt idx="1570">
                  <c:v>734</c:v>
                </c:pt>
                <c:pt idx="1571">
                  <c:v>526</c:v>
                </c:pt>
                <c:pt idx="1572">
                  <c:v>782</c:v>
                </c:pt>
                <c:pt idx="1573">
                  <c:v>739</c:v>
                </c:pt>
                <c:pt idx="1574">
                  <c:v>890</c:v>
                </c:pt>
                <c:pt idx="1575">
                  <c:v>850</c:v>
                </c:pt>
                <c:pt idx="1576">
                  <c:v>756</c:v>
                </c:pt>
                <c:pt idx="1577">
                  <c:v>790</c:v>
                </c:pt>
                <c:pt idx="1578">
                  <c:v>816</c:v>
                </c:pt>
                <c:pt idx="1579">
                  <c:v>780</c:v>
                </c:pt>
                <c:pt idx="1580">
                  <c:v>801</c:v>
                </c:pt>
                <c:pt idx="1581">
                  <c:v>826</c:v>
                </c:pt>
                <c:pt idx="1582">
                  <c:v>726</c:v>
                </c:pt>
                <c:pt idx="1583">
                  <c:v>808</c:v>
                </c:pt>
                <c:pt idx="1584">
                  <c:v>778</c:v>
                </c:pt>
                <c:pt idx="1585">
                  <c:v>783</c:v>
                </c:pt>
                <c:pt idx="1586">
                  <c:v>805</c:v>
                </c:pt>
                <c:pt idx="1587">
                  <c:v>792</c:v>
                </c:pt>
                <c:pt idx="1588">
                  <c:v>777</c:v>
                </c:pt>
                <c:pt idx="1589">
                  <c:v>774</c:v>
                </c:pt>
                <c:pt idx="1590">
                  <c:v>746</c:v>
                </c:pt>
                <c:pt idx="1591">
                  <c:v>737</c:v>
                </c:pt>
                <c:pt idx="1592">
                  <c:v>730</c:v>
                </c:pt>
                <c:pt idx="1593">
                  <c:v>714</c:v>
                </c:pt>
                <c:pt idx="1594">
                  <c:v>702</c:v>
                </c:pt>
                <c:pt idx="1595">
                  <c:v>547</c:v>
                </c:pt>
                <c:pt idx="1596">
                  <c:v>726</c:v>
                </c:pt>
                <c:pt idx="1597">
                  <c:v>742</c:v>
                </c:pt>
                <c:pt idx="1598">
                  <c:v>658</c:v>
                </c:pt>
                <c:pt idx="1599">
                  <c:v>679</c:v>
                </c:pt>
                <c:pt idx="1600">
                  <c:v>653</c:v>
                </c:pt>
                <c:pt idx="1601">
                  <c:v>680</c:v>
                </c:pt>
                <c:pt idx="1602">
                  <c:v>678</c:v>
                </c:pt>
                <c:pt idx="1603">
                  <c:v>645</c:v>
                </c:pt>
                <c:pt idx="1604">
                  <c:v>686</c:v>
                </c:pt>
                <c:pt idx="1605">
                  <c:v>678</c:v>
                </c:pt>
                <c:pt idx="1606">
                  <c:v>667</c:v>
                </c:pt>
                <c:pt idx="1607">
                  <c:v>501</c:v>
                </c:pt>
                <c:pt idx="1608">
                  <c:v>705</c:v>
                </c:pt>
                <c:pt idx="1609">
                  <c:v>704</c:v>
                </c:pt>
                <c:pt idx="1610">
                  <c:v>752</c:v>
                </c:pt>
                <c:pt idx="1611">
                  <c:v>688</c:v>
                </c:pt>
                <c:pt idx="1612">
                  <c:v>700</c:v>
                </c:pt>
                <c:pt idx="1613">
                  <c:v>682</c:v>
                </c:pt>
                <c:pt idx="1614">
                  <c:v>759</c:v>
                </c:pt>
                <c:pt idx="1615">
                  <c:v>727</c:v>
                </c:pt>
                <c:pt idx="1616">
                  <c:v>754</c:v>
                </c:pt>
                <c:pt idx="1617">
                  <c:v>687</c:v>
                </c:pt>
                <c:pt idx="1618">
                  <c:v>749</c:v>
                </c:pt>
                <c:pt idx="1619">
                  <c:v>792</c:v>
                </c:pt>
                <c:pt idx="1620">
                  <c:v>860</c:v>
                </c:pt>
                <c:pt idx="1621">
                  <c:v>873</c:v>
                </c:pt>
                <c:pt idx="1622">
                  <c:v>792</c:v>
                </c:pt>
                <c:pt idx="1623">
                  <c:v>861</c:v>
                </c:pt>
                <c:pt idx="1624">
                  <c:v>814</c:v>
                </c:pt>
                <c:pt idx="1625">
                  <c:v>814</c:v>
                </c:pt>
                <c:pt idx="1626">
                  <c:v>822</c:v>
                </c:pt>
                <c:pt idx="1627">
                  <c:v>809</c:v>
                </c:pt>
                <c:pt idx="1628">
                  <c:v>827</c:v>
                </c:pt>
                <c:pt idx="1629">
                  <c:v>840</c:v>
                </c:pt>
                <c:pt idx="1630">
                  <c:v>846</c:v>
                </c:pt>
                <c:pt idx="1631">
                  <c:v>538</c:v>
                </c:pt>
                <c:pt idx="1632">
                  <c:v>812</c:v>
                </c:pt>
                <c:pt idx="1633">
                  <c:v>825</c:v>
                </c:pt>
                <c:pt idx="1634">
                  <c:v>792</c:v>
                </c:pt>
                <c:pt idx="1635">
                  <c:v>902</c:v>
                </c:pt>
                <c:pt idx="1636">
                  <c:v>914</c:v>
                </c:pt>
                <c:pt idx="1637">
                  <c:v>887</c:v>
                </c:pt>
                <c:pt idx="1638">
                  <c:v>878</c:v>
                </c:pt>
                <c:pt idx="1639">
                  <c:v>838</c:v>
                </c:pt>
                <c:pt idx="1640">
                  <c:v>860</c:v>
                </c:pt>
                <c:pt idx="1641">
                  <c:v>826</c:v>
                </c:pt>
                <c:pt idx="1642">
                  <c:v>817</c:v>
                </c:pt>
                <c:pt idx="1643">
                  <c:v>798</c:v>
                </c:pt>
                <c:pt idx="1644">
                  <c:v>914</c:v>
                </c:pt>
                <c:pt idx="1645">
                  <c:v>840</c:v>
                </c:pt>
                <c:pt idx="1646">
                  <c:v>882</c:v>
                </c:pt>
                <c:pt idx="1647">
                  <c:v>804</c:v>
                </c:pt>
                <c:pt idx="1648">
                  <c:v>837</c:v>
                </c:pt>
                <c:pt idx="1649">
                  <c:v>854</c:v>
                </c:pt>
                <c:pt idx="1650">
                  <c:v>775</c:v>
                </c:pt>
                <c:pt idx="1651">
                  <c:v>894</c:v>
                </c:pt>
                <c:pt idx="1652">
                  <c:v>867</c:v>
                </c:pt>
                <c:pt idx="1653">
                  <c:v>843</c:v>
                </c:pt>
                <c:pt idx="1654">
                  <c:v>834</c:v>
                </c:pt>
                <c:pt idx="1655">
                  <c:v>569</c:v>
                </c:pt>
                <c:pt idx="1656">
                  <c:v>900</c:v>
                </c:pt>
                <c:pt idx="1657">
                  <c:v>851</c:v>
                </c:pt>
                <c:pt idx="1658">
                  <c:v>920</c:v>
                </c:pt>
                <c:pt idx="1659">
                  <c:v>895</c:v>
                </c:pt>
                <c:pt idx="1660">
                  <c:v>909</c:v>
                </c:pt>
                <c:pt idx="1661">
                  <c:v>942</c:v>
                </c:pt>
                <c:pt idx="1662">
                  <c:v>873</c:v>
                </c:pt>
                <c:pt idx="1663">
                  <c:v>859</c:v>
                </c:pt>
                <c:pt idx="1664">
                  <c:v>938</c:v>
                </c:pt>
                <c:pt idx="1665">
                  <c:v>822</c:v>
                </c:pt>
                <c:pt idx="1666">
                  <c:v>926</c:v>
                </c:pt>
                <c:pt idx="1667">
                  <c:v>972</c:v>
                </c:pt>
                <c:pt idx="1668">
                  <c:v>1000</c:v>
                </c:pt>
                <c:pt idx="1669">
                  <c:v>998</c:v>
                </c:pt>
                <c:pt idx="1670">
                  <c:v>936</c:v>
                </c:pt>
                <c:pt idx="1671">
                  <c:v>942</c:v>
                </c:pt>
                <c:pt idx="1672">
                  <c:v>907</c:v>
                </c:pt>
                <c:pt idx="1673">
                  <c:v>912</c:v>
                </c:pt>
                <c:pt idx="1674">
                  <c:v>958</c:v>
                </c:pt>
                <c:pt idx="1675">
                  <c:v>896</c:v>
                </c:pt>
                <c:pt idx="1676">
                  <c:v>1015</c:v>
                </c:pt>
                <c:pt idx="1677">
                  <c:v>840</c:v>
                </c:pt>
                <c:pt idx="1678">
                  <c:v>831</c:v>
                </c:pt>
                <c:pt idx="1679">
                  <c:v>598</c:v>
                </c:pt>
                <c:pt idx="1680">
                  <c:v>949</c:v>
                </c:pt>
                <c:pt idx="1681">
                  <c:v>989</c:v>
                </c:pt>
                <c:pt idx="1682">
                  <c:v>892</c:v>
                </c:pt>
                <c:pt idx="1683">
                  <c:v>870</c:v>
                </c:pt>
                <c:pt idx="1684">
                  <c:v>982</c:v>
                </c:pt>
                <c:pt idx="1685">
                  <c:v>1048</c:v>
                </c:pt>
                <c:pt idx="1686">
                  <c:v>980</c:v>
                </c:pt>
                <c:pt idx="1687">
                  <c:v>952</c:v>
                </c:pt>
                <c:pt idx="1688">
                  <c:v>931</c:v>
                </c:pt>
                <c:pt idx="1689">
                  <c:v>903</c:v>
                </c:pt>
                <c:pt idx="1690">
                  <c:v>861</c:v>
                </c:pt>
                <c:pt idx="1691">
                  <c:v>921</c:v>
                </c:pt>
                <c:pt idx="1692">
                  <c:v>921</c:v>
                </c:pt>
                <c:pt idx="1693">
                  <c:v>821</c:v>
                </c:pt>
                <c:pt idx="1694">
                  <c:v>933</c:v>
                </c:pt>
                <c:pt idx="1695">
                  <c:v>806</c:v>
                </c:pt>
                <c:pt idx="1696">
                  <c:v>913</c:v>
                </c:pt>
                <c:pt idx="1697">
                  <c:v>825</c:v>
                </c:pt>
                <c:pt idx="1698">
                  <c:v>861</c:v>
                </c:pt>
                <c:pt idx="1699">
                  <c:v>842</c:v>
                </c:pt>
                <c:pt idx="1700">
                  <c:v>890</c:v>
                </c:pt>
                <c:pt idx="1701">
                  <c:v>800</c:v>
                </c:pt>
                <c:pt idx="1702">
                  <c:v>773</c:v>
                </c:pt>
                <c:pt idx="1703">
                  <c:v>506</c:v>
                </c:pt>
                <c:pt idx="1704">
                  <c:v>826</c:v>
                </c:pt>
                <c:pt idx="1705">
                  <c:v>744</c:v>
                </c:pt>
                <c:pt idx="1706">
                  <c:v>742</c:v>
                </c:pt>
                <c:pt idx="1707">
                  <c:v>751</c:v>
                </c:pt>
                <c:pt idx="1708">
                  <c:v>702</c:v>
                </c:pt>
                <c:pt idx="1709">
                  <c:v>705</c:v>
                </c:pt>
                <c:pt idx="1710">
                  <c:v>735</c:v>
                </c:pt>
                <c:pt idx="1711">
                  <c:v>671</c:v>
                </c:pt>
                <c:pt idx="1712">
                  <c:v>674</c:v>
                </c:pt>
                <c:pt idx="1713">
                  <c:v>720</c:v>
                </c:pt>
                <c:pt idx="1714">
                  <c:v>691</c:v>
                </c:pt>
                <c:pt idx="1715">
                  <c:v>686</c:v>
                </c:pt>
                <c:pt idx="1716">
                  <c:v>725</c:v>
                </c:pt>
                <c:pt idx="1717">
                  <c:v>631</c:v>
                </c:pt>
                <c:pt idx="1718">
                  <c:v>631</c:v>
                </c:pt>
                <c:pt idx="1719">
                  <c:v>638</c:v>
                </c:pt>
                <c:pt idx="1720">
                  <c:v>631</c:v>
                </c:pt>
                <c:pt idx="1721">
                  <c:v>596</c:v>
                </c:pt>
                <c:pt idx="1722">
                  <c:v>594</c:v>
                </c:pt>
                <c:pt idx="1723">
                  <c:v>527</c:v>
                </c:pt>
                <c:pt idx="1724">
                  <c:v>607</c:v>
                </c:pt>
                <c:pt idx="1725">
                  <c:v>556</c:v>
                </c:pt>
                <c:pt idx="1726">
                  <c:v>519</c:v>
                </c:pt>
                <c:pt idx="1727">
                  <c:v>363</c:v>
                </c:pt>
                <c:pt idx="1728">
                  <c:v>546</c:v>
                </c:pt>
                <c:pt idx="1729">
                  <c:v>588</c:v>
                </c:pt>
                <c:pt idx="1730">
                  <c:v>564</c:v>
                </c:pt>
                <c:pt idx="1731">
                  <c:v>492</c:v>
                </c:pt>
                <c:pt idx="1732">
                  <c:v>528</c:v>
                </c:pt>
                <c:pt idx="1733">
                  <c:v>555</c:v>
                </c:pt>
                <c:pt idx="1734">
                  <c:v>501</c:v>
                </c:pt>
                <c:pt idx="1735">
                  <c:v>497</c:v>
                </c:pt>
                <c:pt idx="1736">
                  <c:v>498</c:v>
                </c:pt>
                <c:pt idx="1737">
                  <c:v>515</c:v>
                </c:pt>
                <c:pt idx="1738">
                  <c:v>480</c:v>
                </c:pt>
                <c:pt idx="1739">
                  <c:v>537</c:v>
                </c:pt>
                <c:pt idx="1740">
                  <c:v>496</c:v>
                </c:pt>
                <c:pt idx="1741">
                  <c:v>478</c:v>
                </c:pt>
                <c:pt idx="1742">
                  <c:v>531</c:v>
                </c:pt>
                <c:pt idx="1743">
                  <c:v>467</c:v>
                </c:pt>
                <c:pt idx="1744">
                  <c:v>438</c:v>
                </c:pt>
                <c:pt idx="1745">
                  <c:v>419</c:v>
                </c:pt>
                <c:pt idx="1746">
                  <c:v>448</c:v>
                </c:pt>
                <c:pt idx="1747">
                  <c:v>413</c:v>
                </c:pt>
                <c:pt idx="1748">
                  <c:v>454</c:v>
                </c:pt>
                <c:pt idx="1749">
                  <c:v>428</c:v>
                </c:pt>
                <c:pt idx="1750">
                  <c:v>397</c:v>
                </c:pt>
                <c:pt idx="1751">
                  <c:v>295</c:v>
                </c:pt>
                <c:pt idx="1752">
                  <c:v>443</c:v>
                </c:pt>
                <c:pt idx="1753">
                  <c:v>419</c:v>
                </c:pt>
                <c:pt idx="1754">
                  <c:v>419</c:v>
                </c:pt>
                <c:pt idx="1755">
                  <c:v>407</c:v>
                </c:pt>
                <c:pt idx="1756">
                  <c:v>390</c:v>
                </c:pt>
                <c:pt idx="1757">
                  <c:v>387</c:v>
                </c:pt>
                <c:pt idx="1758">
                  <c:v>426</c:v>
                </c:pt>
                <c:pt idx="1759">
                  <c:v>359</c:v>
                </c:pt>
                <c:pt idx="1760">
                  <c:v>367</c:v>
                </c:pt>
                <c:pt idx="1761">
                  <c:v>358</c:v>
                </c:pt>
                <c:pt idx="1762">
                  <c:v>408</c:v>
                </c:pt>
                <c:pt idx="1763">
                  <c:v>427</c:v>
                </c:pt>
                <c:pt idx="1764">
                  <c:v>391</c:v>
                </c:pt>
                <c:pt idx="1765">
                  <c:v>390</c:v>
                </c:pt>
                <c:pt idx="1766">
                  <c:v>386</c:v>
                </c:pt>
                <c:pt idx="1767">
                  <c:v>369</c:v>
                </c:pt>
                <c:pt idx="1768">
                  <c:v>384</c:v>
                </c:pt>
                <c:pt idx="1769">
                  <c:v>404</c:v>
                </c:pt>
                <c:pt idx="1770">
                  <c:v>390</c:v>
                </c:pt>
                <c:pt idx="1771">
                  <c:v>337</c:v>
                </c:pt>
                <c:pt idx="1772">
                  <c:v>388</c:v>
                </c:pt>
                <c:pt idx="1773">
                  <c:v>353</c:v>
                </c:pt>
                <c:pt idx="1774">
                  <c:v>335</c:v>
                </c:pt>
                <c:pt idx="1775">
                  <c:v>303</c:v>
                </c:pt>
                <c:pt idx="1776">
                  <c:v>417</c:v>
                </c:pt>
                <c:pt idx="1777">
                  <c:v>320</c:v>
                </c:pt>
                <c:pt idx="1778">
                  <c:v>433</c:v>
                </c:pt>
                <c:pt idx="1779">
                  <c:v>394</c:v>
                </c:pt>
                <c:pt idx="1780">
                  <c:v>339</c:v>
                </c:pt>
                <c:pt idx="1781">
                  <c:v>349</c:v>
                </c:pt>
                <c:pt idx="1782">
                  <c:v>379</c:v>
                </c:pt>
                <c:pt idx="1783">
                  <c:v>362</c:v>
                </c:pt>
                <c:pt idx="1784">
                  <c:v>369</c:v>
                </c:pt>
                <c:pt idx="1785">
                  <c:v>371</c:v>
                </c:pt>
                <c:pt idx="1786">
                  <c:v>351</c:v>
                </c:pt>
                <c:pt idx="1787">
                  <c:v>380</c:v>
                </c:pt>
                <c:pt idx="1788">
                  <c:v>377</c:v>
                </c:pt>
                <c:pt idx="1789">
                  <c:v>372</c:v>
                </c:pt>
                <c:pt idx="1790">
                  <c:v>380</c:v>
                </c:pt>
                <c:pt idx="1791">
                  <c:v>384</c:v>
                </c:pt>
                <c:pt idx="1792">
                  <c:v>369</c:v>
                </c:pt>
                <c:pt idx="1793">
                  <c:v>359</c:v>
                </c:pt>
                <c:pt idx="1794">
                  <c:v>401</c:v>
                </c:pt>
                <c:pt idx="1795">
                  <c:v>386</c:v>
                </c:pt>
                <c:pt idx="1796">
                  <c:v>375</c:v>
                </c:pt>
                <c:pt idx="1797">
                  <c:v>362</c:v>
                </c:pt>
                <c:pt idx="1798">
                  <c:v>385</c:v>
                </c:pt>
                <c:pt idx="1799">
                  <c:v>254</c:v>
                </c:pt>
                <c:pt idx="1800">
                  <c:v>424</c:v>
                </c:pt>
                <c:pt idx="1801">
                  <c:v>429</c:v>
                </c:pt>
                <c:pt idx="1802">
                  <c:v>434</c:v>
                </c:pt>
                <c:pt idx="1803">
                  <c:v>403</c:v>
                </c:pt>
                <c:pt idx="1804">
                  <c:v>395</c:v>
                </c:pt>
                <c:pt idx="1805">
                  <c:v>473</c:v>
                </c:pt>
                <c:pt idx="1806">
                  <c:v>444</c:v>
                </c:pt>
                <c:pt idx="1807">
                  <c:v>434</c:v>
                </c:pt>
                <c:pt idx="1808">
                  <c:v>486</c:v>
                </c:pt>
                <c:pt idx="1809">
                  <c:v>429</c:v>
                </c:pt>
                <c:pt idx="1810">
                  <c:v>441</c:v>
                </c:pt>
                <c:pt idx="1811">
                  <c:v>443</c:v>
                </c:pt>
                <c:pt idx="1812">
                  <c:v>459</c:v>
                </c:pt>
                <c:pt idx="1813">
                  <c:v>460</c:v>
                </c:pt>
                <c:pt idx="1814">
                  <c:v>502</c:v>
                </c:pt>
                <c:pt idx="1815">
                  <c:v>448</c:v>
                </c:pt>
                <c:pt idx="1816">
                  <c:v>447</c:v>
                </c:pt>
                <c:pt idx="1817">
                  <c:v>508</c:v>
                </c:pt>
                <c:pt idx="1818">
                  <c:v>479</c:v>
                </c:pt>
                <c:pt idx="1819">
                  <c:v>483</c:v>
                </c:pt>
                <c:pt idx="1820">
                  <c:v>540</c:v>
                </c:pt>
                <c:pt idx="1821">
                  <c:v>562</c:v>
                </c:pt>
                <c:pt idx="1822">
                  <c:v>549</c:v>
                </c:pt>
                <c:pt idx="1823">
                  <c:v>425</c:v>
                </c:pt>
                <c:pt idx="1824">
                  <c:v>598</c:v>
                </c:pt>
                <c:pt idx="1825">
                  <c:v>608</c:v>
                </c:pt>
                <c:pt idx="1826">
                  <c:v>602</c:v>
                </c:pt>
                <c:pt idx="1827">
                  <c:v>584</c:v>
                </c:pt>
                <c:pt idx="1828">
                  <c:v>638</c:v>
                </c:pt>
                <c:pt idx="1829">
                  <c:v>726</c:v>
                </c:pt>
                <c:pt idx="1830">
                  <c:v>656</c:v>
                </c:pt>
                <c:pt idx="1831">
                  <c:v>667</c:v>
                </c:pt>
                <c:pt idx="1832">
                  <c:v>672</c:v>
                </c:pt>
                <c:pt idx="1833">
                  <c:v>672</c:v>
                </c:pt>
                <c:pt idx="1834">
                  <c:v>709</c:v>
                </c:pt>
                <c:pt idx="1835">
                  <c:v>854</c:v>
                </c:pt>
                <c:pt idx="1836">
                  <c:v>759</c:v>
                </c:pt>
                <c:pt idx="1837">
                  <c:v>677</c:v>
                </c:pt>
                <c:pt idx="1838">
                  <c:v>745</c:v>
                </c:pt>
                <c:pt idx="1839">
                  <c:v>740</c:v>
                </c:pt>
                <c:pt idx="1840">
                  <c:v>694</c:v>
                </c:pt>
                <c:pt idx="1841">
                  <c:v>812</c:v>
                </c:pt>
                <c:pt idx="1842">
                  <c:v>736</c:v>
                </c:pt>
                <c:pt idx="1843">
                  <c:v>758</c:v>
                </c:pt>
                <c:pt idx="1844">
                  <c:v>747</c:v>
                </c:pt>
                <c:pt idx="1845">
                  <c:v>763</c:v>
                </c:pt>
                <c:pt idx="1846">
                  <c:v>715</c:v>
                </c:pt>
                <c:pt idx="1847">
                  <c:v>544</c:v>
                </c:pt>
                <c:pt idx="1848">
                  <c:v>735</c:v>
                </c:pt>
                <c:pt idx="1849">
                  <c:v>722</c:v>
                </c:pt>
                <c:pt idx="1850">
                  <c:v>788</c:v>
                </c:pt>
                <c:pt idx="1851">
                  <c:v>740</c:v>
                </c:pt>
                <c:pt idx="1852">
                  <c:v>728</c:v>
                </c:pt>
                <c:pt idx="1853">
                  <c:v>760</c:v>
                </c:pt>
                <c:pt idx="1854">
                  <c:v>798</c:v>
                </c:pt>
                <c:pt idx="1855">
                  <c:v>703</c:v>
                </c:pt>
                <c:pt idx="1856">
                  <c:v>733</c:v>
                </c:pt>
                <c:pt idx="1857">
                  <c:v>746</c:v>
                </c:pt>
                <c:pt idx="1858">
                  <c:v>758</c:v>
                </c:pt>
                <c:pt idx="1859">
                  <c:v>827</c:v>
                </c:pt>
                <c:pt idx="1860">
                  <c:v>806</c:v>
                </c:pt>
                <c:pt idx="1861">
                  <c:v>769</c:v>
                </c:pt>
                <c:pt idx="1862">
                  <c:v>827</c:v>
                </c:pt>
                <c:pt idx="1863">
                  <c:v>846</c:v>
                </c:pt>
                <c:pt idx="1864">
                  <c:v>778</c:v>
                </c:pt>
                <c:pt idx="1865">
                  <c:v>829</c:v>
                </c:pt>
                <c:pt idx="1866">
                  <c:v>829</c:v>
                </c:pt>
                <c:pt idx="1867">
                  <c:v>778</c:v>
                </c:pt>
                <c:pt idx="1868">
                  <c:v>859</c:v>
                </c:pt>
                <c:pt idx="1869">
                  <c:v>882</c:v>
                </c:pt>
                <c:pt idx="1870">
                  <c:v>818</c:v>
                </c:pt>
                <c:pt idx="1871">
                  <c:v>612</c:v>
                </c:pt>
                <c:pt idx="1872">
                  <c:v>860</c:v>
                </c:pt>
                <c:pt idx="1873">
                  <c:v>896</c:v>
                </c:pt>
                <c:pt idx="1874">
                  <c:v>874</c:v>
                </c:pt>
                <c:pt idx="1875">
                  <c:v>840</c:v>
                </c:pt>
                <c:pt idx="1876">
                  <c:v>818</c:v>
                </c:pt>
                <c:pt idx="1877">
                  <c:v>838</c:v>
                </c:pt>
                <c:pt idx="1878">
                  <c:v>806</c:v>
                </c:pt>
                <c:pt idx="1879">
                  <c:v>810</c:v>
                </c:pt>
                <c:pt idx="1880">
                  <c:v>796</c:v>
                </c:pt>
                <c:pt idx="1881">
                  <c:v>830</c:v>
                </c:pt>
                <c:pt idx="1882">
                  <c:v>766</c:v>
                </c:pt>
                <c:pt idx="1883">
                  <c:v>571</c:v>
                </c:pt>
                <c:pt idx="1884">
                  <c:v>814</c:v>
                </c:pt>
                <c:pt idx="1885">
                  <c:v>674</c:v>
                </c:pt>
                <c:pt idx="1886">
                  <c:v>746</c:v>
                </c:pt>
                <c:pt idx="1887">
                  <c:v>818</c:v>
                </c:pt>
                <c:pt idx="1888">
                  <c:v>735</c:v>
                </c:pt>
                <c:pt idx="1889">
                  <c:v>780</c:v>
                </c:pt>
                <c:pt idx="1890">
                  <c:v>810</c:v>
                </c:pt>
                <c:pt idx="1891">
                  <c:v>734</c:v>
                </c:pt>
                <c:pt idx="1892">
                  <c:v>811</c:v>
                </c:pt>
                <c:pt idx="1893">
                  <c:v>743</c:v>
                </c:pt>
                <c:pt idx="1894">
                  <c:v>746</c:v>
                </c:pt>
                <c:pt idx="1895">
                  <c:v>780</c:v>
                </c:pt>
                <c:pt idx="1896">
                  <c:v>794</c:v>
                </c:pt>
                <c:pt idx="1897">
                  <c:v>772</c:v>
                </c:pt>
                <c:pt idx="1898">
                  <c:v>813</c:v>
                </c:pt>
                <c:pt idx="1899">
                  <c:v>821</c:v>
                </c:pt>
                <c:pt idx="1900">
                  <c:v>807</c:v>
                </c:pt>
                <c:pt idx="1901">
                  <c:v>883</c:v>
                </c:pt>
                <c:pt idx="1902">
                  <c:v>781</c:v>
                </c:pt>
                <c:pt idx="1903">
                  <c:v>815</c:v>
                </c:pt>
                <c:pt idx="1904">
                  <c:v>792</c:v>
                </c:pt>
                <c:pt idx="1905">
                  <c:v>830</c:v>
                </c:pt>
                <c:pt idx="1906">
                  <c:v>786</c:v>
                </c:pt>
                <c:pt idx="1907">
                  <c:v>576</c:v>
                </c:pt>
                <c:pt idx="1908">
                  <c:v>876</c:v>
                </c:pt>
                <c:pt idx="1909">
                  <c:v>879</c:v>
                </c:pt>
                <c:pt idx="1910">
                  <c:v>913</c:v>
                </c:pt>
                <c:pt idx="1911">
                  <c:v>874</c:v>
                </c:pt>
                <c:pt idx="1912">
                  <c:v>904</c:v>
                </c:pt>
                <c:pt idx="1913">
                  <c:v>886</c:v>
                </c:pt>
                <c:pt idx="1914">
                  <c:v>877</c:v>
                </c:pt>
                <c:pt idx="1915">
                  <c:v>876</c:v>
                </c:pt>
                <c:pt idx="1916">
                  <c:v>918</c:v>
                </c:pt>
                <c:pt idx="1917">
                  <c:v>864</c:v>
                </c:pt>
                <c:pt idx="1918">
                  <c:v>878</c:v>
                </c:pt>
                <c:pt idx="1919">
                  <c:v>894</c:v>
                </c:pt>
                <c:pt idx="1920">
                  <c:v>935</c:v>
                </c:pt>
                <c:pt idx="1921">
                  <c:v>891</c:v>
                </c:pt>
                <c:pt idx="1922">
                  <c:v>878</c:v>
                </c:pt>
                <c:pt idx="1923">
                  <c:v>956</c:v>
                </c:pt>
                <c:pt idx="1924">
                  <c:v>920</c:v>
                </c:pt>
                <c:pt idx="1925">
                  <c:v>943</c:v>
                </c:pt>
                <c:pt idx="1926">
                  <c:v>1000</c:v>
                </c:pt>
                <c:pt idx="1927">
                  <c:v>950</c:v>
                </c:pt>
                <c:pt idx="1928">
                  <c:v>1045</c:v>
                </c:pt>
                <c:pt idx="1929">
                  <c:v>1003</c:v>
                </c:pt>
                <c:pt idx="1930">
                  <c:v>934</c:v>
                </c:pt>
                <c:pt idx="1931">
                  <c:v>625</c:v>
                </c:pt>
                <c:pt idx="1932">
                  <c:v>1012</c:v>
                </c:pt>
                <c:pt idx="1933">
                  <c:v>1049</c:v>
                </c:pt>
                <c:pt idx="1934">
                  <c:v>952</c:v>
                </c:pt>
                <c:pt idx="1935">
                  <c:v>954</c:v>
                </c:pt>
                <c:pt idx="1936">
                  <c:v>961</c:v>
                </c:pt>
                <c:pt idx="1937">
                  <c:v>976</c:v>
                </c:pt>
                <c:pt idx="1938">
                  <c:v>920</c:v>
                </c:pt>
                <c:pt idx="1939">
                  <c:v>1038</c:v>
                </c:pt>
                <c:pt idx="1940">
                  <c:v>942</c:v>
                </c:pt>
                <c:pt idx="1941">
                  <c:v>967</c:v>
                </c:pt>
                <c:pt idx="1942">
                  <c:v>1075</c:v>
                </c:pt>
                <c:pt idx="1943">
                  <c:v>1116</c:v>
                </c:pt>
                <c:pt idx="1944">
                  <c:v>1230</c:v>
                </c:pt>
                <c:pt idx="1945">
                  <c:v>1219</c:v>
                </c:pt>
                <c:pt idx="1946">
                  <c:v>1147</c:v>
                </c:pt>
                <c:pt idx="1947">
                  <c:v>1174</c:v>
                </c:pt>
                <c:pt idx="1948">
                  <c:v>1121</c:v>
                </c:pt>
                <c:pt idx="1949">
                  <c:v>1095</c:v>
                </c:pt>
                <c:pt idx="1950">
                  <c:v>1149</c:v>
                </c:pt>
                <c:pt idx="1951">
                  <c:v>1148</c:v>
                </c:pt>
                <c:pt idx="1952">
                  <c:v>1125</c:v>
                </c:pt>
                <c:pt idx="1953">
                  <c:v>1165</c:v>
                </c:pt>
                <c:pt idx="1954">
                  <c:v>1068</c:v>
                </c:pt>
                <c:pt idx="1955">
                  <c:v>718</c:v>
                </c:pt>
                <c:pt idx="1956">
                  <c:v>1203</c:v>
                </c:pt>
                <c:pt idx="1957">
                  <c:v>1098</c:v>
                </c:pt>
                <c:pt idx="1958">
                  <c:v>1202</c:v>
                </c:pt>
                <c:pt idx="1959">
                  <c:v>1089</c:v>
                </c:pt>
                <c:pt idx="1960">
                  <c:v>1044</c:v>
                </c:pt>
                <c:pt idx="1961">
                  <c:v>1053</c:v>
                </c:pt>
                <c:pt idx="1962">
                  <c:v>1077</c:v>
                </c:pt>
                <c:pt idx="1963">
                  <c:v>1190</c:v>
                </c:pt>
                <c:pt idx="1964">
                  <c:v>1075</c:v>
                </c:pt>
                <c:pt idx="1965">
                  <c:v>1069</c:v>
                </c:pt>
                <c:pt idx="1966">
                  <c:v>1114</c:v>
                </c:pt>
                <c:pt idx="1967">
                  <c:v>1372</c:v>
                </c:pt>
                <c:pt idx="1968">
                  <c:v>1483</c:v>
                </c:pt>
                <c:pt idx="1969">
                  <c:v>1314</c:v>
                </c:pt>
                <c:pt idx="1970">
                  <c:v>1411</c:v>
                </c:pt>
                <c:pt idx="1971">
                  <c:v>1377</c:v>
                </c:pt>
                <c:pt idx="1972">
                  <c:v>1363</c:v>
                </c:pt>
                <c:pt idx="1973">
                  <c:v>1305</c:v>
                </c:pt>
                <c:pt idx="1974">
                  <c:v>1324</c:v>
                </c:pt>
                <c:pt idx="1975">
                  <c:v>1251</c:v>
                </c:pt>
                <c:pt idx="1976">
                  <c:v>1158</c:v>
                </c:pt>
                <c:pt idx="1977">
                  <c:v>1225</c:v>
                </c:pt>
                <c:pt idx="1978">
                  <c:v>1066</c:v>
                </c:pt>
                <c:pt idx="1979">
                  <c:v>791</c:v>
                </c:pt>
                <c:pt idx="1980">
                  <c:v>1207</c:v>
                </c:pt>
                <c:pt idx="1981">
                  <c:v>1303</c:v>
                </c:pt>
                <c:pt idx="1982">
                  <c:v>1241</c:v>
                </c:pt>
                <c:pt idx="1983">
                  <c:v>1159</c:v>
                </c:pt>
                <c:pt idx="1984">
                  <c:v>1291</c:v>
                </c:pt>
                <c:pt idx="1985">
                  <c:v>1181</c:v>
                </c:pt>
                <c:pt idx="1986">
                  <c:v>1182</c:v>
                </c:pt>
                <c:pt idx="1987">
                  <c:v>1057</c:v>
                </c:pt>
                <c:pt idx="1988">
                  <c:v>1119</c:v>
                </c:pt>
                <c:pt idx="1989">
                  <c:v>1060</c:v>
                </c:pt>
                <c:pt idx="1990">
                  <c:v>977</c:v>
                </c:pt>
                <c:pt idx="1991">
                  <c:v>853</c:v>
                </c:pt>
                <c:pt idx="1992">
                  <c:v>803</c:v>
                </c:pt>
                <c:pt idx="1993">
                  <c:v>757</c:v>
                </c:pt>
                <c:pt idx="1994">
                  <c:v>699</c:v>
                </c:pt>
                <c:pt idx="1995">
                  <c:v>732</c:v>
                </c:pt>
                <c:pt idx="1996">
                  <c:v>772</c:v>
                </c:pt>
                <c:pt idx="1997">
                  <c:v>733</c:v>
                </c:pt>
                <c:pt idx="1998">
                  <c:v>709</c:v>
                </c:pt>
                <c:pt idx="1999">
                  <c:v>683</c:v>
                </c:pt>
                <c:pt idx="2000">
                  <c:v>681</c:v>
                </c:pt>
                <c:pt idx="2001">
                  <c:v>708</c:v>
                </c:pt>
                <c:pt idx="2002">
                  <c:v>629</c:v>
                </c:pt>
                <c:pt idx="2003">
                  <c:v>448</c:v>
                </c:pt>
                <c:pt idx="2004">
                  <c:v>619</c:v>
                </c:pt>
                <c:pt idx="2005">
                  <c:v>599</c:v>
                </c:pt>
                <c:pt idx="2006">
                  <c:v>605</c:v>
                </c:pt>
                <c:pt idx="2007">
                  <c:v>613</c:v>
                </c:pt>
                <c:pt idx="2008">
                  <c:v>577</c:v>
                </c:pt>
                <c:pt idx="2009">
                  <c:v>552</c:v>
                </c:pt>
                <c:pt idx="2010">
                  <c:v>534</c:v>
                </c:pt>
                <c:pt idx="2011">
                  <c:v>521</c:v>
                </c:pt>
                <c:pt idx="2012">
                  <c:v>525</c:v>
                </c:pt>
                <c:pt idx="2013">
                  <c:v>509</c:v>
                </c:pt>
                <c:pt idx="2014">
                  <c:v>468</c:v>
                </c:pt>
                <c:pt idx="2015">
                  <c:v>458</c:v>
                </c:pt>
                <c:pt idx="2016">
                  <c:v>487</c:v>
                </c:pt>
                <c:pt idx="2017">
                  <c:v>533</c:v>
                </c:pt>
                <c:pt idx="2018">
                  <c:v>498</c:v>
                </c:pt>
                <c:pt idx="2019">
                  <c:v>475</c:v>
                </c:pt>
                <c:pt idx="2020">
                  <c:v>438</c:v>
                </c:pt>
                <c:pt idx="2021">
                  <c:v>481</c:v>
                </c:pt>
                <c:pt idx="2022">
                  <c:v>452</c:v>
                </c:pt>
                <c:pt idx="2023">
                  <c:v>431</c:v>
                </c:pt>
                <c:pt idx="2024">
                  <c:v>431</c:v>
                </c:pt>
                <c:pt idx="2025">
                  <c:v>438</c:v>
                </c:pt>
                <c:pt idx="2026">
                  <c:v>443</c:v>
                </c:pt>
                <c:pt idx="2027">
                  <c:v>292</c:v>
                </c:pt>
                <c:pt idx="2028">
                  <c:v>448</c:v>
                </c:pt>
                <c:pt idx="2029">
                  <c:v>373</c:v>
                </c:pt>
                <c:pt idx="2030">
                  <c:v>409</c:v>
                </c:pt>
                <c:pt idx="2031">
                  <c:v>438</c:v>
                </c:pt>
                <c:pt idx="2032">
                  <c:v>411</c:v>
                </c:pt>
                <c:pt idx="2033">
                  <c:v>424</c:v>
                </c:pt>
                <c:pt idx="2034">
                  <c:v>426</c:v>
                </c:pt>
                <c:pt idx="2035">
                  <c:v>382</c:v>
                </c:pt>
                <c:pt idx="2036">
                  <c:v>403</c:v>
                </c:pt>
                <c:pt idx="2037">
                  <c:v>344</c:v>
                </c:pt>
                <c:pt idx="2038">
                  <c:v>422</c:v>
                </c:pt>
                <c:pt idx="2039">
                  <c:v>433</c:v>
                </c:pt>
                <c:pt idx="2040">
                  <c:v>414</c:v>
                </c:pt>
                <c:pt idx="2041">
                  <c:v>361</c:v>
                </c:pt>
                <c:pt idx="2042">
                  <c:v>401</c:v>
                </c:pt>
                <c:pt idx="2043">
                  <c:v>387</c:v>
                </c:pt>
                <c:pt idx="2044">
                  <c:v>338</c:v>
                </c:pt>
                <c:pt idx="2045">
                  <c:v>411</c:v>
                </c:pt>
                <c:pt idx="2046">
                  <c:v>389</c:v>
                </c:pt>
                <c:pt idx="2047">
                  <c:v>351</c:v>
                </c:pt>
                <c:pt idx="2048">
                  <c:v>388</c:v>
                </c:pt>
                <c:pt idx="2049">
                  <c:v>359</c:v>
                </c:pt>
                <c:pt idx="2050">
                  <c:v>377</c:v>
                </c:pt>
                <c:pt idx="2051">
                  <c:v>255</c:v>
                </c:pt>
                <c:pt idx="2052">
                  <c:v>386</c:v>
                </c:pt>
                <c:pt idx="2053">
                  <c:v>376</c:v>
                </c:pt>
                <c:pt idx="2054">
                  <c:v>403</c:v>
                </c:pt>
                <c:pt idx="2055">
                  <c:v>398</c:v>
                </c:pt>
                <c:pt idx="2056">
                  <c:v>355</c:v>
                </c:pt>
                <c:pt idx="2057">
                  <c:v>367</c:v>
                </c:pt>
                <c:pt idx="2058">
                  <c:v>392</c:v>
                </c:pt>
                <c:pt idx="2059">
                  <c:v>379</c:v>
                </c:pt>
                <c:pt idx="2060">
                  <c:v>347</c:v>
                </c:pt>
                <c:pt idx="2061">
                  <c:v>353</c:v>
                </c:pt>
                <c:pt idx="2062">
                  <c:v>377</c:v>
                </c:pt>
                <c:pt idx="2063">
                  <c:v>395</c:v>
                </c:pt>
                <c:pt idx="2064">
                  <c:v>347</c:v>
                </c:pt>
                <c:pt idx="2065">
                  <c:v>357</c:v>
                </c:pt>
                <c:pt idx="2066">
                  <c:v>433</c:v>
                </c:pt>
                <c:pt idx="2067">
                  <c:v>394</c:v>
                </c:pt>
                <c:pt idx="2068">
                  <c:v>400</c:v>
                </c:pt>
                <c:pt idx="2069">
                  <c:v>333</c:v>
                </c:pt>
                <c:pt idx="2070">
                  <c:v>422</c:v>
                </c:pt>
                <c:pt idx="2071">
                  <c:v>381</c:v>
                </c:pt>
                <c:pt idx="2072">
                  <c:v>403</c:v>
                </c:pt>
                <c:pt idx="2073">
                  <c:v>375</c:v>
                </c:pt>
                <c:pt idx="2074">
                  <c:v>447</c:v>
                </c:pt>
                <c:pt idx="2075">
                  <c:v>385</c:v>
                </c:pt>
                <c:pt idx="2076">
                  <c:v>429</c:v>
                </c:pt>
                <c:pt idx="2077">
                  <c:v>403</c:v>
                </c:pt>
                <c:pt idx="2078">
                  <c:v>458</c:v>
                </c:pt>
                <c:pt idx="2079">
                  <c:v>459</c:v>
                </c:pt>
                <c:pt idx="2080">
                  <c:v>458</c:v>
                </c:pt>
                <c:pt idx="2081">
                  <c:v>426</c:v>
                </c:pt>
                <c:pt idx="2082">
                  <c:v>498</c:v>
                </c:pt>
                <c:pt idx="2083">
                  <c:v>456</c:v>
                </c:pt>
                <c:pt idx="2084">
                  <c:v>584</c:v>
                </c:pt>
                <c:pt idx="2085">
                  <c:v>534</c:v>
                </c:pt>
                <c:pt idx="2086">
                  <c:v>610</c:v>
                </c:pt>
                <c:pt idx="2087">
                  <c:v>661</c:v>
                </c:pt>
                <c:pt idx="2088">
                  <c:v>704</c:v>
                </c:pt>
                <c:pt idx="2089">
                  <c:v>554</c:v>
                </c:pt>
                <c:pt idx="2090">
                  <c:v>710</c:v>
                </c:pt>
                <c:pt idx="2091">
                  <c:v>804</c:v>
                </c:pt>
                <c:pt idx="2092">
                  <c:v>785</c:v>
                </c:pt>
                <c:pt idx="2093">
                  <c:v>738</c:v>
                </c:pt>
                <c:pt idx="2094">
                  <c:v>814</c:v>
                </c:pt>
                <c:pt idx="2095">
                  <c:v>828</c:v>
                </c:pt>
                <c:pt idx="2096">
                  <c:v>880</c:v>
                </c:pt>
                <c:pt idx="2097">
                  <c:v>943</c:v>
                </c:pt>
                <c:pt idx="2098">
                  <c:v>1053</c:v>
                </c:pt>
                <c:pt idx="2099">
                  <c:v>1227</c:v>
                </c:pt>
                <c:pt idx="2100">
                  <c:v>1103</c:v>
                </c:pt>
                <c:pt idx="2101">
                  <c:v>1146</c:v>
                </c:pt>
                <c:pt idx="2102">
                  <c:v>1045</c:v>
                </c:pt>
                <c:pt idx="2103">
                  <c:v>1044</c:v>
                </c:pt>
                <c:pt idx="2104">
                  <c:v>1155</c:v>
                </c:pt>
                <c:pt idx="2105">
                  <c:v>1221</c:v>
                </c:pt>
                <c:pt idx="2106">
                  <c:v>1224</c:v>
                </c:pt>
                <c:pt idx="2107">
                  <c:v>1142</c:v>
                </c:pt>
                <c:pt idx="2108">
                  <c:v>1231</c:v>
                </c:pt>
                <c:pt idx="2109">
                  <c:v>1326</c:v>
                </c:pt>
                <c:pt idx="2110">
                  <c:v>1269</c:v>
                </c:pt>
                <c:pt idx="2111">
                  <c:v>1368</c:v>
                </c:pt>
                <c:pt idx="2112">
                  <c:v>1325</c:v>
                </c:pt>
                <c:pt idx="2113">
                  <c:v>1318</c:v>
                </c:pt>
                <c:pt idx="2114">
                  <c:v>1315</c:v>
                </c:pt>
                <c:pt idx="2115">
                  <c:v>1335</c:v>
                </c:pt>
                <c:pt idx="2116">
                  <c:v>1319</c:v>
                </c:pt>
                <c:pt idx="2117">
                  <c:v>1432</c:v>
                </c:pt>
                <c:pt idx="2118">
                  <c:v>1326</c:v>
                </c:pt>
                <c:pt idx="2119">
                  <c:v>1255</c:v>
                </c:pt>
                <c:pt idx="2120">
                  <c:v>1446</c:v>
                </c:pt>
                <c:pt idx="2121">
                  <c:v>1545</c:v>
                </c:pt>
                <c:pt idx="2122">
                  <c:v>1463</c:v>
                </c:pt>
                <c:pt idx="2123">
                  <c:v>1477</c:v>
                </c:pt>
                <c:pt idx="2124">
                  <c:v>1484</c:v>
                </c:pt>
                <c:pt idx="2125">
                  <c:v>1396</c:v>
                </c:pt>
                <c:pt idx="2126">
                  <c:v>1374</c:v>
                </c:pt>
                <c:pt idx="2127">
                  <c:v>1428</c:v>
                </c:pt>
                <c:pt idx="2128">
                  <c:v>1314</c:v>
                </c:pt>
                <c:pt idx="2129">
                  <c:v>1407</c:v>
                </c:pt>
                <c:pt idx="2130">
                  <c:v>1370</c:v>
                </c:pt>
                <c:pt idx="2131">
                  <c:v>1393</c:v>
                </c:pt>
                <c:pt idx="2132">
                  <c:v>1376</c:v>
                </c:pt>
                <c:pt idx="2133">
                  <c:v>1311</c:v>
                </c:pt>
                <c:pt idx="2134">
                  <c:v>1391</c:v>
                </c:pt>
                <c:pt idx="2135">
                  <c:v>1420</c:v>
                </c:pt>
                <c:pt idx="2136">
                  <c:v>1460</c:v>
                </c:pt>
                <c:pt idx="2137">
                  <c:v>1320</c:v>
                </c:pt>
                <c:pt idx="2138">
                  <c:v>1380</c:v>
                </c:pt>
                <c:pt idx="2139">
                  <c:v>1407</c:v>
                </c:pt>
                <c:pt idx="2140">
                  <c:v>1252</c:v>
                </c:pt>
                <c:pt idx="2141">
                  <c:v>1278</c:v>
                </c:pt>
                <c:pt idx="2142">
                  <c:v>1404</c:v>
                </c:pt>
                <c:pt idx="2143">
                  <c:v>1224</c:v>
                </c:pt>
                <c:pt idx="2144">
                  <c:v>1237</c:v>
                </c:pt>
                <c:pt idx="2145">
                  <c:v>1310</c:v>
                </c:pt>
                <c:pt idx="2146">
                  <c:v>1283</c:v>
                </c:pt>
                <c:pt idx="2147">
                  <c:v>1350</c:v>
                </c:pt>
                <c:pt idx="2148">
                  <c:v>1366</c:v>
                </c:pt>
                <c:pt idx="2149">
                  <c:v>1284</c:v>
                </c:pt>
                <c:pt idx="2150">
                  <c:v>1400</c:v>
                </c:pt>
                <c:pt idx="2151">
                  <c:v>1394</c:v>
                </c:pt>
                <c:pt idx="2152">
                  <c:v>1271</c:v>
                </c:pt>
                <c:pt idx="2153">
                  <c:v>1311</c:v>
                </c:pt>
                <c:pt idx="2154">
                  <c:v>1322</c:v>
                </c:pt>
                <c:pt idx="2155">
                  <c:v>1266</c:v>
                </c:pt>
                <c:pt idx="2156">
                  <c:v>1361</c:v>
                </c:pt>
                <c:pt idx="2157">
                  <c:v>1376</c:v>
                </c:pt>
                <c:pt idx="2158">
                  <c:v>1299</c:v>
                </c:pt>
                <c:pt idx="2159">
                  <c:v>1363</c:v>
                </c:pt>
                <c:pt idx="2160">
                  <c:v>1359</c:v>
                </c:pt>
                <c:pt idx="2161">
                  <c:v>1293</c:v>
                </c:pt>
                <c:pt idx="2162">
                  <c:v>1265</c:v>
                </c:pt>
                <c:pt idx="2163">
                  <c:v>1336</c:v>
                </c:pt>
                <c:pt idx="2164">
                  <c:v>1254</c:v>
                </c:pt>
                <c:pt idx="2165">
                  <c:v>1226</c:v>
                </c:pt>
                <c:pt idx="2166">
                  <c:v>1230</c:v>
                </c:pt>
                <c:pt idx="2167">
                  <c:v>1279</c:v>
                </c:pt>
                <c:pt idx="2168">
                  <c:v>1253</c:v>
                </c:pt>
                <c:pt idx="2169">
                  <c:v>1287</c:v>
                </c:pt>
                <c:pt idx="2170">
                  <c:v>1335</c:v>
                </c:pt>
                <c:pt idx="2171">
                  <c:v>1218</c:v>
                </c:pt>
                <c:pt idx="2172">
                  <c:v>1200</c:v>
                </c:pt>
                <c:pt idx="2173">
                  <c:v>1179</c:v>
                </c:pt>
                <c:pt idx="2174">
                  <c:v>1222</c:v>
                </c:pt>
                <c:pt idx="2175">
                  <c:v>1281</c:v>
                </c:pt>
                <c:pt idx="2176">
                  <c:v>1189</c:v>
                </c:pt>
                <c:pt idx="2177">
                  <c:v>1192</c:v>
                </c:pt>
                <c:pt idx="2178">
                  <c:v>1197</c:v>
                </c:pt>
                <c:pt idx="2179">
                  <c:v>1232</c:v>
                </c:pt>
                <c:pt idx="2180">
                  <c:v>1184</c:v>
                </c:pt>
                <c:pt idx="2181">
                  <c:v>1113</c:v>
                </c:pt>
                <c:pt idx="2182">
                  <c:v>1178</c:v>
                </c:pt>
                <c:pt idx="2183">
                  <c:v>1255</c:v>
                </c:pt>
                <c:pt idx="2184">
                  <c:v>1340</c:v>
                </c:pt>
                <c:pt idx="2185">
                  <c:v>1260</c:v>
                </c:pt>
                <c:pt idx="2186">
                  <c:v>1188</c:v>
                </c:pt>
                <c:pt idx="2187">
                  <c:v>1191</c:v>
                </c:pt>
                <c:pt idx="2188">
                  <c:v>1295</c:v>
                </c:pt>
                <c:pt idx="2189">
                  <c:v>1308</c:v>
                </c:pt>
                <c:pt idx="2190">
                  <c:v>1248</c:v>
                </c:pt>
                <c:pt idx="2191">
                  <c:v>1218</c:v>
                </c:pt>
                <c:pt idx="2192">
                  <c:v>1323</c:v>
                </c:pt>
                <c:pt idx="2193">
                  <c:v>1278</c:v>
                </c:pt>
                <c:pt idx="2194">
                  <c:v>1259</c:v>
                </c:pt>
                <c:pt idx="2195">
                  <c:v>1298</c:v>
                </c:pt>
                <c:pt idx="2196">
                  <c:v>1291</c:v>
                </c:pt>
                <c:pt idx="2197">
                  <c:v>1257</c:v>
                </c:pt>
                <c:pt idx="2198">
                  <c:v>1236</c:v>
                </c:pt>
                <c:pt idx="2199">
                  <c:v>1265</c:v>
                </c:pt>
                <c:pt idx="2200">
                  <c:v>1297</c:v>
                </c:pt>
                <c:pt idx="2201">
                  <c:v>1291</c:v>
                </c:pt>
                <c:pt idx="2202">
                  <c:v>1391</c:v>
                </c:pt>
                <c:pt idx="2203">
                  <c:v>1335</c:v>
                </c:pt>
                <c:pt idx="2204">
                  <c:v>1256</c:v>
                </c:pt>
                <c:pt idx="2205">
                  <c:v>1286</c:v>
                </c:pt>
                <c:pt idx="2206">
                  <c:v>1366</c:v>
                </c:pt>
                <c:pt idx="2207">
                  <c:v>1367</c:v>
                </c:pt>
                <c:pt idx="2208">
                  <c:v>1485</c:v>
                </c:pt>
                <c:pt idx="2209">
                  <c:v>1482</c:v>
                </c:pt>
                <c:pt idx="2210">
                  <c:v>1326</c:v>
                </c:pt>
                <c:pt idx="2211">
                  <c:v>1320</c:v>
                </c:pt>
                <c:pt idx="2212">
                  <c:v>1279</c:v>
                </c:pt>
                <c:pt idx="2213">
                  <c:v>1252</c:v>
                </c:pt>
                <c:pt idx="2214">
                  <c:v>1319</c:v>
                </c:pt>
                <c:pt idx="2215">
                  <c:v>1206</c:v>
                </c:pt>
                <c:pt idx="2216">
                  <c:v>1174</c:v>
                </c:pt>
                <c:pt idx="2217">
                  <c:v>1122</c:v>
                </c:pt>
                <c:pt idx="2218">
                  <c:v>1072</c:v>
                </c:pt>
                <c:pt idx="2219">
                  <c:v>1124</c:v>
                </c:pt>
                <c:pt idx="2220">
                  <c:v>1092</c:v>
                </c:pt>
                <c:pt idx="2221">
                  <c:v>1097</c:v>
                </c:pt>
                <c:pt idx="2222">
                  <c:v>1087</c:v>
                </c:pt>
                <c:pt idx="2223">
                  <c:v>1167</c:v>
                </c:pt>
                <c:pt idx="2224">
                  <c:v>1098</c:v>
                </c:pt>
                <c:pt idx="2225">
                  <c:v>1193</c:v>
                </c:pt>
                <c:pt idx="2226">
                  <c:v>1064</c:v>
                </c:pt>
                <c:pt idx="2227">
                  <c:v>1059</c:v>
                </c:pt>
                <c:pt idx="2228">
                  <c:v>1030</c:v>
                </c:pt>
                <c:pt idx="2229">
                  <c:v>1100</c:v>
                </c:pt>
                <c:pt idx="2230">
                  <c:v>1100</c:v>
                </c:pt>
                <c:pt idx="2231">
                  <c:v>1113</c:v>
                </c:pt>
                <c:pt idx="2232">
                  <c:v>1030</c:v>
                </c:pt>
                <c:pt idx="2233">
                  <c:v>1119</c:v>
                </c:pt>
                <c:pt idx="2234">
                  <c:v>972</c:v>
                </c:pt>
                <c:pt idx="2235">
                  <c:v>985</c:v>
                </c:pt>
                <c:pt idx="2236">
                  <c:v>998</c:v>
                </c:pt>
                <c:pt idx="2237">
                  <c:v>1041</c:v>
                </c:pt>
                <c:pt idx="2238">
                  <c:v>946</c:v>
                </c:pt>
                <c:pt idx="2239">
                  <c:v>1006</c:v>
                </c:pt>
                <c:pt idx="2240">
                  <c:v>984</c:v>
                </c:pt>
                <c:pt idx="2241">
                  <c:v>988</c:v>
                </c:pt>
                <c:pt idx="2242">
                  <c:v>985</c:v>
                </c:pt>
                <c:pt idx="2243">
                  <c:v>1021</c:v>
                </c:pt>
                <c:pt idx="2244">
                  <c:v>1001</c:v>
                </c:pt>
                <c:pt idx="2245">
                  <c:v>979</c:v>
                </c:pt>
                <c:pt idx="2246">
                  <c:v>951</c:v>
                </c:pt>
                <c:pt idx="2247">
                  <c:v>980</c:v>
                </c:pt>
                <c:pt idx="2248">
                  <c:v>1009</c:v>
                </c:pt>
                <c:pt idx="2249">
                  <c:v>1037</c:v>
                </c:pt>
                <c:pt idx="2250">
                  <c:v>959</c:v>
                </c:pt>
                <c:pt idx="2251">
                  <c:v>935</c:v>
                </c:pt>
                <c:pt idx="2252">
                  <c:v>963</c:v>
                </c:pt>
                <c:pt idx="2253">
                  <c:v>916</c:v>
                </c:pt>
                <c:pt idx="2254">
                  <c:v>919</c:v>
                </c:pt>
                <c:pt idx="2255">
                  <c:v>972</c:v>
                </c:pt>
                <c:pt idx="2256">
                  <c:v>924</c:v>
                </c:pt>
                <c:pt idx="2257">
                  <c:v>902</c:v>
                </c:pt>
                <c:pt idx="2258">
                  <c:v>914</c:v>
                </c:pt>
                <c:pt idx="2259">
                  <c:v>922</c:v>
                </c:pt>
                <c:pt idx="2260">
                  <c:v>926</c:v>
                </c:pt>
                <c:pt idx="2261">
                  <c:v>914</c:v>
                </c:pt>
                <c:pt idx="2262">
                  <c:v>882</c:v>
                </c:pt>
                <c:pt idx="2263">
                  <c:v>899</c:v>
                </c:pt>
                <c:pt idx="2264">
                  <c:v>903</c:v>
                </c:pt>
                <c:pt idx="2265">
                  <c:v>971</c:v>
                </c:pt>
                <c:pt idx="2266">
                  <c:v>875</c:v>
                </c:pt>
                <c:pt idx="2267">
                  <c:v>1063</c:v>
                </c:pt>
                <c:pt idx="2268">
                  <c:v>968</c:v>
                </c:pt>
                <c:pt idx="2269">
                  <c:v>878</c:v>
                </c:pt>
                <c:pt idx="2270">
                  <c:v>869</c:v>
                </c:pt>
                <c:pt idx="2271">
                  <c:v>849</c:v>
                </c:pt>
                <c:pt idx="2272">
                  <c:v>888</c:v>
                </c:pt>
                <c:pt idx="2273">
                  <c:v>831</c:v>
                </c:pt>
                <c:pt idx="2274">
                  <c:v>926</c:v>
                </c:pt>
                <c:pt idx="2275">
                  <c:v>890</c:v>
                </c:pt>
                <c:pt idx="2276">
                  <c:v>781</c:v>
                </c:pt>
                <c:pt idx="2277">
                  <c:v>827</c:v>
                </c:pt>
                <c:pt idx="2278">
                  <c:v>767</c:v>
                </c:pt>
                <c:pt idx="2279">
                  <c:v>760</c:v>
                </c:pt>
                <c:pt idx="2280">
                  <c:v>750</c:v>
                </c:pt>
                <c:pt idx="2281">
                  <c:v>718</c:v>
                </c:pt>
                <c:pt idx="2282">
                  <c:v>779</c:v>
                </c:pt>
                <c:pt idx="2283">
                  <c:v>686</c:v>
                </c:pt>
                <c:pt idx="2284">
                  <c:v>758</c:v>
                </c:pt>
                <c:pt idx="2285">
                  <c:v>754</c:v>
                </c:pt>
                <c:pt idx="2286">
                  <c:v>698</c:v>
                </c:pt>
                <c:pt idx="2287">
                  <c:v>717</c:v>
                </c:pt>
                <c:pt idx="2288">
                  <c:v>732</c:v>
                </c:pt>
                <c:pt idx="2289">
                  <c:v>675</c:v>
                </c:pt>
                <c:pt idx="2290">
                  <c:v>604</c:v>
                </c:pt>
                <c:pt idx="2291">
                  <c:v>676</c:v>
                </c:pt>
                <c:pt idx="2292">
                  <c:v>662</c:v>
                </c:pt>
                <c:pt idx="2293">
                  <c:v>623</c:v>
                </c:pt>
                <c:pt idx="2294">
                  <c:v>634</c:v>
                </c:pt>
                <c:pt idx="2295">
                  <c:v>677</c:v>
                </c:pt>
                <c:pt idx="2296">
                  <c:v>586</c:v>
                </c:pt>
                <c:pt idx="2297">
                  <c:v>608</c:v>
                </c:pt>
                <c:pt idx="2298">
                  <c:v>597</c:v>
                </c:pt>
                <c:pt idx="2299">
                  <c:v>573</c:v>
                </c:pt>
                <c:pt idx="2300">
                  <c:v>505</c:v>
                </c:pt>
                <c:pt idx="2301">
                  <c:v>566</c:v>
                </c:pt>
                <c:pt idx="2302">
                  <c:v>527</c:v>
                </c:pt>
                <c:pt idx="2303">
                  <c:v>551</c:v>
                </c:pt>
              </c:numCache>
            </c:numRef>
          </c:val>
          <c:extLst>
            <c:ext xmlns:c16="http://schemas.microsoft.com/office/drawing/2014/chart" uri="{C3380CC4-5D6E-409C-BE32-E72D297353CC}">
              <c16:uniqueId val="{00000000-1DE6-3641-B6B7-E47862FA2F73}"/>
            </c:ext>
          </c:extLst>
        </c:ser>
        <c:ser>
          <c:idx val="1"/>
          <c:order val="1"/>
          <c:tx>
            <c:strRef>
              <c:f>'86.104.186.0'!$C$1</c:f>
              <c:strCache>
                <c:ptCount val="1"/>
                <c:pt idx="0">
                  <c:v>aa01-es-mad</c:v>
                </c:pt>
              </c:strCache>
            </c:strRef>
          </c:tx>
          <c:spPr>
            <a:solidFill>
              <a:schemeClr val="accent2"/>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'86.104.186.0'!$C$2:$C$2305</c:f>
              <c:numCache>
                <c:formatCode>General</c:formatCode>
                <c:ptCount val="2304"/>
                <c:pt idx="0">
                  <c:v>687</c:v>
                </c:pt>
                <c:pt idx="1">
                  <c:v>662</c:v>
                </c:pt>
                <c:pt idx="2">
                  <c:v>581</c:v>
                </c:pt>
                <c:pt idx="3">
                  <c:v>649</c:v>
                </c:pt>
                <c:pt idx="4">
                  <c:v>569</c:v>
                </c:pt>
                <c:pt idx="5">
                  <c:v>599</c:v>
                </c:pt>
                <c:pt idx="6">
                  <c:v>561</c:v>
                </c:pt>
                <c:pt idx="7">
                  <c:v>600</c:v>
                </c:pt>
                <c:pt idx="8">
                  <c:v>612</c:v>
                </c:pt>
                <c:pt idx="9">
                  <c:v>562</c:v>
                </c:pt>
                <c:pt idx="10">
                  <c:v>545</c:v>
                </c:pt>
                <c:pt idx="11">
                  <c:v>593</c:v>
                </c:pt>
                <c:pt idx="12">
                  <c:v>544</c:v>
                </c:pt>
                <c:pt idx="13">
                  <c:v>516</c:v>
                </c:pt>
                <c:pt idx="14">
                  <c:v>509</c:v>
                </c:pt>
                <c:pt idx="15">
                  <c:v>548</c:v>
                </c:pt>
                <c:pt idx="16">
                  <c:v>552</c:v>
                </c:pt>
                <c:pt idx="17">
                  <c:v>509</c:v>
                </c:pt>
                <c:pt idx="18">
                  <c:v>532</c:v>
                </c:pt>
                <c:pt idx="19">
                  <c:v>527</c:v>
                </c:pt>
                <c:pt idx="20">
                  <c:v>520</c:v>
                </c:pt>
                <c:pt idx="21">
                  <c:v>484</c:v>
                </c:pt>
                <c:pt idx="22">
                  <c:v>487</c:v>
                </c:pt>
                <c:pt idx="23">
                  <c:v>537</c:v>
                </c:pt>
                <c:pt idx="24">
                  <c:v>462</c:v>
                </c:pt>
                <c:pt idx="25">
                  <c:v>475</c:v>
                </c:pt>
                <c:pt idx="26">
                  <c:v>480</c:v>
                </c:pt>
                <c:pt idx="27">
                  <c:v>452</c:v>
                </c:pt>
                <c:pt idx="28">
                  <c:v>431</c:v>
                </c:pt>
                <c:pt idx="29">
                  <c:v>469</c:v>
                </c:pt>
                <c:pt idx="30">
                  <c:v>468</c:v>
                </c:pt>
                <c:pt idx="31">
                  <c:v>456</c:v>
                </c:pt>
                <c:pt idx="32">
                  <c:v>461</c:v>
                </c:pt>
                <c:pt idx="33">
                  <c:v>454</c:v>
                </c:pt>
                <c:pt idx="34">
                  <c:v>409</c:v>
                </c:pt>
                <c:pt idx="35">
                  <c:v>491</c:v>
                </c:pt>
                <c:pt idx="36">
                  <c:v>444</c:v>
                </c:pt>
                <c:pt idx="37">
                  <c:v>513</c:v>
                </c:pt>
                <c:pt idx="38">
                  <c:v>457</c:v>
                </c:pt>
                <c:pt idx="39">
                  <c:v>406</c:v>
                </c:pt>
                <c:pt idx="40">
                  <c:v>421</c:v>
                </c:pt>
                <c:pt idx="41">
                  <c:v>439</c:v>
                </c:pt>
                <c:pt idx="42">
                  <c:v>381</c:v>
                </c:pt>
                <c:pt idx="43">
                  <c:v>403</c:v>
                </c:pt>
                <c:pt idx="44">
                  <c:v>348</c:v>
                </c:pt>
                <c:pt idx="45">
                  <c:v>397</c:v>
                </c:pt>
                <c:pt idx="46">
                  <c:v>351</c:v>
                </c:pt>
                <c:pt idx="47">
                  <c:v>410</c:v>
                </c:pt>
                <c:pt idx="48">
                  <c:v>404</c:v>
                </c:pt>
                <c:pt idx="49">
                  <c:v>353</c:v>
                </c:pt>
                <c:pt idx="50">
                  <c:v>388</c:v>
                </c:pt>
                <c:pt idx="51">
                  <c:v>391</c:v>
                </c:pt>
                <c:pt idx="52">
                  <c:v>375</c:v>
                </c:pt>
                <c:pt idx="53">
                  <c:v>426</c:v>
                </c:pt>
                <c:pt idx="54">
                  <c:v>370</c:v>
                </c:pt>
                <c:pt idx="55">
                  <c:v>451</c:v>
                </c:pt>
                <c:pt idx="56">
                  <c:v>361</c:v>
                </c:pt>
                <c:pt idx="57">
                  <c:v>362</c:v>
                </c:pt>
                <c:pt idx="58">
                  <c:v>399</c:v>
                </c:pt>
                <c:pt idx="59">
                  <c:v>455</c:v>
                </c:pt>
                <c:pt idx="60">
                  <c:v>384</c:v>
                </c:pt>
                <c:pt idx="61">
                  <c:v>403</c:v>
                </c:pt>
                <c:pt idx="62">
                  <c:v>394</c:v>
                </c:pt>
                <c:pt idx="63">
                  <c:v>349</c:v>
                </c:pt>
                <c:pt idx="64">
                  <c:v>379</c:v>
                </c:pt>
                <c:pt idx="65">
                  <c:v>376</c:v>
                </c:pt>
                <c:pt idx="66">
                  <c:v>321</c:v>
                </c:pt>
                <c:pt idx="67">
                  <c:v>391</c:v>
                </c:pt>
                <c:pt idx="68">
                  <c:v>369</c:v>
                </c:pt>
                <c:pt idx="69">
                  <c:v>410</c:v>
                </c:pt>
                <c:pt idx="70">
                  <c:v>372</c:v>
                </c:pt>
                <c:pt idx="71">
                  <c:v>435</c:v>
                </c:pt>
                <c:pt idx="72">
                  <c:v>401</c:v>
                </c:pt>
                <c:pt idx="73">
                  <c:v>383</c:v>
                </c:pt>
                <c:pt idx="74">
                  <c:v>386</c:v>
                </c:pt>
                <c:pt idx="75">
                  <c:v>405</c:v>
                </c:pt>
                <c:pt idx="76">
                  <c:v>427</c:v>
                </c:pt>
                <c:pt idx="77">
                  <c:v>445</c:v>
                </c:pt>
                <c:pt idx="78">
                  <c:v>404</c:v>
                </c:pt>
                <c:pt idx="79">
                  <c:v>377</c:v>
                </c:pt>
                <c:pt idx="80">
                  <c:v>373</c:v>
                </c:pt>
                <c:pt idx="81">
                  <c:v>439</c:v>
                </c:pt>
                <c:pt idx="82">
                  <c:v>358</c:v>
                </c:pt>
                <c:pt idx="83">
                  <c:v>457</c:v>
                </c:pt>
                <c:pt idx="84">
                  <c:v>428</c:v>
                </c:pt>
                <c:pt idx="85">
                  <c:v>399</c:v>
                </c:pt>
                <c:pt idx="86">
                  <c:v>465</c:v>
                </c:pt>
                <c:pt idx="87">
                  <c:v>418</c:v>
                </c:pt>
                <c:pt idx="88">
                  <c:v>435</c:v>
                </c:pt>
                <c:pt idx="89">
                  <c:v>500</c:v>
                </c:pt>
                <c:pt idx="90">
                  <c:v>466</c:v>
                </c:pt>
                <c:pt idx="91">
                  <c:v>446</c:v>
                </c:pt>
                <c:pt idx="92">
                  <c:v>516</c:v>
                </c:pt>
                <c:pt idx="93">
                  <c:v>507</c:v>
                </c:pt>
                <c:pt idx="94">
                  <c:v>531</c:v>
                </c:pt>
                <c:pt idx="95">
                  <c:v>521</c:v>
                </c:pt>
                <c:pt idx="96">
                  <c:v>566</c:v>
                </c:pt>
                <c:pt idx="97">
                  <c:v>549</c:v>
                </c:pt>
                <c:pt idx="98">
                  <c:v>484</c:v>
                </c:pt>
                <c:pt idx="99">
                  <c:v>540</c:v>
                </c:pt>
                <c:pt idx="100">
                  <c:v>571</c:v>
                </c:pt>
                <c:pt idx="101">
                  <c:v>591</c:v>
                </c:pt>
                <c:pt idx="102">
                  <c:v>503</c:v>
                </c:pt>
                <c:pt idx="103">
                  <c:v>531</c:v>
                </c:pt>
                <c:pt idx="104">
                  <c:v>595</c:v>
                </c:pt>
                <c:pt idx="105">
                  <c:v>582</c:v>
                </c:pt>
                <c:pt idx="106">
                  <c:v>585</c:v>
                </c:pt>
                <c:pt idx="107">
                  <c:v>624</c:v>
                </c:pt>
                <c:pt idx="108">
                  <c:v>627</c:v>
                </c:pt>
                <c:pt idx="109">
                  <c:v>592</c:v>
                </c:pt>
                <c:pt idx="110">
                  <c:v>601</c:v>
                </c:pt>
                <c:pt idx="111">
                  <c:v>638</c:v>
                </c:pt>
                <c:pt idx="112">
                  <c:v>619</c:v>
                </c:pt>
                <c:pt idx="113">
                  <c:v>682</c:v>
                </c:pt>
                <c:pt idx="114">
                  <c:v>688</c:v>
                </c:pt>
                <c:pt idx="115">
                  <c:v>647</c:v>
                </c:pt>
                <c:pt idx="116">
                  <c:v>645</c:v>
                </c:pt>
                <c:pt idx="117">
                  <c:v>684</c:v>
                </c:pt>
                <c:pt idx="118">
                  <c:v>647</c:v>
                </c:pt>
                <c:pt idx="119">
                  <c:v>711</c:v>
                </c:pt>
                <c:pt idx="120">
                  <c:v>702</c:v>
                </c:pt>
                <c:pt idx="121">
                  <c:v>672</c:v>
                </c:pt>
                <c:pt idx="122">
                  <c:v>706</c:v>
                </c:pt>
                <c:pt idx="123">
                  <c:v>705</c:v>
                </c:pt>
                <c:pt idx="124">
                  <c:v>692</c:v>
                </c:pt>
                <c:pt idx="125">
                  <c:v>760</c:v>
                </c:pt>
                <c:pt idx="126">
                  <c:v>671</c:v>
                </c:pt>
                <c:pt idx="127">
                  <c:v>733</c:v>
                </c:pt>
                <c:pt idx="128">
                  <c:v>707</c:v>
                </c:pt>
                <c:pt idx="129">
                  <c:v>774</c:v>
                </c:pt>
                <c:pt idx="130">
                  <c:v>749</c:v>
                </c:pt>
                <c:pt idx="131">
                  <c:v>800</c:v>
                </c:pt>
                <c:pt idx="132">
                  <c:v>799</c:v>
                </c:pt>
                <c:pt idx="133">
                  <c:v>739</c:v>
                </c:pt>
                <c:pt idx="134">
                  <c:v>820</c:v>
                </c:pt>
                <c:pt idx="135">
                  <c:v>726</c:v>
                </c:pt>
                <c:pt idx="136">
                  <c:v>742</c:v>
                </c:pt>
                <c:pt idx="137">
                  <c:v>774</c:v>
                </c:pt>
                <c:pt idx="138">
                  <c:v>754</c:v>
                </c:pt>
                <c:pt idx="139">
                  <c:v>750</c:v>
                </c:pt>
                <c:pt idx="140">
                  <c:v>726</c:v>
                </c:pt>
                <c:pt idx="141">
                  <c:v>729</c:v>
                </c:pt>
                <c:pt idx="142">
                  <c:v>747</c:v>
                </c:pt>
                <c:pt idx="143">
                  <c:v>735</c:v>
                </c:pt>
                <c:pt idx="144">
                  <c:v>805</c:v>
                </c:pt>
                <c:pt idx="145">
                  <c:v>770</c:v>
                </c:pt>
                <c:pt idx="146">
                  <c:v>752</c:v>
                </c:pt>
                <c:pt idx="147">
                  <c:v>737</c:v>
                </c:pt>
                <c:pt idx="148">
                  <c:v>787</c:v>
                </c:pt>
                <c:pt idx="149">
                  <c:v>769</c:v>
                </c:pt>
                <c:pt idx="150">
                  <c:v>716</c:v>
                </c:pt>
                <c:pt idx="151">
                  <c:v>740</c:v>
                </c:pt>
                <c:pt idx="152">
                  <c:v>765</c:v>
                </c:pt>
                <c:pt idx="153">
                  <c:v>753</c:v>
                </c:pt>
                <c:pt idx="154">
                  <c:v>732</c:v>
                </c:pt>
                <c:pt idx="155">
                  <c:v>738</c:v>
                </c:pt>
                <c:pt idx="156">
                  <c:v>734</c:v>
                </c:pt>
                <c:pt idx="157">
                  <c:v>723</c:v>
                </c:pt>
                <c:pt idx="158">
                  <c:v>709</c:v>
                </c:pt>
                <c:pt idx="159">
                  <c:v>717</c:v>
                </c:pt>
                <c:pt idx="160">
                  <c:v>710</c:v>
                </c:pt>
                <c:pt idx="161">
                  <c:v>627</c:v>
                </c:pt>
                <c:pt idx="162">
                  <c:v>693</c:v>
                </c:pt>
                <c:pt idx="163">
                  <c:v>747</c:v>
                </c:pt>
                <c:pt idx="164">
                  <c:v>639</c:v>
                </c:pt>
                <c:pt idx="165">
                  <c:v>683</c:v>
                </c:pt>
                <c:pt idx="166">
                  <c:v>747</c:v>
                </c:pt>
                <c:pt idx="167">
                  <c:v>717</c:v>
                </c:pt>
                <c:pt idx="168">
                  <c:v>727</c:v>
                </c:pt>
                <c:pt idx="169">
                  <c:v>637</c:v>
                </c:pt>
                <c:pt idx="170">
                  <c:v>662</c:v>
                </c:pt>
                <c:pt idx="171">
                  <c:v>723</c:v>
                </c:pt>
                <c:pt idx="172">
                  <c:v>654</c:v>
                </c:pt>
                <c:pt idx="173">
                  <c:v>733</c:v>
                </c:pt>
                <c:pt idx="174">
                  <c:v>632</c:v>
                </c:pt>
                <c:pt idx="175">
                  <c:v>680</c:v>
                </c:pt>
                <c:pt idx="176">
                  <c:v>712</c:v>
                </c:pt>
                <c:pt idx="177">
                  <c:v>662</c:v>
                </c:pt>
                <c:pt idx="178">
                  <c:v>701</c:v>
                </c:pt>
                <c:pt idx="179">
                  <c:v>819</c:v>
                </c:pt>
                <c:pt idx="180">
                  <c:v>814</c:v>
                </c:pt>
                <c:pt idx="181">
                  <c:v>683</c:v>
                </c:pt>
                <c:pt idx="182">
                  <c:v>732</c:v>
                </c:pt>
                <c:pt idx="183">
                  <c:v>667</c:v>
                </c:pt>
                <c:pt idx="184">
                  <c:v>700</c:v>
                </c:pt>
                <c:pt idx="185">
                  <c:v>751</c:v>
                </c:pt>
                <c:pt idx="186">
                  <c:v>711</c:v>
                </c:pt>
                <c:pt idx="187">
                  <c:v>658</c:v>
                </c:pt>
                <c:pt idx="188">
                  <c:v>704</c:v>
                </c:pt>
                <c:pt idx="189">
                  <c:v>740</c:v>
                </c:pt>
                <c:pt idx="190">
                  <c:v>686</c:v>
                </c:pt>
                <c:pt idx="191">
                  <c:v>791</c:v>
                </c:pt>
                <c:pt idx="192">
                  <c:v>804</c:v>
                </c:pt>
                <c:pt idx="193">
                  <c:v>688</c:v>
                </c:pt>
                <c:pt idx="194">
                  <c:v>761</c:v>
                </c:pt>
                <c:pt idx="195">
                  <c:v>703</c:v>
                </c:pt>
                <c:pt idx="196">
                  <c:v>780</c:v>
                </c:pt>
                <c:pt idx="197">
                  <c:v>834</c:v>
                </c:pt>
                <c:pt idx="198">
                  <c:v>710</c:v>
                </c:pt>
                <c:pt idx="199">
                  <c:v>805</c:v>
                </c:pt>
                <c:pt idx="200">
                  <c:v>713</c:v>
                </c:pt>
                <c:pt idx="201">
                  <c:v>766</c:v>
                </c:pt>
                <c:pt idx="202">
                  <c:v>755</c:v>
                </c:pt>
                <c:pt idx="203">
                  <c:v>777</c:v>
                </c:pt>
                <c:pt idx="204">
                  <c:v>730</c:v>
                </c:pt>
                <c:pt idx="205">
                  <c:v>795</c:v>
                </c:pt>
                <c:pt idx="206">
                  <c:v>789</c:v>
                </c:pt>
                <c:pt idx="207">
                  <c:v>793</c:v>
                </c:pt>
                <c:pt idx="208">
                  <c:v>787</c:v>
                </c:pt>
                <c:pt idx="209">
                  <c:v>852</c:v>
                </c:pt>
                <c:pt idx="210">
                  <c:v>842</c:v>
                </c:pt>
                <c:pt idx="211">
                  <c:v>790</c:v>
                </c:pt>
                <c:pt idx="212">
                  <c:v>802</c:v>
                </c:pt>
                <c:pt idx="213">
                  <c:v>894</c:v>
                </c:pt>
                <c:pt idx="214">
                  <c:v>835</c:v>
                </c:pt>
                <c:pt idx="215">
                  <c:v>884</c:v>
                </c:pt>
                <c:pt idx="216">
                  <c:v>860</c:v>
                </c:pt>
                <c:pt idx="217">
                  <c:v>855</c:v>
                </c:pt>
                <c:pt idx="218">
                  <c:v>873</c:v>
                </c:pt>
                <c:pt idx="219">
                  <c:v>812</c:v>
                </c:pt>
                <c:pt idx="220">
                  <c:v>880</c:v>
                </c:pt>
                <c:pt idx="221">
                  <c:v>902</c:v>
                </c:pt>
                <c:pt idx="222">
                  <c:v>841</c:v>
                </c:pt>
                <c:pt idx="223">
                  <c:v>890</c:v>
                </c:pt>
                <c:pt idx="224">
                  <c:v>896</c:v>
                </c:pt>
                <c:pt idx="225">
                  <c:v>837</c:v>
                </c:pt>
                <c:pt idx="226">
                  <c:v>806</c:v>
                </c:pt>
                <c:pt idx="227">
                  <c:v>883</c:v>
                </c:pt>
                <c:pt idx="228">
                  <c:v>876</c:v>
                </c:pt>
                <c:pt idx="229">
                  <c:v>813</c:v>
                </c:pt>
                <c:pt idx="230">
                  <c:v>823</c:v>
                </c:pt>
                <c:pt idx="231">
                  <c:v>888</c:v>
                </c:pt>
                <c:pt idx="232">
                  <c:v>791</c:v>
                </c:pt>
                <c:pt idx="233">
                  <c:v>931</c:v>
                </c:pt>
                <c:pt idx="234">
                  <c:v>805</c:v>
                </c:pt>
                <c:pt idx="235">
                  <c:v>917</c:v>
                </c:pt>
                <c:pt idx="236">
                  <c:v>871</c:v>
                </c:pt>
                <c:pt idx="237">
                  <c:v>853</c:v>
                </c:pt>
                <c:pt idx="238">
                  <c:v>851</c:v>
                </c:pt>
                <c:pt idx="239">
                  <c:v>907</c:v>
                </c:pt>
                <c:pt idx="240">
                  <c:v>890</c:v>
                </c:pt>
                <c:pt idx="241">
                  <c:v>931</c:v>
                </c:pt>
                <c:pt idx="242">
                  <c:v>932</c:v>
                </c:pt>
                <c:pt idx="243">
                  <c:v>866</c:v>
                </c:pt>
                <c:pt idx="244">
                  <c:v>871</c:v>
                </c:pt>
                <c:pt idx="245">
                  <c:v>900</c:v>
                </c:pt>
                <c:pt idx="246">
                  <c:v>880</c:v>
                </c:pt>
                <c:pt idx="247">
                  <c:v>904</c:v>
                </c:pt>
                <c:pt idx="248">
                  <c:v>886</c:v>
                </c:pt>
                <c:pt idx="249">
                  <c:v>876</c:v>
                </c:pt>
                <c:pt idx="250">
                  <c:v>904</c:v>
                </c:pt>
                <c:pt idx="251">
                  <c:v>968</c:v>
                </c:pt>
                <c:pt idx="252">
                  <c:v>894</c:v>
                </c:pt>
                <c:pt idx="253">
                  <c:v>874</c:v>
                </c:pt>
                <c:pt idx="254">
                  <c:v>914</c:v>
                </c:pt>
                <c:pt idx="255">
                  <c:v>845</c:v>
                </c:pt>
                <c:pt idx="256">
                  <c:v>911</c:v>
                </c:pt>
                <c:pt idx="257">
                  <c:v>844</c:v>
                </c:pt>
                <c:pt idx="258">
                  <c:v>889</c:v>
                </c:pt>
                <c:pt idx="259">
                  <c:v>915</c:v>
                </c:pt>
                <c:pt idx="260">
                  <c:v>911</c:v>
                </c:pt>
                <c:pt idx="261">
                  <c:v>786</c:v>
                </c:pt>
                <c:pt idx="262">
                  <c:v>810</c:v>
                </c:pt>
                <c:pt idx="263">
                  <c:v>853</c:v>
                </c:pt>
                <c:pt idx="264">
                  <c:v>735</c:v>
                </c:pt>
                <c:pt idx="265">
                  <c:v>737</c:v>
                </c:pt>
                <c:pt idx="266">
                  <c:v>729</c:v>
                </c:pt>
                <c:pt idx="267">
                  <c:v>681</c:v>
                </c:pt>
                <c:pt idx="268">
                  <c:v>780</c:v>
                </c:pt>
                <c:pt idx="269">
                  <c:v>757</c:v>
                </c:pt>
                <c:pt idx="270">
                  <c:v>654</c:v>
                </c:pt>
                <c:pt idx="271">
                  <c:v>677</c:v>
                </c:pt>
                <c:pt idx="272">
                  <c:v>709</c:v>
                </c:pt>
                <c:pt idx="273">
                  <c:v>645</c:v>
                </c:pt>
                <c:pt idx="274">
                  <c:v>579</c:v>
                </c:pt>
                <c:pt idx="275">
                  <c:v>743</c:v>
                </c:pt>
                <c:pt idx="276">
                  <c:v>622</c:v>
                </c:pt>
                <c:pt idx="277">
                  <c:v>609</c:v>
                </c:pt>
                <c:pt idx="278">
                  <c:v>655</c:v>
                </c:pt>
                <c:pt idx="279">
                  <c:v>621</c:v>
                </c:pt>
                <c:pt idx="280">
                  <c:v>604</c:v>
                </c:pt>
                <c:pt idx="281">
                  <c:v>546</c:v>
                </c:pt>
                <c:pt idx="282">
                  <c:v>552</c:v>
                </c:pt>
                <c:pt idx="283">
                  <c:v>505</c:v>
                </c:pt>
                <c:pt idx="284">
                  <c:v>537</c:v>
                </c:pt>
                <c:pt idx="285">
                  <c:v>581</c:v>
                </c:pt>
                <c:pt idx="286">
                  <c:v>522</c:v>
                </c:pt>
                <c:pt idx="287">
                  <c:v>586</c:v>
                </c:pt>
                <c:pt idx="288">
                  <c:v>521</c:v>
                </c:pt>
                <c:pt idx="289">
                  <c:v>474</c:v>
                </c:pt>
                <c:pt idx="290">
                  <c:v>497</c:v>
                </c:pt>
                <c:pt idx="291">
                  <c:v>485</c:v>
                </c:pt>
                <c:pt idx="292">
                  <c:v>514</c:v>
                </c:pt>
                <c:pt idx="293">
                  <c:v>474</c:v>
                </c:pt>
                <c:pt idx="294">
                  <c:v>447</c:v>
                </c:pt>
                <c:pt idx="295">
                  <c:v>423</c:v>
                </c:pt>
                <c:pt idx="296">
                  <c:v>451</c:v>
                </c:pt>
                <c:pt idx="297">
                  <c:v>452</c:v>
                </c:pt>
                <c:pt idx="298">
                  <c:v>471</c:v>
                </c:pt>
                <c:pt idx="299">
                  <c:v>492</c:v>
                </c:pt>
                <c:pt idx="300">
                  <c:v>488</c:v>
                </c:pt>
                <c:pt idx="301">
                  <c:v>443</c:v>
                </c:pt>
                <c:pt idx="302">
                  <c:v>415</c:v>
                </c:pt>
                <c:pt idx="303">
                  <c:v>397</c:v>
                </c:pt>
                <c:pt idx="304">
                  <c:v>429</c:v>
                </c:pt>
                <c:pt idx="305">
                  <c:v>402</c:v>
                </c:pt>
                <c:pt idx="306">
                  <c:v>428</c:v>
                </c:pt>
                <c:pt idx="307">
                  <c:v>409</c:v>
                </c:pt>
                <c:pt idx="308">
                  <c:v>433</c:v>
                </c:pt>
                <c:pt idx="309">
                  <c:v>465</c:v>
                </c:pt>
                <c:pt idx="310">
                  <c:v>392</c:v>
                </c:pt>
                <c:pt idx="311">
                  <c:v>471</c:v>
                </c:pt>
                <c:pt idx="312">
                  <c:v>402</c:v>
                </c:pt>
                <c:pt idx="313">
                  <c:v>407</c:v>
                </c:pt>
                <c:pt idx="314">
                  <c:v>370</c:v>
                </c:pt>
                <c:pt idx="315">
                  <c:v>421</c:v>
                </c:pt>
                <c:pt idx="316">
                  <c:v>409</c:v>
                </c:pt>
                <c:pt idx="317">
                  <c:v>389</c:v>
                </c:pt>
                <c:pt idx="318">
                  <c:v>380</c:v>
                </c:pt>
                <c:pt idx="319">
                  <c:v>384</c:v>
                </c:pt>
                <c:pt idx="320">
                  <c:v>371</c:v>
                </c:pt>
                <c:pt idx="321">
                  <c:v>410</c:v>
                </c:pt>
                <c:pt idx="322">
                  <c:v>366</c:v>
                </c:pt>
                <c:pt idx="323">
                  <c:v>424</c:v>
                </c:pt>
                <c:pt idx="324">
                  <c:v>349</c:v>
                </c:pt>
                <c:pt idx="325">
                  <c:v>377</c:v>
                </c:pt>
                <c:pt idx="326">
                  <c:v>373</c:v>
                </c:pt>
                <c:pt idx="327">
                  <c:v>350</c:v>
                </c:pt>
                <c:pt idx="328">
                  <c:v>339</c:v>
                </c:pt>
                <c:pt idx="329">
                  <c:v>372</c:v>
                </c:pt>
                <c:pt idx="330">
                  <c:v>353</c:v>
                </c:pt>
                <c:pt idx="331">
                  <c:v>331</c:v>
                </c:pt>
                <c:pt idx="332">
                  <c:v>349</c:v>
                </c:pt>
                <c:pt idx="333">
                  <c:v>382</c:v>
                </c:pt>
                <c:pt idx="334">
                  <c:v>379</c:v>
                </c:pt>
                <c:pt idx="335">
                  <c:v>450</c:v>
                </c:pt>
                <c:pt idx="336">
                  <c:v>380</c:v>
                </c:pt>
                <c:pt idx="337">
                  <c:v>342</c:v>
                </c:pt>
                <c:pt idx="338">
                  <c:v>349</c:v>
                </c:pt>
                <c:pt idx="339">
                  <c:v>363</c:v>
                </c:pt>
                <c:pt idx="340">
                  <c:v>353</c:v>
                </c:pt>
                <c:pt idx="341">
                  <c:v>359</c:v>
                </c:pt>
                <c:pt idx="342">
                  <c:v>391</c:v>
                </c:pt>
                <c:pt idx="343">
                  <c:v>369</c:v>
                </c:pt>
                <c:pt idx="344">
                  <c:v>349</c:v>
                </c:pt>
                <c:pt idx="345">
                  <c:v>365</c:v>
                </c:pt>
                <c:pt idx="346">
                  <c:v>414</c:v>
                </c:pt>
                <c:pt idx="347">
                  <c:v>397</c:v>
                </c:pt>
                <c:pt idx="348">
                  <c:v>412</c:v>
                </c:pt>
                <c:pt idx="349">
                  <c:v>401</c:v>
                </c:pt>
                <c:pt idx="350">
                  <c:v>350</c:v>
                </c:pt>
                <c:pt idx="351">
                  <c:v>420</c:v>
                </c:pt>
                <c:pt idx="352">
                  <c:v>371</c:v>
                </c:pt>
                <c:pt idx="353">
                  <c:v>396</c:v>
                </c:pt>
                <c:pt idx="354">
                  <c:v>441</c:v>
                </c:pt>
                <c:pt idx="355">
                  <c:v>428</c:v>
                </c:pt>
                <c:pt idx="356">
                  <c:v>456</c:v>
                </c:pt>
                <c:pt idx="357">
                  <c:v>497</c:v>
                </c:pt>
                <c:pt idx="358">
                  <c:v>516</c:v>
                </c:pt>
                <c:pt idx="359">
                  <c:v>575</c:v>
                </c:pt>
                <c:pt idx="360">
                  <c:v>613</c:v>
                </c:pt>
                <c:pt idx="361">
                  <c:v>678</c:v>
                </c:pt>
                <c:pt idx="362">
                  <c:v>621</c:v>
                </c:pt>
                <c:pt idx="363">
                  <c:v>666</c:v>
                </c:pt>
                <c:pt idx="364">
                  <c:v>664</c:v>
                </c:pt>
                <c:pt idx="365">
                  <c:v>709</c:v>
                </c:pt>
                <c:pt idx="366">
                  <c:v>801</c:v>
                </c:pt>
                <c:pt idx="367">
                  <c:v>837</c:v>
                </c:pt>
                <c:pt idx="368">
                  <c:v>817</c:v>
                </c:pt>
                <c:pt idx="369">
                  <c:v>885</c:v>
                </c:pt>
                <c:pt idx="370">
                  <c:v>843</c:v>
                </c:pt>
                <c:pt idx="371">
                  <c:v>935</c:v>
                </c:pt>
                <c:pt idx="372">
                  <c:v>958</c:v>
                </c:pt>
                <c:pt idx="373">
                  <c:v>929</c:v>
                </c:pt>
                <c:pt idx="374">
                  <c:v>909</c:v>
                </c:pt>
                <c:pt idx="375">
                  <c:v>897</c:v>
                </c:pt>
                <c:pt idx="376">
                  <c:v>903</c:v>
                </c:pt>
                <c:pt idx="377">
                  <c:v>1016</c:v>
                </c:pt>
                <c:pt idx="378">
                  <c:v>901</c:v>
                </c:pt>
                <c:pt idx="379">
                  <c:v>1049</c:v>
                </c:pt>
                <c:pt idx="380">
                  <c:v>1105</c:v>
                </c:pt>
                <c:pt idx="381">
                  <c:v>1100</c:v>
                </c:pt>
                <c:pt idx="382">
                  <c:v>1183</c:v>
                </c:pt>
                <c:pt idx="383">
                  <c:v>1237</c:v>
                </c:pt>
                <c:pt idx="384">
                  <c:v>1216</c:v>
                </c:pt>
                <c:pt idx="385">
                  <c:v>1227</c:v>
                </c:pt>
                <c:pt idx="386">
                  <c:v>1150</c:v>
                </c:pt>
                <c:pt idx="387">
                  <c:v>1171</c:v>
                </c:pt>
                <c:pt idx="388">
                  <c:v>1120</c:v>
                </c:pt>
                <c:pt idx="389">
                  <c:v>1210</c:v>
                </c:pt>
                <c:pt idx="390">
                  <c:v>1168</c:v>
                </c:pt>
                <c:pt idx="391">
                  <c:v>1119</c:v>
                </c:pt>
                <c:pt idx="392">
                  <c:v>1124</c:v>
                </c:pt>
                <c:pt idx="393">
                  <c:v>1271</c:v>
                </c:pt>
                <c:pt idx="394">
                  <c:v>1253</c:v>
                </c:pt>
                <c:pt idx="395">
                  <c:v>1397</c:v>
                </c:pt>
                <c:pt idx="396">
                  <c:v>1267</c:v>
                </c:pt>
                <c:pt idx="397">
                  <c:v>1394</c:v>
                </c:pt>
                <c:pt idx="398">
                  <c:v>1198</c:v>
                </c:pt>
                <c:pt idx="399">
                  <c:v>1297</c:v>
                </c:pt>
                <c:pt idx="400">
                  <c:v>1347</c:v>
                </c:pt>
                <c:pt idx="401">
                  <c:v>1262</c:v>
                </c:pt>
                <c:pt idx="402">
                  <c:v>1242</c:v>
                </c:pt>
                <c:pt idx="403">
                  <c:v>1170</c:v>
                </c:pt>
                <c:pt idx="404">
                  <c:v>1260</c:v>
                </c:pt>
                <c:pt idx="405">
                  <c:v>1227</c:v>
                </c:pt>
                <c:pt idx="406">
                  <c:v>1269</c:v>
                </c:pt>
                <c:pt idx="407">
                  <c:v>1343</c:v>
                </c:pt>
                <c:pt idx="408">
                  <c:v>1178</c:v>
                </c:pt>
                <c:pt idx="409">
                  <c:v>1286</c:v>
                </c:pt>
                <c:pt idx="410">
                  <c:v>1394</c:v>
                </c:pt>
                <c:pt idx="411">
                  <c:v>1234</c:v>
                </c:pt>
                <c:pt idx="412">
                  <c:v>1308</c:v>
                </c:pt>
                <c:pt idx="413">
                  <c:v>1199</c:v>
                </c:pt>
                <c:pt idx="414">
                  <c:v>1273</c:v>
                </c:pt>
                <c:pt idx="415">
                  <c:v>1300</c:v>
                </c:pt>
                <c:pt idx="416">
                  <c:v>1237</c:v>
                </c:pt>
                <c:pt idx="417">
                  <c:v>1180</c:v>
                </c:pt>
                <c:pt idx="418">
                  <c:v>1286</c:v>
                </c:pt>
                <c:pt idx="419">
                  <c:v>1321</c:v>
                </c:pt>
                <c:pt idx="420">
                  <c:v>1253</c:v>
                </c:pt>
                <c:pt idx="421">
                  <c:v>1267</c:v>
                </c:pt>
                <c:pt idx="422">
                  <c:v>1251</c:v>
                </c:pt>
                <c:pt idx="423">
                  <c:v>1232</c:v>
                </c:pt>
                <c:pt idx="424">
                  <c:v>1308</c:v>
                </c:pt>
                <c:pt idx="425">
                  <c:v>1305</c:v>
                </c:pt>
                <c:pt idx="426">
                  <c:v>1288</c:v>
                </c:pt>
                <c:pt idx="427">
                  <c:v>1233</c:v>
                </c:pt>
                <c:pt idx="428">
                  <c:v>1250</c:v>
                </c:pt>
                <c:pt idx="429">
                  <c:v>1255</c:v>
                </c:pt>
                <c:pt idx="430">
                  <c:v>1278</c:v>
                </c:pt>
                <c:pt idx="431">
                  <c:v>1322</c:v>
                </c:pt>
                <c:pt idx="432">
                  <c:v>1219</c:v>
                </c:pt>
                <c:pt idx="433">
                  <c:v>1217</c:v>
                </c:pt>
                <c:pt idx="434">
                  <c:v>1271</c:v>
                </c:pt>
                <c:pt idx="435">
                  <c:v>1135</c:v>
                </c:pt>
                <c:pt idx="436">
                  <c:v>1249</c:v>
                </c:pt>
                <c:pt idx="437">
                  <c:v>1284</c:v>
                </c:pt>
                <c:pt idx="438">
                  <c:v>1164</c:v>
                </c:pt>
                <c:pt idx="439">
                  <c:v>1186</c:v>
                </c:pt>
                <c:pt idx="440">
                  <c:v>1153</c:v>
                </c:pt>
                <c:pt idx="441">
                  <c:v>1082</c:v>
                </c:pt>
                <c:pt idx="442">
                  <c:v>1228</c:v>
                </c:pt>
                <c:pt idx="443">
                  <c:v>1147</c:v>
                </c:pt>
                <c:pt idx="444">
                  <c:v>1118</c:v>
                </c:pt>
                <c:pt idx="445">
                  <c:v>1166</c:v>
                </c:pt>
                <c:pt idx="446">
                  <c:v>1277</c:v>
                </c:pt>
                <c:pt idx="447">
                  <c:v>1180</c:v>
                </c:pt>
                <c:pt idx="448">
                  <c:v>1090</c:v>
                </c:pt>
                <c:pt idx="449">
                  <c:v>1091</c:v>
                </c:pt>
                <c:pt idx="450">
                  <c:v>1053</c:v>
                </c:pt>
                <c:pt idx="451">
                  <c:v>1111</c:v>
                </c:pt>
                <c:pt idx="452">
                  <c:v>1093</c:v>
                </c:pt>
                <c:pt idx="453">
                  <c:v>1042</c:v>
                </c:pt>
                <c:pt idx="454">
                  <c:v>1071</c:v>
                </c:pt>
                <c:pt idx="455">
                  <c:v>1154</c:v>
                </c:pt>
                <c:pt idx="456">
                  <c:v>1110</c:v>
                </c:pt>
                <c:pt idx="457">
                  <c:v>1104</c:v>
                </c:pt>
                <c:pt idx="458">
                  <c:v>1097</c:v>
                </c:pt>
                <c:pt idx="459">
                  <c:v>1121</c:v>
                </c:pt>
                <c:pt idx="460">
                  <c:v>1149</c:v>
                </c:pt>
                <c:pt idx="461">
                  <c:v>1161</c:v>
                </c:pt>
                <c:pt idx="462">
                  <c:v>1140</c:v>
                </c:pt>
                <c:pt idx="463">
                  <c:v>1093</c:v>
                </c:pt>
                <c:pt idx="464">
                  <c:v>1043</c:v>
                </c:pt>
                <c:pt idx="465">
                  <c:v>1198</c:v>
                </c:pt>
                <c:pt idx="466">
                  <c:v>1134</c:v>
                </c:pt>
                <c:pt idx="467">
                  <c:v>1175</c:v>
                </c:pt>
                <c:pt idx="468">
                  <c:v>1160</c:v>
                </c:pt>
                <c:pt idx="469">
                  <c:v>1183</c:v>
                </c:pt>
                <c:pt idx="470">
                  <c:v>1134</c:v>
                </c:pt>
                <c:pt idx="471">
                  <c:v>1212</c:v>
                </c:pt>
                <c:pt idx="472">
                  <c:v>1097</c:v>
                </c:pt>
                <c:pt idx="473">
                  <c:v>1157</c:v>
                </c:pt>
                <c:pt idx="474">
                  <c:v>1173</c:v>
                </c:pt>
                <c:pt idx="475">
                  <c:v>1181</c:v>
                </c:pt>
                <c:pt idx="476">
                  <c:v>1098</c:v>
                </c:pt>
                <c:pt idx="477">
                  <c:v>1113</c:v>
                </c:pt>
                <c:pt idx="478">
                  <c:v>1150</c:v>
                </c:pt>
                <c:pt idx="479">
                  <c:v>1252</c:v>
                </c:pt>
                <c:pt idx="480">
                  <c:v>1235</c:v>
                </c:pt>
                <c:pt idx="481">
                  <c:v>1110</c:v>
                </c:pt>
                <c:pt idx="482">
                  <c:v>1105</c:v>
                </c:pt>
                <c:pt idx="483">
                  <c:v>1148</c:v>
                </c:pt>
                <c:pt idx="484">
                  <c:v>1146</c:v>
                </c:pt>
                <c:pt idx="485">
                  <c:v>1195</c:v>
                </c:pt>
                <c:pt idx="486">
                  <c:v>1178</c:v>
                </c:pt>
                <c:pt idx="487">
                  <c:v>1201</c:v>
                </c:pt>
                <c:pt idx="488">
                  <c:v>1110</c:v>
                </c:pt>
                <c:pt idx="489">
                  <c:v>1143</c:v>
                </c:pt>
                <c:pt idx="490">
                  <c:v>1159</c:v>
                </c:pt>
                <c:pt idx="491">
                  <c:v>1181</c:v>
                </c:pt>
                <c:pt idx="492">
                  <c:v>1071</c:v>
                </c:pt>
                <c:pt idx="493">
                  <c:v>1132</c:v>
                </c:pt>
                <c:pt idx="494">
                  <c:v>1059</c:v>
                </c:pt>
                <c:pt idx="495">
                  <c:v>1065</c:v>
                </c:pt>
                <c:pt idx="496">
                  <c:v>1052</c:v>
                </c:pt>
                <c:pt idx="497">
                  <c:v>1196</c:v>
                </c:pt>
                <c:pt idx="498">
                  <c:v>1013</c:v>
                </c:pt>
                <c:pt idx="499">
                  <c:v>990</c:v>
                </c:pt>
                <c:pt idx="500">
                  <c:v>1052</c:v>
                </c:pt>
                <c:pt idx="501">
                  <c:v>1032</c:v>
                </c:pt>
                <c:pt idx="502">
                  <c:v>1012</c:v>
                </c:pt>
                <c:pt idx="503">
                  <c:v>1103</c:v>
                </c:pt>
                <c:pt idx="504">
                  <c:v>1023</c:v>
                </c:pt>
                <c:pt idx="505">
                  <c:v>1039</c:v>
                </c:pt>
                <c:pt idx="506">
                  <c:v>1125</c:v>
                </c:pt>
                <c:pt idx="507">
                  <c:v>1030</c:v>
                </c:pt>
                <c:pt idx="508">
                  <c:v>1045</c:v>
                </c:pt>
                <c:pt idx="509">
                  <c:v>1074</c:v>
                </c:pt>
                <c:pt idx="510">
                  <c:v>1056</c:v>
                </c:pt>
                <c:pt idx="511">
                  <c:v>1022</c:v>
                </c:pt>
                <c:pt idx="512">
                  <c:v>1028</c:v>
                </c:pt>
                <c:pt idx="513">
                  <c:v>1008</c:v>
                </c:pt>
                <c:pt idx="514">
                  <c:v>1072</c:v>
                </c:pt>
                <c:pt idx="515">
                  <c:v>1117</c:v>
                </c:pt>
                <c:pt idx="516">
                  <c:v>1082</c:v>
                </c:pt>
                <c:pt idx="517">
                  <c:v>986</c:v>
                </c:pt>
                <c:pt idx="518">
                  <c:v>955</c:v>
                </c:pt>
                <c:pt idx="519">
                  <c:v>978</c:v>
                </c:pt>
                <c:pt idx="520">
                  <c:v>1012</c:v>
                </c:pt>
                <c:pt idx="521">
                  <c:v>1099</c:v>
                </c:pt>
                <c:pt idx="522">
                  <c:v>999</c:v>
                </c:pt>
                <c:pt idx="523">
                  <c:v>958</c:v>
                </c:pt>
                <c:pt idx="524">
                  <c:v>959</c:v>
                </c:pt>
                <c:pt idx="525">
                  <c:v>1096</c:v>
                </c:pt>
                <c:pt idx="526">
                  <c:v>957</c:v>
                </c:pt>
                <c:pt idx="527">
                  <c:v>1104</c:v>
                </c:pt>
                <c:pt idx="528">
                  <c:v>1019</c:v>
                </c:pt>
                <c:pt idx="529">
                  <c:v>996</c:v>
                </c:pt>
                <c:pt idx="530">
                  <c:v>961</c:v>
                </c:pt>
                <c:pt idx="531">
                  <c:v>942</c:v>
                </c:pt>
                <c:pt idx="532">
                  <c:v>939</c:v>
                </c:pt>
                <c:pt idx="533">
                  <c:v>1004</c:v>
                </c:pt>
                <c:pt idx="534">
                  <c:v>1027</c:v>
                </c:pt>
                <c:pt idx="535">
                  <c:v>999</c:v>
                </c:pt>
                <c:pt idx="536">
                  <c:v>994</c:v>
                </c:pt>
                <c:pt idx="537">
                  <c:v>966</c:v>
                </c:pt>
                <c:pt idx="538">
                  <c:v>914</c:v>
                </c:pt>
                <c:pt idx="539">
                  <c:v>1053</c:v>
                </c:pt>
                <c:pt idx="540">
                  <c:v>972</c:v>
                </c:pt>
                <c:pt idx="541">
                  <c:v>997</c:v>
                </c:pt>
                <c:pt idx="542">
                  <c:v>970</c:v>
                </c:pt>
                <c:pt idx="543">
                  <c:v>966</c:v>
                </c:pt>
                <c:pt idx="544">
                  <c:v>949</c:v>
                </c:pt>
                <c:pt idx="545">
                  <c:v>976</c:v>
                </c:pt>
                <c:pt idx="546">
                  <c:v>966</c:v>
                </c:pt>
                <c:pt idx="547">
                  <c:v>953</c:v>
                </c:pt>
                <c:pt idx="548">
                  <c:v>985</c:v>
                </c:pt>
                <c:pt idx="549">
                  <c:v>960</c:v>
                </c:pt>
                <c:pt idx="550">
                  <c:v>915</c:v>
                </c:pt>
                <c:pt idx="551">
                  <c:v>890</c:v>
                </c:pt>
                <c:pt idx="552">
                  <c:v>863</c:v>
                </c:pt>
                <c:pt idx="553">
                  <c:v>882</c:v>
                </c:pt>
                <c:pt idx="554">
                  <c:v>831</c:v>
                </c:pt>
                <c:pt idx="555">
                  <c:v>814</c:v>
                </c:pt>
                <c:pt idx="556">
                  <c:v>805</c:v>
                </c:pt>
                <c:pt idx="557">
                  <c:v>806</c:v>
                </c:pt>
                <c:pt idx="558">
                  <c:v>709</c:v>
                </c:pt>
                <c:pt idx="559">
                  <c:v>745</c:v>
                </c:pt>
                <c:pt idx="560">
                  <c:v>775</c:v>
                </c:pt>
                <c:pt idx="561">
                  <c:v>684</c:v>
                </c:pt>
                <c:pt idx="562">
                  <c:v>666</c:v>
                </c:pt>
                <c:pt idx="563">
                  <c:v>754</c:v>
                </c:pt>
                <c:pt idx="564">
                  <c:v>741</c:v>
                </c:pt>
                <c:pt idx="565">
                  <c:v>667</c:v>
                </c:pt>
                <c:pt idx="566">
                  <c:v>693</c:v>
                </c:pt>
                <c:pt idx="567">
                  <c:v>702</c:v>
                </c:pt>
                <c:pt idx="568">
                  <c:v>713</c:v>
                </c:pt>
                <c:pt idx="569">
                  <c:v>661</c:v>
                </c:pt>
                <c:pt idx="570">
                  <c:v>574</c:v>
                </c:pt>
                <c:pt idx="571">
                  <c:v>651</c:v>
                </c:pt>
                <c:pt idx="572">
                  <c:v>551</c:v>
                </c:pt>
                <c:pt idx="573">
                  <c:v>683</c:v>
                </c:pt>
                <c:pt idx="574">
                  <c:v>579</c:v>
                </c:pt>
                <c:pt idx="575">
                  <c:v>575</c:v>
                </c:pt>
                <c:pt idx="576">
                  <c:v>533</c:v>
                </c:pt>
                <c:pt idx="577">
                  <c:v>546</c:v>
                </c:pt>
                <c:pt idx="578">
                  <c:v>547</c:v>
                </c:pt>
                <c:pt idx="579">
                  <c:v>496</c:v>
                </c:pt>
                <c:pt idx="580">
                  <c:v>551</c:v>
                </c:pt>
                <c:pt idx="581">
                  <c:v>534</c:v>
                </c:pt>
                <c:pt idx="582">
                  <c:v>477</c:v>
                </c:pt>
                <c:pt idx="583">
                  <c:v>481</c:v>
                </c:pt>
                <c:pt idx="584">
                  <c:v>470</c:v>
                </c:pt>
                <c:pt idx="585">
                  <c:v>476</c:v>
                </c:pt>
                <c:pt idx="586">
                  <c:v>477</c:v>
                </c:pt>
                <c:pt idx="587">
                  <c:v>520</c:v>
                </c:pt>
                <c:pt idx="588">
                  <c:v>486</c:v>
                </c:pt>
                <c:pt idx="589">
                  <c:v>429</c:v>
                </c:pt>
                <c:pt idx="590">
                  <c:v>437</c:v>
                </c:pt>
                <c:pt idx="591">
                  <c:v>473</c:v>
                </c:pt>
                <c:pt idx="592">
                  <c:v>428</c:v>
                </c:pt>
                <c:pt idx="593">
                  <c:v>453</c:v>
                </c:pt>
                <c:pt idx="594">
                  <c:v>458</c:v>
                </c:pt>
                <c:pt idx="595">
                  <c:v>398</c:v>
                </c:pt>
                <c:pt idx="596">
                  <c:v>407</c:v>
                </c:pt>
                <c:pt idx="597">
                  <c:v>407</c:v>
                </c:pt>
                <c:pt idx="598">
                  <c:v>417</c:v>
                </c:pt>
                <c:pt idx="599">
                  <c:v>497</c:v>
                </c:pt>
                <c:pt idx="600">
                  <c:v>375</c:v>
                </c:pt>
                <c:pt idx="601">
                  <c:v>434</c:v>
                </c:pt>
                <c:pt idx="602">
                  <c:v>466</c:v>
                </c:pt>
                <c:pt idx="603">
                  <c:v>389</c:v>
                </c:pt>
                <c:pt idx="604">
                  <c:v>394</c:v>
                </c:pt>
                <c:pt idx="605">
                  <c:v>409</c:v>
                </c:pt>
                <c:pt idx="606">
                  <c:v>401</c:v>
                </c:pt>
                <c:pt idx="607">
                  <c:v>375</c:v>
                </c:pt>
                <c:pt idx="608">
                  <c:v>439</c:v>
                </c:pt>
                <c:pt idx="609">
                  <c:v>429</c:v>
                </c:pt>
                <c:pt idx="610">
                  <c:v>363</c:v>
                </c:pt>
                <c:pt idx="611">
                  <c:v>414</c:v>
                </c:pt>
                <c:pt idx="612">
                  <c:v>361</c:v>
                </c:pt>
                <c:pt idx="613">
                  <c:v>396</c:v>
                </c:pt>
                <c:pt idx="614">
                  <c:v>335</c:v>
                </c:pt>
                <c:pt idx="615">
                  <c:v>391</c:v>
                </c:pt>
                <c:pt idx="616">
                  <c:v>359</c:v>
                </c:pt>
                <c:pt idx="617">
                  <c:v>390</c:v>
                </c:pt>
                <c:pt idx="618">
                  <c:v>383</c:v>
                </c:pt>
                <c:pt idx="619">
                  <c:v>400</c:v>
                </c:pt>
                <c:pt idx="620">
                  <c:v>337</c:v>
                </c:pt>
                <c:pt idx="621">
                  <c:v>380</c:v>
                </c:pt>
                <c:pt idx="622">
                  <c:v>394</c:v>
                </c:pt>
                <c:pt idx="623">
                  <c:v>431</c:v>
                </c:pt>
                <c:pt idx="624">
                  <c:v>388</c:v>
                </c:pt>
                <c:pt idx="625">
                  <c:v>373</c:v>
                </c:pt>
                <c:pt idx="626">
                  <c:v>365</c:v>
                </c:pt>
                <c:pt idx="627">
                  <c:v>381</c:v>
                </c:pt>
                <c:pt idx="628">
                  <c:v>349</c:v>
                </c:pt>
                <c:pt idx="629">
                  <c:v>421</c:v>
                </c:pt>
                <c:pt idx="630">
                  <c:v>413</c:v>
                </c:pt>
                <c:pt idx="631">
                  <c:v>407</c:v>
                </c:pt>
                <c:pt idx="632">
                  <c:v>383</c:v>
                </c:pt>
                <c:pt idx="633">
                  <c:v>372</c:v>
                </c:pt>
                <c:pt idx="634">
                  <c:v>377</c:v>
                </c:pt>
                <c:pt idx="635">
                  <c:v>475</c:v>
                </c:pt>
                <c:pt idx="636">
                  <c:v>434</c:v>
                </c:pt>
                <c:pt idx="637">
                  <c:v>422</c:v>
                </c:pt>
                <c:pt idx="638">
                  <c:v>383</c:v>
                </c:pt>
                <c:pt idx="639">
                  <c:v>399</c:v>
                </c:pt>
                <c:pt idx="640">
                  <c:v>407</c:v>
                </c:pt>
                <c:pt idx="641">
                  <c:v>468</c:v>
                </c:pt>
                <c:pt idx="642">
                  <c:v>451</c:v>
                </c:pt>
                <c:pt idx="643">
                  <c:v>450</c:v>
                </c:pt>
                <c:pt idx="644">
                  <c:v>517</c:v>
                </c:pt>
                <c:pt idx="645">
                  <c:v>519</c:v>
                </c:pt>
                <c:pt idx="646">
                  <c:v>503</c:v>
                </c:pt>
                <c:pt idx="647">
                  <c:v>634</c:v>
                </c:pt>
                <c:pt idx="648">
                  <c:v>593</c:v>
                </c:pt>
                <c:pt idx="649">
                  <c:v>550</c:v>
                </c:pt>
                <c:pt idx="650">
                  <c:v>633</c:v>
                </c:pt>
                <c:pt idx="651">
                  <c:v>640</c:v>
                </c:pt>
                <c:pt idx="652">
                  <c:v>640</c:v>
                </c:pt>
                <c:pt idx="653">
                  <c:v>622</c:v>
                </c:pt>
                <c:pt idx="654">
                  <c:v>645</c:v>
                </c:pt>
                <c:pt idx="655">
                  <c:v>736</c:v>
                </c:pt>
                <c:pt idx="656">
                  <c:v>752</c:v>
                </c:pt>
                <c:pt idx="657">
                  <c:v>799</c:v>
                </c:pt>
                <c:pt idx="658">
                  <c:v>884</c:v>
                </c:pt>
                <c:pt idx="659">
                  <c:v>937</c:v>
                </c:pt>
                <c:pt idx="660">
                  <c:v>960</c:v>
                </c:pt>
                <c:pt idx="661">
                  <c:v>1007</c:v>
                </c:pt>
                <c:pt idx="662">
                  <c:v>1027</c:v>
                </c:pt>
                <c:pt idx="663">
                  <c:v>978</c:v>
                </c:pt>
                <c:pt idx="664">
                  <c:v>1008</c:v>
                </c:pt>
                <c:pt idx="665">
                  <c:v>1046</c:v>
                </c:pt>
                <c:pt idx="666">
                  <c:v>968</c:v>
                </c:pt>
                <c:pt idx="667">
                  <c:v>1062</c:v>
                </c:pt>
                <c:pt idx="668">
                  <c:v>1058</c:v>
                </c:pt>
                <c:pt idx="669">
                  <c:v>1139</c:v>
                </c:pt>
                <c:pt idx="670">
                  <c:v>1170</c:v>
                </c:pt>
                <c:pt idx="671">
                  <c:v>1303</c:v>
                </c:pt>
                <c:pt idx="672">
                  <c:v>1183</c:v>
                </c:pt>
                <c:pt idx="673">
                  <c:v>1136</c:v>
                </c:pt>
                <c:pt idx="674">
                  <c:v>1397</c:v>
                </c:pt>
                <c:pt idx="675">
                  <c:v>1118</c:v>
                </c:pt>
                <c:pt idx="676">
                  <c:v>1259</c:v>
                </c:pt>
                <c:pt idx="677">
                  <c:v>1338</c:v>
                </c:pt>
                <c:pt idx="678">
                  <c:v>1170</c:v>
                </c:pt>
                <c:pt idx="679">
                  <c:v>1250</c:v>
                </c:pt>
                <c:pt idx="680">
                  <c:v>1240</c:v>
                </c:pt>
                <c:pt idx="681">
                  <c:v>1262</c:v>
                </c:pt>
                <c:pt idx="682">
                  <c:v>1373</c:v>
                </c:pt>
                <c:pt idx="683">
                  <c:v>1408</c:v>
                </c:pt>
                <c:pt idx="684">
                  <c:v>1459</c:v>
                </c:pt>
                <c:pt idx="685">
                  <c:v>1352</c:v>
                </c:pt>
                <c:pt idx="686">
                  <c:v>1306</c:v>
                </c:pt>
                <c:pt idx="687">
                  <c:v>1284</c:v>
                </c:pt>
                <c:pt idx="688">
                  <c:v>1323</c:v>
                </c:pt>
                <c:pt idx="689">
                  <c:v>1306</c:v>
                </c:pt>
                <c:pt idx="690">
                  <c:v>1228</c:v>
                </c:pt>
                <c:pt idx="691">
                  <c:v>1290</c:v>
                </c:pt>
                <c:pt idx="692">
                  <c:v>1241</c:v>
                </c:pt>
                <c:pt idx="693">
                  <c:v>1253</c:v>
                </c:pt>
                <c:pt idx="694">
                  <c:v>1267</c:v>
                </c:pt>
                <c:pt idx="695">
                  <c:v>1433</c:v>
                </c:pt>
                <c:pt idx="696">
                  <c:v>1300</c:v>
                </c:pt>
                <c:pt idx="697">
                  <c:v>1321</c:v>
                </c:pt>
                <c:pt idx="698">
                  <c:v>1280</c:v>
                </c:pt>
                <c:pt idx="699">
                  <c:v>1313</c:v>
                </c:pt>
                <c:pt idx="700">
                  <c:v>1323</c:v>
                </c:pt>
                <c:pt idx="701">
                  <c:v>1380</c:v>
                </c:pt>
                <c:pt idx="702">
                  <c:v>1251</c:v>
                </c:pt>
                <c:pt idx="703">
                  <c:v>1247</c:v>
                </c:pt>
                <c:pt idx="704">
                  <c:v>1268</c:v>
                </c:pt>
                <c:pt idx="705">
                  <c:v>1279</c:v>
                </c:pt>
                <c:pt idx="706">
                  <c:v>1298</c:v>
                </c:pt>
                <c:pt idx="707">
                  <c:v>1455</c:v>
                </c:pt>
                <c:pt idx="708">
                  <c:v>1364</c:v>
                </c:pt>
                <c:pt idx="709">
                  <c:v>1306</c:v>
                </c:pt>
                <c:pt idx="710">
                  <c:v>1287</c:v>
                </c:pt>
                <c:pt idx="711">
                  <c:v>1301</c:v>
                </c:pt>
                <c:pt idx="712">
                  <c:v>1343</c:v>
                </c:pt>
                <c:pt idx="713">
                  <c:v>1334</c:v>
                </c:pt>
                <c:pt idx="714">
                  <c:v>1264</c:v>
                </c:pt>
                <c:pt idx="715">
                  <c:v>1326</c:v>
                </c:pt>
                <c:pt idx="716">
                  <c:v>1285</c:v>
                </c:pt>
                <c:pt idx="717">
                  <c:v>1281</c:v>
                </c:pt>
                <c:pt idx="718">
                  <c:v>1180</c:v>
                </c:pt>
                <c:pt idx="719">
                  <c:v>1378</c:v>
                </c:pt>
                <c:pt idx="720">
                  <c:v>1362</c:v>
                </c:pt>
                <c:pt idx="721">
                  <c:v>1279</c:v>
                </c:pt>
                <c:pt idx="722">
                  <c:v>1232</c:v>
                </c:pt>
                <c:pt idx="723">
                  <c:v>1329</c:v>
                </c:pt>
                <c:pt idx="724">
                  <c:v>1199</c:v>
                </c:pt>
                <c:pt idx="725">
                  <c:v>1273</c:v>
                </c:pt>
                <c:pt idx="726">
                  <c:v>1303</c:v>
                </c:pt>
                <c:pt idx="727">
                  <c:v>1231</c:v>
                </c:pt>
                <c:pt idx="728">
                  <c:v>1192</c:v>
                </c:pt>
                <c:pt idx="729">
                  <c:v>1157</c:v>
                </c:pt>
                <c:pt idx="730">
                  <c:v>1196</c:v>
                </c:pt>
                <c:pt idx="731">
                  <c:v>1376</c:v>
                </c:pt>
                <c:pt idx="732">
                  <c:v>1141</c:v>
                </c:pt>
                <c:pt idx="733">
                  <c:v>1184</c:v>
                </c:pt>
                <c:pt idx="734">
                  <c:v>1140</c:v>
                </c:pt>
                <c:pt idx="735">
                  <c:v>1208</c:v>
                </c:pt>
                <c:pt idx="736">
                  <c:v>1101</c:v>
                </c:pt>
                <c:pt idx="737">
                  <c:v>1179</c:v>
                </c:pt>
                <c:pt idx="738">
                  <c:v>1169</c:v>
                </c:pt>
                <c:pt idx="739">
                  <c:v>1128</c:v>
                </c:pt>
                <c:pt idx="740">
                  <c:v>1156</c:v>
                </c:pt>
                <c:pt idx="741">
                  <c:v>1104</c:v>
                </c:pt>
                <c:pt idx="742">
                  <c:v>1092</c:v>
                </c:pt>
                <c:pt idx="743">
                  <c:v>1317</c:v>
                </c:pt>
                <c:pt idx="744">
                  <c:v>1230</c:v>
                </c:pt>
                <c:pt idx="745">
                  <c:v>1118</c:v>
                </c:pt>
                <c:pt idx="746">
                  <c:v>1294</c:v>
                </c:pt>
                <c:pt idx="747">
                  <c:v>1092</c:v>
                </c:pt>
                <c:pt idx="748">
                  <c:v>1221</c:v>
                </c:pt>
                <c:pt idx="749">
                  <c:v>1363</c:v>
                </c:pt>
                <c:pt idx="750">
                  <c:v>1315</c:v>
                </c:pt>
                <c:pt idx="751">
                  <c:v>1334</c:v>
                </c:pt>
                <c:pt idx="752">
                  <c:v>1309</c:v>
                </c:pt>
                <c:pt idx="753">
                  <c:v>1359</c:v>
                </c:pt>
                <c:pt idx="754">
                  <c:v>1342</c:v>
                </c:pt>
                <c:pt idx="755">
                  <c:v>1352</c:v>
                </c:pt>
                <c:pt idx="756">
                  <c:v>1310</c:v>
                </c:pt>
                <c:pt idx="757">
                  <c:v>1334</c:v>
                </c:pt>
                <c:pt idx="758">
                  <c:v>1403</c:v>
                </c:pt>
                <c:pt idx="759">
                  <c:v>1293</c:v>
                </c:pt>
                <c:pt idx="760">
                  <c:v>1407</c:v>
                </c:pt>
                <c:pt idx="761">
                  <c:v>1607</c:v>
                </c:pt>
                <c:pt idx="762">
                  <c:v>1591</c:v>
                </c:pt>
                <c:pt idx="763">
                  <c:v>1793</c:v>
                </c:pt>
                <c:pt idx="764">
                  <c:v>1794</c:v>
                </c:pt>
                <c:pt idx="765">
                  <c:v>2085</c:v>
                </c:pt>
                <c:pt idx="766">
                  <c:v>2013</c:v>
                </c:pt>
                <c:pt idx="767">
                  <c:v>1908</c:v>
                </c:pt>
                <c:pt idx="768">
                  <c:v>1810</c:v>
                </c:pt>
                <c:pt idx="769">
                  <c:v>1776</c:v>
                </c:pt>
                <c:pt idx="770">
                  <c:v>1651</c:v>
                </c:pt>
                <c:pt idx="771">
                  <c:v>1541</c:v>
                </c:pt>
                <c:pt idx="772">
                  <c:v>1839</c:v>
                </c:pt>
                <c:pt idx="773">
                  <c:v>2309</c:v>
                </c:pt>
                <c:pt idx="774">
                  <c:v>7253</c:v>
                </c:pt>
                <c:pt idx="775">
                  <c:v>4843</c:v>
                </c:pt>
                <c:pt idx="776">
                  <c:v>4562</c:v>
                </c:pt>
                <c:pt idx="777">
                  <c:v>4934</c:v>
                </c:pt>
                <c:pt idx="778">
                  <c:v>4523</c:v>
                </c:pt>
                <c:pt idx="779">
                  <c:v>4909</c:v>
                </c:pt>
                <c:pt idx="780">
                  <c:v>4499</c:v>
                </c:pt>
                <c:pt idx="781">
                  <c:v>4263</c:v>
                </c:pt>
                <c:pt idx="782">
                  <c:v>4253</c:v>
                </c:pt>
                <c:pt idx="783">
                  <c:v>4236</c:v>
                </c:pt>
                <c:pt idx="784">
                  <c:v>4065</c:v>
                </c:pt>
                <c:pt idx="785">
                  <c:v>4261</c:v>
                </c:pt>
                <c:pt idx="786">
                  <c:v>4365</c:v>
                </c:pt>
                <c:pt idx="787">
                  <c:v>4079</c:v>
                </c:pt>
                <c:pt idx="788">
                  <c:v>4068</c:v>
                </c:pt>
                <c:pt idx="789">
                  <c:v>3969</c:v>
                </c:pt>
                <c:pt idx="790">
                  <c:v>3666</c:v>
                </c:pt>
                <c:pt idx="791">
                  <c:v>3980</c:v>
                </c:pt>
                <c:pt idx="792">
                  <c:v>3880</c:v>
                </c:pt>
                <c:pt idx="793">
                  <c:v>4370</c:v>
                </c:pt>
                <c:pt idx="794">
                  <c:v>4388</c:v>
                </c:pt>
                <c:pt idx="795">
                  <c:v>4408</c:v>
                </c:pt>
                <c:pt idx="796">
                  <c:v>3344</c:v>
                </c:pt>
                <c:pt idx="797">
                  <c:v>2780</c:v>
                </c:pt>
                <c:pt idx="798">
                  <c:v>3034</c:v>
                </c:pt>
                <c:pt idx="799">
                  <c:v>2346</c:v>
                </c:pt>
                <c:pt idx="800">
                  <c:v>1379</c:v>
                </c:pt>
                <c:pt idx="801">
                  <c:v>1568</c:v>
                </c:pt>
                <c:pt idx="802">
                  <c:v>1514</c:v>
                </c:pt>
                <c:pt idx="803">
                  <c:v>1623</c:v>
                </c:pt>
                <c:pt idx="804">
                  <c:v>1430</c:v>
                </c:pt>
                <c:pt idx="805">
                  <c:v>1285</c:v>
                </c:pt>
                <c:pt idx="806">
                  <c:v>247</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1DE6-3641-B6B7-E47862FA2F73}"/>
            </c:ext>
          </c:extLst>
        </c:ser>
        <c:ser>
          <c:idx val="2"/>
          <c:order val="2"/>
          <c:tx>
            <c:strRef>
              <c:f>'86.104.186.0'!$D$1</c:f>
              <c:strCache>
                <c:ptCount val="1"/>
                <c:pt idx="0">
                  <c:v>aa01-fr-bfc</c:v>
                </c:pt>
              </c:strCache>
            </c:strRef>
          </c:tx>
          <c:spPr>
            <a:solidFill>
              <a:schemeClr val="accent3"/>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'86.104.186.0'!$D$2:$D$2305</c:f>
              <c:numCache>
                <c:formatCode>General</c:formatCode>
                <c:ptCount val="2304"/>
                <c:pt idx="0">
                  <c:v>45</c:v>
                </c:pt>
                <c:pt idx="1">
                  <c:v>56</c:v>
                </c:pt>
                <c:pt idx="2">
                  <c:v>66</c:v>
                </c:pt>
                <c:pt idx="3">
                  <c:v>54</c:v>
                </c:pt>
                <c:pt idx="4">
                  <c:v>62</c:v>
                </c:pt>
                <c:pt idx="5">
                  <c:v>69</c:v>
                </c:pt>
                <c:pt idx="6">
                  <c:v>64</c:v>
                </c:pt>
                <c:pt idx="7">
                  <c:v>52</c:v>
                </c:pt>
                <c:pt idx="8">
                  <c:v>48</c:v>
                </c:pt>
                <c:pt idx="9">
                  <c:v>51</c:v>
                </c:pt>
                <c:pt idx="10">
                  <c:v>59</c:v>
                </c:pt>
                <c:pt idx="11">
                  <c:v>72</c:v>
                </c:pt>
                <c:pt idx="12">
                  <c:v>61</c:v>
                </c:pt>
                <c:pt idx="13">
                  <c:v>66</c:v>
                </c:pt>
                <c:pt idx="14">
                  <c:v>61</c:v>
                </c:pt>
                <c:pt idx="15">
                  <c:v>68</c:v>
                </c:pt>
                <c:pt idx="16">
                  <c:v>53</c:v>
                </c:pt>
                <c:pt idx="17">
                  <c:v>55</c:v>
                </c:pt>
                <c:pt idx="18">
                  <c:v>55</c:v>
                </c:pt>
                <c:pt idx="19">
                  <c:v>55</c:v>
                </c:pt>
                <c:pt idx="20">
                  <c:v>62</c:v>
                </c:pt>
                <c:pt idx="21">
                  <c:v>46</c:v>
                </c:pt>
                <c:pt idx="22">
                  <c:v>45</c:v>
                </c:pt>
                <c:pt idx="23">
                  <c:v>62</c:v>
                </c:pt>
                <c:pt idx="24">
                  <c:v>82</c:v>
                </c:pt>
                <c:pt idx="25">
                  <c:v>48</c:v>
                </c:pt>
                <c:pt idx="26">
                  <c:v>44</c:v>
                </c:pt>
                <c:pt idx="27">
                  <c:v>31</c:v>
                </c:pt>
                <c:pt idx="28">
                  <c:v>40</c:v>
                </c:pt>
                <c:pt idx="29">
                  <c:v>44</c:v>
                </c:pt>
                <c:pt idx="30">
                  <c:v>34</c:v>
                </c:pt>
                <c:pt idx="31">
                  <c:v>40</c:v>
                </c:pt>
                <c:pt idx="32">
                  <c:v>40</c:v>
                </c:pt>
                <c:pt idx="33">
                  <c:v>35</c:v>
                </c:pt>
                <c:pt idx="34">
                  <c:v>22</c:v>
                </c:pt>
                <c:pt idx="35">
                  <c:v>57</c:v>
                </c:pt>
                <c:pt idx="36">
                  <c:v>46</c:v>
                </c:pt>
                <c:pt idx="37">
                  <c:v>29</c:v>
                </c:pt>
                <c:pt idx="38">
                  <c:v>47</c:v>
                </c:pt>
                <c:pt idx="39">
                  <c:v>60</c:v>
                </c:pt>
                <c:pt idx="40">
                  <c:v>32</c:v>
                </c:pt>
                <c:pt idx="41">
                  <c:v>42</c:v>
                </c:pt>
                <c:pt idx="42">
                  <c:v>35</c:v>
                </c:pt>
                <c:pt idx="43">
                  <c:v>35</c:v>
                </c:pt>
                <c:pt idx="44">
                  <c:v>36</c:v>
                </c:pt>
                <c:pt idx="45">
                  <c:v>29</c:v>
                </c:pt>
                <c:pt idx="46">
                  <c:v>46</c:v>
                </c:pt>
                <c:pt idx="47">
                  <c:v>41</c:v>
                </c:pt>
                <c:pt idx="48">
                  <c:v>30</c:v>
                </c:pt>
                <c:pt idx="49">
                  <c:v>41</c:v>
                </c:pt>
                <c:pt idx="50">
                  <c:v>34</c:v>
                </c:pt>
                <c:pt idx="51">
                  <c:v>47</c:v>
                </c:pt>
                <c:pt idx="52">
                  <c:v>28</c:v>
                </c:pt>
                <c:pt idx="53">
                  <c:v>31</c:v>
                </c:pt>
                <c:pt idx="54">
                  <c:v>27</c:v>
                </c:pt>
                <c:pt idx="55">
                  <c:v>39</c:v>
                </c:pt>
                <c:pt idx="56">
                  <c:v>40</c:v>
                </c:pt>
                <c:pt idx="57">
                  <c:v>31</c:v>
                </c:pt>
                <c:pt idx="58">
                  <c:v>32</c:v>
                </c:pt>
                <c:pt idx="59">
                  <c:v>66</c:v>
                </c:pt>
                <c:pt idx="60">
                  <c:v>26</c:v>
                </c:pt>
                <c:pt idx="61">
                  <c:v>39</c:v>
                </c:pt>
                <c:pt idx="62">
                  <c:v>45</c:v>
                </c:pt>
                <c:pt idx="63">
                  <c:v>30</c:v>
                </c:pt>
                <c:pt idx="64">
                  <c:v>28</c:v>
                </c:pt>
                <c:pt idx="65">
                  <c:v>30</c:v>
                </c:pt>
                <c:pt idx="66">
                  <c:v>25</c:v>
                </c:pt>
                <c:pt idx="67">
                  <c:v>44</c:v>
                </c:pt>
                <c:pt idx="68">
                  <c:v>25</c:v>
                </c:pt>
                <c:pt idx="69">
                  <c:v>24</c:v>
                </c:pt>
                <c:pt idx="70">
                  <c:v>27</c:v>
                </c:pt>
                <c:pt idx="71">
                  <c:v>36</c:v>
                </c:pt>
                <c:pt idx="72">
                  <c:v>24</c:v>
                </c:pt>
                <c:pt idx="73">
                  <c:v>36</c:v>
                </c:pt>
                <c:pt idx="74">
                  <c:v>38</c:v>
                </c:pt>
                <c:pt idx="75">
                  <c:v>50</c:v>
                </c:pt>
                <c:pt idx="76">
                  <c:v>41</c:v>
                </c:pt>
                <c:pt idx="77">
                  <c:v>35</c:v>
                </c:pt>
                <c:pt idx="78">
                  <c:v>43</c:v>
                </c:pt>
                <c:pt idx="79">
                  <c:v>32</c:v>
                </c:pt>
                <c:pt idx="80">
                  <c:v>39</c:v>
                </c:pt>
                <c:pt idx="81">
                  <c:v>29</c:v>
                </c:pt>
                <c:pt idx="82">
                  <c:v>65</c:v>
                </c:pt>
                <c:pt idx="83">
                  <c:v>52</c:v>
                </c:pt>
                <c:pt idx="84">
                  <c:v>41</c:v>
                </c:pt>
                <c:pt idx="85">
                  <c:v>41</c:v>
                </c:pt>
                <c:pt idx="86">
                  <c:v>41</c:v>
                </c:pt>
                <c:pt idx="87">
                  <c:v>39</c:v>
                </c:pt>
                <c:pt idx="88">
                  <c:v>33</c:v>
                </c:pt>
                <c:pt idx="89">
                  <c:v>35</c:v>
                </c:pt>
                <c:pt idx="90">
                  <c:v>52</c:v>
                </c:pt>
                <c:pt idx="91">
                  <c:v>40</c:v>
                </c:pt>
                <c:pt idx="92">
                  <c:v>35</c:v>
                </c:pt>
                <c:pt idx="93">
                  <c:v>31</c:v>
                </c:pt>
                <c:pt idx="94">
                  <c:v>55</c:v>
                </c:pt>
                <c:pt idx="95">
                  <c:v>60</c:v>
                </c:pt>
                <c:pt idx="96">
                  <c:v>44</c:v>
                </c:pt>
                <c:pt idx="97">
                  <c:v>55</c:v>
                </c:pt>
                <c:pt idx="98">
                  <c:v>46</c:v>
                </c:pt>
                <c:pt idx="99">
                  <c:v>49</c:v>
                </c:pt>
                <c:pt idx="100">
                  <c:v>51</c:v>
                </c:pt>
                <c:pt idx="101">
                  <c:v>58</c:v>
                </c:pt>
                <c:pt idx="102">
                  <c:v>48</c:v>
                </c:pt>
                <c:pt idx="103">
                  <c:v>64</c:v>
                </c:pt>
                <c:pt idx="104">
                  <c:v>55</c:v>
                </c:pt>
                <c:pt idx="105">
                  <c:v>62</c:v>
                </c:pt>
                <c:pt idx="106">
                  <c:v>51</c:v>
                </c:pt>
                <c:pt idx="107">
                  <c:v>73</c:v>
                </c:pt>
                <c:pt idx="108">
                  <c:v>108</c:v>
                </c:pt>
                <c:pt idx="109">
                  <c:v>58</c:v>
                </c:pt>
                <c:pt idx="110">
                  <c:v>64</c:v>
                </c:pt>
                <c:pt idx="111">
                  <c:v>71</c:v>
                </c:pt>
                <c:pt idx="112">
                  <c:v>51</c:v>
                </c:pt>
                <c:pt idx="113">
                  <c:v>64</c:v>
                </c:pt>
                <c:pt idx="114">
                  <c:v>55</c:v>
                </c:pt>
                <c:pt idx="115">
                  <c:v>57</c:v>
                </c:pt>
                <c:pt idx="116">
                  <c:v>126</c:v>
                </c:pt>
                <c:pt idx="117">
                  <c:v>48</c:v>
                </c:pt>
                <c:pt idx="118">
                  <c:v>52</c:v>
                </c:pt>
                <c:pt idx="119">
                  <c:v>66</c:v>
                </c:pt>
                <c:pt idx="120">
                  <c:v>54</c:v>
                </c:pt>
                <c:pt idx="121">
                  <c:v>119</c:v>
                </c:pt>
                <c:pt idx="122">
                  <c:v>60</c:v>
                </c:pt>
                <c:pt idx="123">
                  <c:v>72</c:v>
                </c:pt>
                <c:pt idx="124">
                  <c:v>56</c:v>
                </c:pt>
                <c:pt idx="125">
                  <c:v>64</c:v>
                </c:pt>
                <c:pt idx="126">
                  <c:v>73</c:v>
                </c:pt>
                <c:pt idx="127">
                  <c:v>139</c:v>
                </c:pt>
                <c:pt idx="128">
                  <c:v>56</c:v>
                </c:pt>
                <c:pt idx="129">
                  <c:v>80</c:v>
                </c:pt>
                <c:pt idx="130">
                  <c:v>86</c:v>
                </c:pt>
                <c:pt idx="131">
                  <c:v>76</c:v>
                </c:pt>
                <c:pt idx="132">
                  <c:v>52</c:v>
                </c:pt>
                <c:pt idx="133">
                  <c:v>88</c:v>
                </c:pt>
                <c:pt idx="134">
                  <c:v>55</c:v>
                </c:pt>
                <c:pt idx="135">
                  <c:v>127</c:v>
                </c:pt>
                <c:pt idx="136">
                  <c:v>49</c:v>
                </c:pt>
                <c:pt idx="137">
                  <c:v>70</c:v>
                </c:pt>
                <c:pt idx="138">
                  <c:v>57</c:v>
                </c:pt>
                <c:pt idx="139">
                  <c:v>41</c:v>
                </c:pt>
                <c:pt idx="140">
                  <c:v>154</c:v>
                </c:pt>
                <c:pt idx="141">
                  <c:v>58</c:v>
                </c:pt>
                <c:pt idx="142">
                  <c:v>77</c:v>
                </c:pt>
                <c:pt idx="143">
                  <c:v>69</c:v>
                </c:pt>
                <c:pt idx="144">
                  <c:v>95</c:v>
                </c:pt>
                <c:pt idx="145">
                  <c:v>89</c:v>
                </c:pt>
                <c:pt idx="146">
                  <c:v>74</c:v>
                </c:pt>
                <c:pt idx="147">
                  <c:v>76</c:v>
                </c:pt>
                <c:pt idx="148">
                  <c:v>64</c:v>
                </c:pt>
                <c:pt idx="149">
                  <c:v>79</c:v>
                </c:pt>
                <c:pt idx="150">
                  <c:v>103</c:v>
                </c:pt>
                <c:pt idx="151">
                  <c:v>55</c:v>
                </c:pt>
                <c:pt idx="152">
                  <c:v>107</c:v>
                </c:pt>
                <c:pt idx="153">
                  <c:v>60</c:v>
                </c:pt>
                <c:pt idx="154">
                  <c:v>61</c:v>
                </c:pt>
                <c:pt idx="155">
                  <c:v>68</c:v>
                </c:pt>
                <c:pt idx="156">
                  <c:v>106</c:v>
                </c:pt>
                <c:pt idx="157">
                  <c:v>76</c:v>
                </c:pt>
                <c:pt idx="158">
                  <c:v>55</c:v>
                </c:pt>
                <c:pt idx="159">
                  <c:v>67</c:v>
                </c:pt>
                <c:pt idx="160">
                  <c:v>57</c:v>
                </c:pt>
                <c:pt idx="161">
                  <c:v>70</c:v>
                </c:pt>
                <c:pt idx="162">
                  <c:v>124</c:v>
                </c:pt>
                <c:pt idx="163">
                  <c:v>60</c:v>
                </c:pt>
                <c:pt idx="164">
                  <c:v>63</c:v>
                </c:pt>
                <c:pt idx="165">
                  <c:v>43</c:v>
                </c:pt>
                <c:pt idx="166">
                  <c:v>62</c:v>
                </c:pt>
                <c:pt idx="167">
                  <c:v>66</c:v>
                </c:pt>
                <c:pt idx="168">
                  <c:v>102</c:v>
                </c:pt>
                <c:pt idx="169">
                  <c:v>63</c:v>
                </c:pt>
                <c:pt idx="170">
                  <c:v>52</c:v>
                </c:pt>
                <c:pt idx="171">
                  <c:v>48</c:v>
                </c:pt>
                <c:pt idx="172">
                  <c:v>48</c:v>
                </c:pt>
                <c:pt idx="173">
                  <c:v>59</c:v>
                </c:pt>
                <c:pt idx="174">
                  <c:v>97</c:v>
                </c:pt>
                <c:pt idx="175">
                  <c:v>68</c:v>
                </c:pt>
                <c:pt idx="176">
                  <c:v>44</c:v>
                </c:pt>
                <c:pt idx="177">
                  <c:v>46</c:v>
                </c:pt>
                <c:pt idx="178">
                  <c:v>66</c:v>
                </c:pt>
                <c:pt idx="179">
                  <c:v>58</c:v>
                </c:pt>
                <c:pt idx="180">
                  <c:v>133</c:v>
                </c:pt>
                <c:pt idx="181">
                  <c:v>68</c:v>
                </c:pt>
                <c:pt idx="182">
                  <c:v>73</c:v>
                </c:pt>
                <c:pt idx="183">
                  <c:v>59</c:v>
                </c:pt>
                <c:pt idx="184">
                  <c:v>77</c:v>
                </c:pt>
                <c:pt idx="185">
                  <c:v>107</c:v>
                </c:pt>
                <c:pt idx="186">
                  <c:v>48</c:v>
                </c:pt>
                <c:pt idx="187">
                  <c:v>53</c:v>
                </c:pt>
                <c:pt idx="188">
                  <c:v>62</c:v>
                </c:pt>
                <c:pt idx="189">
                  <c:v>50</c:v>
                </c:pt>
                <c:pt idx="190">
                  <c:v>140</c:v>
                </c:pt>
                <c:pt idx="191">
                  <c:v>62</c:v>
                </c:pt>
                <c:pt idx="192">
                  <c:v>50</c:v>
                </c:pt>
                <c:pt idx="193">
                  <c:v>70</c:v>
                </c:pt>
                <c:pt idx="194">
                  <c:v>66</c:v>
                </c:pt>
                <c:pt idx="195">
                  <c:v>122</c:v>
                </c:pt>
                <c:pt idx="196">
                  <c:v>54</c:v>
                </c:pt>
                <c:pt idx="197">
                  <c:v>86</c:v>
                </c:pt>
                <c:pt idx="198">
                  <c:v>56</c:v>
                </c:pt>
                <c:pt idx="199">
                  <c:v>60</c:v>
                </c:pt>
                <c:pt idx="200">
                  <c:v>154</c:v>
                </c:pt>
                <c:pt idx="201">
                  <c:v>63</c:v>
                </c:pt>
                <c:pt idx="202">
                  <c:v>78</c:v>
                </c:pt>
                <c:pt idx="203">
                  <c:v>146</c:v>
                </c:pt>
                <c:pt idx="204">
                  <c:v>66</c:v>
                </c:pt>
                <c:pt idx="205">
                  <c:v>84</c:v>
                </c:pt>
                <c:pt idx="206">
                  <c:v>67</c:v>
                </c:pt>
                <c:pt idx="207">
                  <c:v>70</c:v>
                </c:pt>
                <c:pt idx="208">
                  <c:v>127</c:v>
                </c:pt>
                <c:pt idx="209">
                  <c:v>67</c:v>
                </c:pt>
                <c:pt idx="210">
                  <c:v>64</c:v>
                </c:pt>
                <c:pt idx="211">
                  <c:v>81</c:v>
                </c:pt>
                <c:pt idx="212">
                  <c:v>98</c:v>
                </c:pt>
                <c:pt idx="213">
                  <c:v>133</c:v>
                </c:pt>
                <c:pt idx="214">
                  <c:v>72</c:v>
                </c:pt>
                <c:pt idx="215">
                  <c:v>81</c:v>
                </c:pt>
                <c:pt idx="216">
                  <c:v>76</c:v>
                </c:pt>
                <c:pt idx="217">
                  <c:v>140</c:v>
                </c:pt>
                <c:pt idx="218">
                  <c:v>76</c:v>
                </c:pt>
                <c:pt idx="219">
                  <c:v>60</c:v>
                </c:pt>
                <c:pt idx="220">
                  <c:v>65</c:v>
                </c:pt>
                <c:pt idx="221">
                  <c:v>71</c:v>
                </c:pt>
                <c:pt idx="222">
                  <c:v>167</c:v>
                </c:pt>
                <c:pt idx="223">
                  <c:v>66</c:v>
                </c:pt>
                <c:pt idx="224">
                  <c:v>80</c:v>
                </c:pt>
                <c:pt idx="225">
                  <c:v>80</c:v>
                </c:pt>
                <c:pt idx="226">
                  <c:v>80</c:v>
                </c:pt>
                <c:pt idx="227">
                  <c:v>129</c:v>
                </c:pt>
                <c:pt idx="228">
                  <c:v>77</c:v>
                </c:pt>
                <c:pt idx="229">
                  <c:v>76</c:v>
                </c:pt>
                <c:pt idx="230">
                  <c:v>65</c:v>
                </c:pt>
                <c:pt idx="231">
                  <c:v>125</c:v>
                </c:pt>
                <c:pt idx="232">
                  <c:v>57</c:v>
                </c:pt>
                <c:pt idx="233">
                  <c:v>74</c:v>
                </c:pt>
                <c:pt idx="234">
                  <c:v>61</c:v>
                </c:pt>
                <c:pt idx="235">
                  <c:v>142</c:v>
                </c:pt>
                <c:pt idx="236">
                  <c:v>59</c:v>
                </c:pt>
                <c:pt idx="237">
                  <c:v>71</c:v>
                </c:pt>
                <c:pt idx="238">
                  <c:v>99</c:v>
                </c:pt>
                <c:pt idx="239">
                  <c:v>43</c:v>
                </c:pt>
                <c:pt idx="240">
                  <c:v>102</c:v>
                </c:pt>
                <c:pt idx="241">
                  <c:v>66</c:v>
                </c:pt>
                <c:pt idx="242">
                  <c:v>48</c:v>
                </c:pt>
                <c:pt idx="243">
                  <c:v>122</c:v>
                </c:pt>
                <c:pt idx="244">
                  <c:v>62</c:v>
                </c:pt>
                <c:pt idx="245">
                  <c:v>125</c:v>
                </c:pt>
                <c:pt idx="246">
                  <c:v>57</c:v>
                </c:pt>
                <c:pt idx="247">
                  <c:v>112</c:v>
                </c:pt>
                <c:pt idx="248">
                  <c:v>74</c:v>
                </c:pt>
                <c:pt idx="249">
                  <c:v>144</c:v>
                </c:pt>
                <c:pt idx="250">
                  <c:v>63</c:v>
                </c:pt>
                <c:pt idx="251">
                  <c:v>77</c:v>
                </c:pt>
                <c:pt idx="252">
                  <c:v>139</c:v>
                </c:pt>
                <c:pt idx="253">
                  <c:v>53</c:v>
                </c:pt>
                <c:pt idx="254">
                  <c:v>78</c:v>
                </c:pt>
                <c:pt idx="255">
                  <c:v>115</c:v>
                </c:pt>
                <c:pt idx="256">
                  <c:v>71</c:v>
                </c:pt>
                <c:pt idx="257">
                  <c:v>161</c:v>
                </c:pt>
                <c:pt idx="258">
                  <c:v>91</c:v>
                </c:pt>
                <c:pt idx="259">
                  <c:v>72</c:v>
                </c:pt>
                <c:pt idx="260">
                  <c:v>157</c:v>
                </c:pt>
                <c:pt idx="261">
                  <c:v>61</c:v>
                </c:pt>
                <c:pt idx="262">
                  <c:v>61</c:v>
                </c:pt>
                <c:pt idx="263">
                  <c:v>151</c:v>
                </c:pt>
                <c:pt idx="264">
                  <c:v>66</c:v>
                </c:pt>
                <c:pt idx="265">
                  <c:v>74</c:v>
                </c:pt>
                <c:pt idx="266">
                  <c:v>68</c:v>
                </c:pt>
                <c:pt idx="267">
                  <c:v>141</c:v>
                </c:pt>
                <c:pt idx="268">
                  <c:v>48</c:v>
                </c:pt>
                <c:pt idx="269">
                  <c:v>67</c:v>
                </c:pt>
                <c:pt idx="270">
                  <c:v>70</c:v>
                </c:pt>
                <c:pt idx="271">
                  <c:v>67</c:v>
                </c:pt>
                <c:pt idx="272">
                  <c:v>130</c:v>
                </c:pt>
                <c:pt idx="273">
                  <c:v>75</c:v>
                </c:pt>
                <c:pt idx="274">
                  <c:v>87</c:v>
                </c:pt>
                <c:pt idx="275">
                  <c:v>83</c:v>
                </c:pt>
                <c:pt idx="276">
                  <c:v>61</c:v>
                </c:pt>
                <c:pt idx="277">
                  <c:v>64</c:v>
                </c:pt>
                <c:pt idx="278">
                  <c:v>70</c:v>
                </c:pt>
                <c:pt idx="279">
                  <c:v>85</c:v>
                </c:pt>
                <c:pt idx="280">
                  <c:v>68</c:v>
                </c:pt>
                <c:pt idx="281">
                  <c:v>57</c:v>
                </c:pt>
                <c:pt idx="282">
                  <c:v>61</c:v>
                </c:pt>
                <c:pt idx="283">
                  <c:v>61</c:v>
                </c:pt>
                <c:pt idx="284">
                  <c:v>64</c:v>
                </c:pt>
                <c:pt idx="285">
                  <c:v>66</c:v>
                </c:pt>
                <c:pt idx="286">
                  <c:v>48</c:v>
                </c:pt>
                <c:pt idx="287">
                  <c:v>62</c:v>
                </c:pt>
                <c:pt idx="288">
                  <c:v>55</c:v>
                </c:pt>
                <c:pt idx="289">
                  <c:v>63</c:v>
                </c:pt>
                <c:pt idx="290">
                  <c:v>59</c:v>
                </c:pt>
                <c:pt idx="291">
                  <c:v>59</c:v>
                </c:pt>
                <c:pt idx="292">
                  <c:v>67</c:v>
                </c:pt>
                <c:pt idx="293">
                  <c:v>51</c:v>
                </c:pt>
                <c:pt idx="294">
                  <c:v>46</c:v>
                </c:pt>
                <c:pt idx="295">
                  <c:v>67</c:v>
                </c:pt>
                <c:pt idx="296">
                  <c:v>41</c:v>
                </c:pt>
                <c:pt idx="297">
                  <c:v>42</c:v>
                </c:pt>
                <c:pt idx="298">
                  <c:v>41</c:v>
                </c:pt>
                <c:pt idx="299">
                  <c:v>44</c:v>
                </c:pt>
                <c:pt idx="300">
                  <c:v>45</c:v>
                </c:pt>
                <c:pt idx="301">
                  <c:v>59</c:v>
                </c:pt>
                <c:pt idx="302">
                  <c:v>45</c:v>
                </c:pt>
                <c:pt idx="303">
                  <c:v>38</c:v>
                </c:pt>
                <c:pt idx="304">
                  <c:v>41</c:v>
                </c:pt>
                <c:pt idx="305">
                  <c:v>40</c:v>
                </c:pt>
                <c:pt idx="306">
                  <c:v>42</c:v>
                </c:pt>
                <c:pt idx="307">
                  <c:v>33</c:v>
                </c:pt>
                <c:pt idx="308">
                  <c:v>43</c:v>
                </c:pt>
                <c:pt idx="309">
                  <c:v>42</c:v>
                </c:pt>
                <c:pt idx="310">
                  <c:v>37</c:v>
                </c:pt>
                <c:pt idx="311">
                  <c:v>41</c:v>
                </c:pt>
                <c:pt idx="312">
                  <c:v>45</c:v>
                </c:pt>
                <c:pt idx="313">
                  <c:v>44</c:v>
                </c:pt>
                <c:pt idx="314">
                  <c:v>23</c:v>
                </c:pt>
                <c:pt idx="315">
                  <c:v>29</c:v>
                </c:pt>
                <c:pt idx="316">
                  <c:v>64</c:v>
                </c:pt>
                <c:pt idx="317">
                  <c:v>48</c:v>
                </c:pt>
                <c:pt idx="318">
                  <c:v>40</c:v>
                </c:pt>
                <c:pt idx="319">
                  <c:v>19</c:v>
                </c:pt>
                <c:pt idx="320">
                  <c:v>29</c:v>
                </c:pt>
                <c:pt idx="321">
                  <c:v>35</c:v>
                </c:pt>
                <c:pt idx="322">
                  <c:v>58</c:v>
                </c:pt>
                <c:pt idx="323">
                  <c:v>38</c:v>
                </c:pt>
                <c:pt idx="324">
                  <c:v>27</c:v>
                </c:pt>
                <c:pt idx="325">
                  <c:v>37</c:v>
                </c:pt>
                <c:pt idx="326">
                  <c:v>43</c:v>
                </c:pt>
                <c:pt idx="327">
                  <c:v>28</c:v>
                </c:pt>
                <c:pt idx="328">
                  <c:v>34</c:v>
                </c:pt>
                <c:pt idx="329">
                  <c:v>45</c:v>
                </c:pt>
                <c:pt idx="330">
                  <c:v>42</c:v>
                </c:pt>
                <c:pt idx="331">
                  <c:v>30</c:v>
                </c:pt>
                <c:pt idx="332">
                  <c:v>24</c:v>
                </c:pt>
                <c:pt idx="333">
                  <c:v>23</c:v>
                </c:pt>
                <c:pt idx="334">
                  <c:v>35</c:v>
                </c:pt>
                <c:pt idx="335">
                  <c:v>48</c:v>
                </c:pt>
                <c:pt idx="336">
                  <c:v>36</c:v>
                </c:pt>
                <c:pt idx="337">
                  <c:v>37</c:v>
                </c:pt>
                <c:pt idx="338">
                  <c:v>40</c:v>
                </c:pt>
                <c:pt idx="339">
                  <c:v>39</c:v>
                </c:pt>
                <c:pt idx="340">
                  <c:v>39</c:v>
                </c:pt>
                <c:pt idx="341">
                  <c:v>31</c:v>
                </c:pt>
                <c:pt idx="342">
                  <c:v>25</c:v>
                </c:pt>
                <c:pt idx="343">
                  <c:v>30</c:v>
                </c:pt>
                <c:pt idx="344">
                  <c:v>41</c:v>
                </c:pt>
                <c:pt idx="345">
                  <c:v>29</c:v>
                </c:pt>
                <c:pt idx="346">
                  <c:v>44</c:v>
                </c:pt>
                <c:pt idx="347">
                  <c:v>34</c:v>
                </c:pt>
                <c:pt idx="348">
                  <c:v>73</c:v>
                </c:pt>
                <c:pt idx="349">
                  <c:v>49</c:v>
                </c:pt>
                <c:pt idx="350">
                  <c:v>47</c:v>
                </c:pt>
                <c:pt idx="351">
                  <c:v>24</c:v>
                </c:pt>
                <c:pt idx="352">
                  <c:v>39</c:v>
                </c:pt>
                <c:pt idx="353">
                  <c:v>50</c:v>
                </c:pt>
                <c:pt idx="354">
                  <c:v>54</c:v>
                </c:pt>
                <c:pt idx="355">
                  <c:v>55</c:v>
                </c:pt>
                <c:pt idx="356">
                  <c:v>31</c:v>
                </c:pt>
                <c:pt idx="357">
                  <c:v>49</c:v>
                </c:pt>
                <c:pt idx="358">
                  <c:v>42</c:v>
                </c:pt>
                <c:pt idx="359">
                  <c:v>52</c:v>
                </c:pt>
                <c:pt idx="360">
                  <c:v>0</c:v>
                </c:pt>
                <c:pt idx="361">
                  <c:v>0</c:v>
                </c:pt>
                <c:pt idx="362">
                  <c:v>0</c:v>
                </c:pt>
                <c:pt idx="363">
                  <c:v>0</c:v>
                </c:pt>
                <c:pt idx="364">
                  <c:v>0</c:v>
                </c:pt>
                <c:pt idx="365">
                  <c:v>0</c:v>
                </c:pt>
                <c:pt idx="366">
                  <c:v>0</c:v>
                </c:pt>
                <c:pt idx="367">
                  <c:v>0</c:v>
                </c:pt>
                <c:pt idx="368">
                  <c:v>0</c:v>
                </c:pt>
                <c:pt idx="369">
                  <c:v>0</c:v>
                </c:pt>
                <c:pt idx="370">
                  <c:v>43</c:v>
                </c:pt>
                <c:pt idx="371">
                  <c:v>91</c:v>
                </c:pt>
                <c:pt idx="372">
                  <c:v>121</c:v>
                </c:pt>
                <c:pt idx="373">
                  <c:v>60</c:v>
                </c:pt>
                <c:pt idx="374">
                  <c:v>101</c:v>
                </c:pt>
                <c:pt idx="375">
                  <c:v>42</c:v>
                </c:pt>
                <c:pt idx="376">
                  <c:v>122</c:v>
                </c:pt>
                <c:pt idx="377">
                  <c:v>56</c:v>
                </c:pt>
                <c:pt idx="378">
                  <c:v>110</c:v>
                </c:pt>
                <c:pt idx="379">
                  <c:v>79</c:v>
                </c:pt>
                <c:pt idx="380">
                  <c:v>129</c:v>
                </c:pt>
                <c:pt idx="381">
                  <c:v>69</c:v>
                </c:pt>
                <c:pt idx="382">
                  <c:v>137</c:v>
                </c:pt>
                <c:pt idx="383">
                  <c:v>172</c:v>
                </c:pt>
                <c:pt idx="384">
                  <c:v>73</c:v>
                </c:pt>
                <c:pt idx="385">
                  <c:v>161</c:v>
                </c:pt>
                <c:pt idx="386">
                  <c:v>164</c:v>
                </c:pt>
                <c:pt idx="387">
                  <c:v>85</c:v>
                </c:pt>
                <c:pt idx="388">
                  <c:v>153</c:v>
                </c:pt>
                <c:pt idx="389">
                  <c:v>111</c:v>
                </c:pt>
                <c:pt idx="390">
                  <c:v>58</c:v>
                </c:pt>
                <c:pt idx="391">
                  <c:v>144</c:v>
                </c:pt>
                <c:pt idx="392">
                  <c:v>146</c:v>
                </c:pt>
                <c:pt idx="393">
                  <c:v>80</c:v>
                </c:pt>
                <c:pt idx="394">
                  <c:v>185</c:v>
                </c:pt>
                <c:pt idx="395">
                  <c:v>144</c:v>
                </c:pt>
                <c:pt idx="396">
                  <c:v>134</c:v>
                </c:pt>
                <c:pt idx="397">
                  <c:v>71</c:v>
                </c:pt>
                <c:pt idx="398">
                  <c:v>124</c:v>
                </c:pt>
                <c:pt idx="399">
                  <c:v>145</c:v>
                </c:pt>
                <c:pt idx="400">
                  <c:v>95</c:v>
                </c:pt>
                <c:pt idx="401">
                  <c:v>165</c:v>
                </c:pt>
                <c:pt idx="402">
                  <c:v>89</c:v>
                </c:pt>
                <c:pt idx="403">
                  <c:v>168</c:v>
                </c:pt>
                <c:pt idx="404">
                  <c:v>152</c:v>
                </c:pt>
                <c:pt idx="405">
                  <c:v>55</c:v>
                </c:pt>
                <c:pt idx="406">
                  <c:v>178</c:v>
                </c:pt>
                <c:pt idx="407">
                  <c:v>86</c:v>
                </c:pt>
                <c:pt idx="408">
                  <c:v>187</c:v>
                </c:pt>
                <c:pt idx="409">
                  <c:v>174</c:v>
                </c:pt>
                <c:pt idx="410">
                  <c:v>81</c:v>
                </c:pt>
                <c:pt idx="411">
                  <c:v>196</c:v>
                </c:pt>
                <c:pt idx="412">
                  <c:v>89</c:v>
                </c:pt>
                <c:pt idx="413">
                  <c:v>179</c:v>
                </c:pt>
                <c:pt idx="414">
                  <c:v>169</c:v>
                </c:pt>
                <c:pt idx="415">
                  <c:v>85</c:v>
                </c:pt>
                <c:pt idx="416">
                  <c:v>153</c:v>
                </c:pt>
                <c:pt idx="417">
                  <c:v>86</c:v>
                </c:pt>
                <c:pt idx="418">
                  <c:v>150</c:v>
                </c:pt>
                <c:pt idx="419">
                  <c:v>155</c:v>
                </c:pt>
                <c:pt idx="420">
                  <c:v>91</c:v>
                </c:pt>
                <c:pt idx="421">
                  <c:v>143</c:v>
                </c:pt>
                <c:pt idx="422">
                  <c:v>78</c:v>
                </c:pt>
                <c:pt idx="423">
                  <c:v>168</c:v>
                </c:pt>
                <c:pt idx="424">
                  <c:v>68</c:v>
                </c:pt>
                <c:pt idx="425">
                  <c:v>169</c:v>
                </c:pt>
                <c:pt idx="426">
                  <c:v>86</c:v>
                </c:pt>
                <c:pt idx="427">
                  <c:v>135</c:v>
                </c:pt>
                <c:pt idx="428">
                  <c:v>72</c:v>
                </c:pt>
                <c:pt idx="429">
                  <c:v>153</c:v>
                </c:pt>
                <c:pt idx="430">
                  <c:v>98</c:v>
                </c:pt>
                <c:pt idx="431">
                  <c:v>131</c:v>
                </c:pt>
                <c:pt idx="432">
                  <c:v>72</c:v>
                </c:pt>
                <c:pt idx="433">
                  <c:v>141</c:v>
                </c:pt>
                <c:pt idx="434">
                  <c:v>155</c:v>
                </c:pt>
                <c:pt idx="435">
                  <c:v>68</c:v>
                </c:pt>
                <c:pt idx="436">
                  <c:v>146</c:v>
                </c:pt>
                <c:pt idx="437">
                  <c:v>77</c:v>
                </c:pt>
                <c:pt idx="438">
                  <c:v>182</c:v>
                </c:pt>
                <c:pt idx="439">
                  <c:v>165</c:v>
                </c:pt>
                <c:pt idx="440">
                  <c:v>66</c:v>
                </c:pt>
                <c:pt idx="441">
                  <c:v>159</c:v>
                </c:pt>
                <c:pt idx="442">
                  <c:v>78</c:v>
                </c:pt>
                <c:pt idx="443">
                  <c:v>127</c:v>
                </c:pt>
                <c:pt idx="444">
                  <c:v>141</c:v>
                </c:pt>
                <c:pt idx="445">
                  <c:v>67</c:v>
                </c:pt>
                <c:pt idx="446">
                  <c:v>134</c:v>
                </c:pt>
                <c:pt idx="447">
                  <c:v>144</c:v>
                </c:pt>
                <c:pt idx="448">
                  <c:v>51</c:v>
                </c:pt>
                <c:pt idx="449">
                  <c:v>145</c:v>
                </c:pt>
                <c:pt idx="450">
                  <c:v>79</c:v>
                </c:pt>
                <c:pt idx="451">
                  <c:v>134</c:v>
                </c:pt>
                <c:pt idx="452">
                  <c:v>70</c:v>
                </c:pt>
                <c:pt idx="453">
                  <c:v>131</c:v>
                </c:pt>
                <c:pt idx="454">
                  <c:v>154</c:v>
                </c:pt>
                <c:pt idx="455">
                  <c:v>77</c:v>
                </c:pt>
                <c:pt idx="456">
                  <c:v>106</c:v>
                </c:pt>
                <c:pt idx="457">
                  <c:v>68</c:v>
                </c:pt>
                <c:pt idx="458">
                  <c:v>138</c:v>
                </c:pt>
                <c:pt idx="459">
                  <c:v>159</c:v>
                </c:pt>
                <c:pt idx="460">
                  <c:v>60</c:v>
                </c:pt>
                <c:pt idx="461">
                  <c:v>130</c:v>
                </c:pt>
                <c:pt idx="462">
                  <c:v>64</c:v>
                </c:pt>
                <c:pt idx="463">
                  <c:v>86</c:v>
                </c:pt>
                <c:pt idx="464">
                  <c:v>163</c:v>
                </c:pt>
                <c:pt idx="465">
                  <c:v>72</c:v>
                </c:pt>
                <c:pt idx="466">
                  <c:v>189</c:v>
                </c:pt>
                <c:pt idx="467">
                  <c:v>131</c:v>
                </c:pt>
                <c:pt idx="468">
                  <c:v>74</c:v>
                </c:pt>
                <c:pt idx="469">
                  <c:v>183</c:v>
                </c:pt>
                <c:pt idx="470">
                  <c:v>86</c:v>
                </c:pt>
                <c:pt idx="471">
                  <c:v>161</c:v>
                </c:pt>
                <c:pt idx="472">
                  <c:v>71</c:v>
                </c:pt>
                <c:pt idx="473">
                  <c:v>121</c:v>
                </c:pt>
                <c:pt idx="474">
                  <c:v>171</c:v>
                </c:pt>
                <c:pt idx="475">
                  <c:v>68</c:v>
                </c:pt>
                <c:pt idx="476">
                  <c:v>155</c:v>
                </c:pt>
                <c:pt idx="477">
                  <c:v>65</c:v>
                </c:pt>
                <c:pt idx="478">
                  <c:v>208</c:v>
                </c:pt>
                <c:pt idx="479">
                  <c:v>74</c:v>
                </c:pt>
                <c:pt idx="480">
                  <c:v>136</c:v>
                </c:pt>
                <c:pt idx="481">
                  <c:v>171</c:v>
                </c:pt>
                <c:pt idx="482">
                  <c:v>81</c:v>
                </c:pt>
                <c:pt idx="483">
                  <c:v>174</c:v>
                </c:pt>
                <c:pt idx="484">
                  <c:v>91</c:v>
                </c:pt>
                <c:pt idx="485">
                  <c:v>135</c:v>
                </c:pt>
                <c:pt idx="486">
                  <c:v>140</c:v>
                </c:pt>
                <c:pt idx="487">
                  <c:v>70</c:v>
                </c:pt>
                <c:pt idx="488">
                  <c:v>138</c:v>
                </c:pt>
                <c:pt idx="489">
                  <c:v>79</c:v>
                </c:pt>
                <c:pt idx="490">
                  <c:v>164</c:v>
                </c:pt>
                <c:pt idx="491">
                  <c:v>60</c:v>
                </c:pt>
                <c:pt idx="492">
                  <c:v>182</c:v>
                </c:pt>
                <c:pt idx="493">
                  <c:v>86</c:v>
                </c:pt>
                <c:pt idx="494">
                  <c:v>171</c:v>
                </c:pt>
                <c:pt idx="495">
                  <c:v>99</c:v>
                </c:pt>
                <c:pt idx="496">
                  <c:v>144</c:v>
                </c:pt>
                <c:pt idx="497">
                  <c:v>67</c:v>
                </c:pt>
                <c:pt idx="498">
                  <c:v>143</c:v>
                </c:pt>
                <c:pt idx="499">
                  <c:v>65</c:v>
                </c:pt>
                <c:pt idx="500">
                  <c:v>151</c:v>
                </c:pt>
                <c:pt idx="501">
                  <c:v>71</c:v>
                </c:pt>
                <c:pt idx="502">
                  <c:v>185</c:v>
                </c:pt>
                <c:pt idx="503">
                  <c:v>84</c:v>
                </c:pt>
                <c:pt idx="504">
                  <c:v>130</c:v>
                </c:pt>
                <c:pt idx="505">
                  <c:v>80</c:v>
                </c:pt>
                <c:pt idx="506">
                  <c:v>141</c:v>
                </c:pt>
                <c:pt idx="507">
                  <c:v>79</c:v>
                </c:pt>
                <c:pt idx="508">
                  <c:v>68</c:v>
                </c:pt>
                <c:pt idx="509">
                  <c:v>153</c:v>
                </c:pt>
                <c:pt idx="510">
                  <c:v>74</c:v>
                </c:pt>
                <c:pt idx="511">
                  <c:v>79</c:v>
                </c:pt>
                <c:pt idx="512">
                  <c:v>157</c:v>
                </c:pt>
                <c:pt idx="513">
                  <c:v>82</c:v>
                </c:pt>
                <c:pt idx="514">
                  <c:v>148</c:v>
                </c:pt>
                <c:pt idx="515">
                  <c:v>76</c:v>
                </c:pt>
                <c:pt idx="516">
                  <c:v>161</c:v>
                </c:pt>
                <c:pt idx="517">
                  <c:v>83</c:v>
                </c:pt>
                <c:pt idx="518">
                  <c:v>69</c:v>
                </c:pt>
                <c:pt idx="519">
                  <c:v>156</c:v>
                </c:pt>
                <c:pt idx="520">
                  <c:v>72</c:v>
                </c:pt>
                <c:pt idx="521">
                  <c:v>156</c:v>
                </c:pt>
                <c:pt idx="522">
                  <c:v>61</c:v>
                </c:pt>
                <c:pt idx="523">
                  <c:v>130</c:v>
                </c:pt>
                <c:pt idx="524">
                  <c:v>71</c:v>
                </c:pt>
                <c:pt idx="525">
                  <c:v>159</c:v>
                </c:pt>
                <c:pt idx="526">
                  <c:v>79</c:v>
                </c:pt>
                <c:pt idx="527">
                  <c:v>68</c:v>
                </c:pt>
                <c:pt idx="528">
                  <c:v>112</c:v>
                </c:pt>
                <c:pt idx="529">
                  <c:v>78</c:v>
                </c:pt>
                <c:pt idx="530">
                  <c:v>123</c:v>
                </c:pt>
                <c:pt idx="531">
                  <c:v>66</c:v>
                </c:pt>
                <c:pt idx="532">
                  <c:v>113</c:v>
                </c:pt>
                <c:pt idx="533">
                  <c:v>89</c:v>
                </c:pt>
                <c:pt idx="534">
                  <c:v>119</c:v>
                </c:pt>
                <c:pt idx="535">
                  <c:v>109</c:v>
                </c:pt>
                <c:pt idx="536">
                  <c:v>48</c:v>
                </c:pt>
                <c:pt idx="537">
                  <c:v>132</c:v>
                </c:pt>
                <c:pt idx="538">
                  <c:v>66</c:v>
                </c:pt>
                <c:pt idx="539">
                  <c:v>124</c:v>
                </c:pt>
                <c:pt idx="540">
                  <c:v>61</c:v>
                </c:pt>
                <c:pt idx="541">
                  <c:v>151</c:v>
                </c:pt>
                <c:pt idx="542">
                  <c:v>61</c:v>
                </c:pt>
                <c:pt idx="543">
                  <c:v>76</c:v>
                </c:pt>
                <c:pt idx="544">
                  <c:v>144</c:v>
                </c:pt>
                <c:pt idx="545">
                  <c:v>61</c:v>
                </c:pt>
                <c:pt idx="546">
                  <c:v>71</c:v>
                </c:pt>
                <c:pt idx="547">
                  <c:v>131</c:v>
                </c:pt>
                <c:pt idx="548">
                  <c:v>81</c:v>
                </c:pt>
                <c:pt idx="549">
                  <c:v>82</c:v>
                </c:pt>
                <c:pt idx="550">
                  <c:v>72</c:v>
                </c:pt>
                <c:pt idx="551">
                  <c:v>130</c:v>
                </c:pt>
                <c:pt idx="552">
                  <c:v>66</c:v>
                </c:pt>
                <c:pt idx="553">
                  <c:v>62</c:v>
                </c:pt>
                <c:pt idx="554">
                  <c:v>70</c:v>
                </c:pt>
                <c:pt idx="555">
                  <c:v>100</c:v>
                </c:pt>
                <c:pt idx="556">
                  <c:v>84</c:v>
                </c:pt>
                <c:pt idx="557">
                  <c:v>61</c:v>
                </c:pt>
                <c:pt idx="558">
                  <c:v>47</c:v>
                </c:pt>
                <c:pt idx="559">
                  <c:v>75</c:v>
                </c:pt>
                <c:pt idx="560">
                  <c:v>127</c:v>
                </c:pt>
                <c:pt idx="561">
                  <c:v>85</c:v>
                </c:pt>
                <c:pt idx="562">
                  <c:v>67</c:v>
                </c:pt>
                <c:pt idx="563">
                  <c:v>89</c:v>
                </c:pt>
                <c:pt idx="564">
                  <c:v>46</c:v>
                </c:pt>
                <c:pt idx="565">
                  <c:v>61</c:v>
                </c:pt>
                <c:pt idx="566">
                  <c:v>63</c:v>
                </c:pt>
                <c:pt idx="567">
                  <c:v>126</c:v>
                </c:pt>
                <c:pt idx="568">
                  <c:v>62</c:v>
                </c:pt>
                <c:pt idx="569">
                  <c:v>60</c:v>
                </c:pt>
                <c:pt idx="570">
                  <c:v>50</c:v>
                </c:pt>
                <c:pt idx="571">
                  <c:v>41</c:v>
                </c:pt>
                <c:pt idx="572">
                  <c:v>44</c:v>
                </c:pt>
                <c:pt idx="573">
                  <c:v>51</c:v>
                </c:pt>
                <c:pt idx="574">
                  <c:v>71</c:v>
                </c:pt>
                <c:pt idx="575">
                  <c:v>44</c:v>
                </c:pt>
                <c:pt idx="576">
                  <c:v>43</c:v>
                </c:pt>
                <c:pt idx="577">
                  <c:v>47</c:v>
                </c:pt>
                <c:pt idx="578">
                  <c:v>49</c:v>
                </c:pt>
                <c:pt idx="579">
                  <c:v>49</c:v>
                </c:pt>
                <c:pt idx="580">
                  <c:v>85</c:v>
                </c:pt>
                <c:pt idx="581">
                  <c:v>46</c:v>
                </c:pt>
                <c:pt idx="582">
                  <c:v>47</c:v>
                </c:pt>
                <c:pt idx="583">
                  <c:v>40</c:v>
                </c:pt>
                <c:pt idx="584">
                  <c:v>41</c:v>
                </c:pt>
                <c:pt idx="585">
                  <c:v>50</c:v>
                </c:pt>
                <c:pt idx="586">
                  <c:v>50</c:v>
                </c:pt>
                <c:pt idx="587">
                  <c:v>50</c:v>
                </c:pt>
                <c:pt idx="588">
                  <c:v>34</c:v>
                </c:pt>
                <c:pt idx="589">
                  <c:v>46</c:v>
                </c:pt>
                <c:pt idx="590">
                  <c:v>41</c:v>
                </c:pt>
                <c:pt idx="591">
                  <c:v>31</c:v>
                </c:pt>
                <c:pt idx="592">
                  <c:v>37</c:v>
                </c:pt>
                <c:pt idx="593">
                  <c:v>48</c:v>
                </c:pt>
                <c:pt idx="594">
                  <c:v>51</c:v>
                </c:pt>
                <c:pt idx="595">
                  <c:v>43</c:v>
                </c:pt>
                <c:pt idx="596">
                  <c:v>37</c:v>
                </c:pt>
                <c:pt idx="597">
                  <c:v>40</c:v>
                </c:pt>
                <c:pt idx="598">
                  <c:v>30</c:v>
                </c:pt>
                <c:pt idx="599">
                  <c:v>52</c:v>
                </c:pt>
                <c:pt idx="600">
                  <c:v>34</c:v>
                </c:pt>
                <c:pt idx="601">
                  <c:v>44</c:v>
                </c:pt>
                <c:pt idx="602">
                  <c:v>39</c:v>
                </c:pt>
                <c:pt idx="603">
                  <c:v>27</c:v>
                </c:pt>
                <c:pt idx="604">
                  <c:v>24</c:v>
                </c:pt>
                <c:pt idx="605">
                  <c:v>42</c:v>
                </c:pt>
                <c:pt idx="606">
                  <c:v>30</c:v>
                </c:pt>
                <c:pt idx="607">
                  <c:v>57</c:v>
                </c:pt>
                <c:pt idx="608">
                  <c:v>37</c:v>
                </c:pt>
                <c:pt idx="609">
                  <c:v>52</c:v>
                </c:pt>
                <c:pt idx="610">
                  <c:v>31</c:v>
                </c:pt>
                <c:pt idx="611">
                  <c:v>57</c:v>
                </c:pt>
                <c:pt idx="612">
                  <c:v>33</c:v>
                </c:pt>
                <c:pt idx="613">
                  <c:v>36</c:v>
                </c:pt>
                <c:pt idx="614">
                  <c:v>32</c:v>
                </c:pt>
                <c:pt idx="615">
                  <c:v>38</c:v>
                </c:pt>
                <c:pt idx="616">
                  <c:v>31</c:v>
                </c:pt>
                <c:pt idx="617">
                  <c:v>23</c:v>
                </c:pt>
                <c:pt idx="618">
                  <c:v>29</c:v>
                </c:pt>
                <c:pt idx="619">
                  <c:v>27</c:v>
                </c:pt>
                <c:pt idx="620">
                  <c:v>23</c:v>
                </c:pt>
                <c:pt idx="621">
                  <c:v>28</c:v>
                </c:pt>
                <c:pt idx="622">
                  <c:v>44</c:v>
                </c:pt>
                <c:pt idx="623">
                  <c:v>32</c:v>
                </c:pt>
                <c:pt idx="624">
                  <c:v>25</c:v>
                </c:pt>
                <c:pt idx="625">
                  <c:v>27</c:v>
                </c:pt>
                <c:pt idx="626">
                  <c:v>39</c:v>
                </c:pt>
                <c:pt idx="627">
                  <c:v>27</c:v>
                </c:pt>
                <c:pt idx="628">
                  <c:v>43</c:v>
                </c:pt>
                <c:pt idx="629">
                  <c:v>37</c:v>
                </c:pt>
                <c:pt idx="630">
                  <c:v>19</c:v>
                </c:pt>
                <c:pt idx="631">
                  <c:v>31</c:v>
                </c:pt>
                <c:pt idx="632">
                  <c:v>31</c:v>
                </c:pt>
                <c:pt idx="633">
                  <c:v>23</c:v>
                </c:pt>
                <c:pt idx="634">
                  <c:v>40</c:v>
                </c:pt>
                <c:pt idx="635">
                  <c:v>45</c:v>
                </c:pt>
                <c:pt idx="636">
                  <c:v>29</c:v>
                </c:pt>
                <c:pt idx="637">
                  <c:v>36</c:v>
                </c:pt>
                <c:pt idx="638">
                  <c:v>37</c:v>
                </c:pt>
                <c:pt idx="639">
                  <c:v>34</c:v>
                </c:pt>
                <c:pt idx="640">
                  <c:v>28</c:v>
                </c:pt>
                <c:pt idx="641">
                  <c:v>36</c:v>
                </c:pt>
                <c:pt idx="642">
                  <c:v>36</c:v>
                </c:pt>
                <c:pt idx="643">
                  <c:v>37</c:v>
                </c:pt>
                <c:pt idx="644">
                  <c:v>58</c:v>
                </c:pt>
                <c:pt idx="645">
                  <c:v>46</c:v>
                </c:pt>
                <c:pt idx="646">
                  <c:v>26</c:v>
                </c:pt>
                <c:pt idx="647">
                  <c:v>28</c:v>
                </c:pt>
                <c:pt idx="648">
                  <c:v>39</c:v>
                </c:pt>
                <c:pt idx="649">
                  <c:v>43</c:v>
                </c:pt>
                <c:pt idx="650">
                  <c:v>86</c:v>
                </c:pt>
                <c:pt idx="651">
                  <c:v>36</c:v>
                </c:pt>
                <c:pt idx="652">
                  <c:v>48</c:v>
                </c:pt>
                <c:pt idx="653">
                  <c:v>42</c:v>
                </c:pt>
                <c:pt idx="654">
                  <c:v>49</c:v>
                </c:pt>
                <c:pt idx="655">
                  <c:v>61</c:v>
                </c:pt>
                <c:pt idx="656">
                  <c:v>75</c:v>
                </c:pt>
                <c:pt idx="657">
                  <c:v>47</c:v>
                </c:pt>
                <c:pt idx="658">
                  <c:v>54</c:v>
                </c:pt>
                <c:pt idx="659">
                  <c:v>110</c:v>
                </c:pt>
                <c:pt idx="660">
                  <c:v>44</c:v>
                </c:pt>
                <c:pt idx="661">
                  <c:v>117</c:v>
                </c:pt>
                <c:pt idx="662">
                  <c:v>40</c:v>
                </c:pt>
                <c:pt idx="663">
                  <c:v>130</c:v>
                </c:pt>
                <c:pt idx="664">
                  <c:v>63</c:v>
                </c:pt>
                <c:pt idx="665">
                  <c:v>128</c:v>
                </c:pt>
                <c:pt idx="666">
                  <c:v>67</c:v>
                </c:pt>
                <c:pt idx="667">
                  <c:v>116</c:v>
                </c:pt>
                <c:pt idx="668">
                  <c:v>102</c:v>
                </c:pt>
                <c:pt idx="669">
                  <c:v>81</c:v>
                </c:pt>
                <c:pt idx="670">
                  <c:v>131</c:v>
                </c:pt>
                <c:pt idx="671">
                  <c:v>117</c:v>
                </c:pt>
                <c:pt idx="672">
                  <c:v>114</c:v>
                </c:pt>
                <c:pt idx="673">
                  <c:v>63</c:v>
                </c:pt>
                <c:pt idx="674">
                  <c:v>142</c:v>
                </c:pt>
                <c:pt idx="675">
                  <c:v>124</c:v>
                </c:pt>
                <c:pt idx="676">
                  <c:v>63</c:v>
                </c:pt>
                <c:pt idx="677">
                  <c:v>114</c:v>
                </c:pt>
                <c:pt idx="678">
                  <c:v>149</c:v>
                </c:pt>
                <c:pt idx="679">
                  <c:v>139</c:v>
                </c:pt>
                <c:pt idx="680">
                  <c:v>56</c:v>
                </c:pt>
                <c:pt idx="681">
                  <c:v>128</c:v>
                </c:pt>
                <c:pt idx="682">
                  <c:v>188</c:v>
                </c:pt>
                <c:pt idx="683">
                  <c:v>78</c:v>
                </c:pt>
                <c:pt idx="684">
                  <c:v>137</c:v>
                </c:pt>
                <c:pt idx="685">
                  <c:v>160</c:v>
                </c:pt>
                <c:pt idx="686">
                  <c:v>70</c:v>
                </c:pt>
                <c:pt idx="687">
                  <c:v>140</c:v>
                </c:pt>
                <c:pt idx="688">
                  <c:v>133</c:v>
                </c:pt>
                <c:pt idx="689">
                  <c:v>88</c:v>
                </c:pt>
                <c:pt idx="690">
                  <c:v>175</c:v>
                </c:pt>
                <c:pt idx="691">
                  <c:v>145</c:v>
                </c:pt>
                <c:pt idx="692">
                  <c:v>76</c:v>
                </c:pt>
                <c:pt idx="693">
                  <c:v>134</c:v>
                </c:pt>
                <c:pt idx="694">
                  <c:v>84</c:v>
                </c:pt>
                <c:pt idx="695">
                  <c:v>179</c:v>
                </c:pt>
                <c:pt idx="696">
                  <c:v>164</c:v>
                </c:pt>
                <c:pt idx="697">
                  <c:v>95</c:v>
                </c:pt>
                <c:pt idx="698">
                  <c:v>146</c:v>
                </c:pt>
                <c:pt idx="699">
                  <c:v>152</c:v>
                </c:pt>
                <c:pt idx="700">
                  <c:v>83</c:v>
                </c:pt>
                <c:pt idx="701">
                  <c:v>128</c:v>
                </c:pt>
                <c:pt idx="702">
                  <c:v>137</c:v>
                </c:pt>
                <c:pt idx="703">
                  <c:v>86</c:v>
                </c:pt>
                <c:pt idx="704">
                  <c:v>146</c:v>
                </c:pt>
                <c:pt idx="705">
                  <c:v>160</c:v>
                </c:pt>
                <c:pt idx="706">
                  <c:v>68</c:v>
                </c:pt>
                <c:pt idx="707">
                  <c:v>162</c:v>
                </c:pt>
                <c:pt idx="708">
                  <c:v>160</c:v>
                </c:pt>
                <c:pt idx="709">
                  <c:v>82</c:v>
                </c:pt>
                <c:pt idx="710">
                  <c:v>152</c:v>
                </c:pt>
                <c:pt idx="711">
                  <c:v>69</c:v>
                </c:pt>
                <c:pt idx="712">
                  <c:v>152</c:v>
                </c:pt>
                <c:pt idx="713">
                  <c:v>137</c:v>
                </c:pt>
                <c:pt idx="714">
                  <c:v>78</c:v>
                </c:pt>
                <c:pt idx="715">
                  <c:v>164</c:v>
                </c:pt>
                <c:pt idx="716">
                  <c:v>83</c:v>
                </c:pt>
                <c:pt idx="717">
                  <c:v>129</c:v>
                </c:pt>
                <c:pt idx="718">
                  <c:v>66</c:v>
                </c:pt>
                <c:pt idx="719">
                  <c:v>157</c:v>
                </c:pt>
                <c:pt idx="720">
                  <c:v>134</c:v>
                </c:pt>
                <c:pt idx="721">
                  <c:v>77</c:v>
                </c:pt>
                <c:pt idx="722">
                  <c:v>155</c:v>
                </c:pt>
                <c:pt idx="723">
                  <c:v>186</c:v>
                </c:pt>
                <c:pt idx="724">
                  <c:v>82</c:v>
                </c:pt>
                <c:pt idx="725">
                  <c:v>133</c:v>
                </c:pt>
                <c:pt idx="726">
                  <c:v>53</c:v>
                </c:pt>
                <c:pt idx="727">
                  <c:v>109</c:v>
                </c:pt>
                <c:pt idx="728">
                  <c:v>111</c:v>
                </c:pt>
                <c:pt idx="729">
                  <c:v>79</c:v>
                </c:pt>
                <c:pt idx="730">
                  <c:v>113</c:v>
                </c:pt>
                <c:pt idx="731">
                  <c:v>153</c:v>
                </c:pt>
                <c:pt idx="732">
                  <c:v>68</c:v>
                </c:pt>
                <c:pt idx="733">
                  <c:v>143</c:v>
                </c:pt>
                <c:pt idx="734">
                  <c:v>153</c:v>
                </c:pt>
                <c:pt idx="735">
                  <c:v>170</c:v>
                </c:pt>
                <c:pt idx="736">
                  <c:v>51</c:v>
                </c:pt>
                <c:pt idx="737">
                  <c:v>152</c:v>
                </c:pt>
                <c:pt idx="738">
                  <c:v>123</c:v>
                </c:pt>
                <c:pt idx="739">
                  <c:v>57</c:v>
                </c:pt>
                <c:pt idx="740">
                  <c:v>132</c:v>
                </c:pt>
                <c:pt idx="741">
                  <c:v>148</c:v>
                </c:pt>
                <c:pt idx="742">
                  <c:v>68</c:v>
                </c:pt>
                <c:pt idx="743">
                  <c:v>132</c:v>
                </c:pt>
                <c:pt idx="744">
                  <c:v>155</c:v>
                </c:pt>
                <c:pt idx="745">
                  <c:v>72</c:v>
                </c:pt>
                <c:pt idx="746">
                  <c:v>170</c:v>
                </c:pt>
                <c:pt idx="747">
                  <c:v>74</c:v>
                </c:pt>
                <c:pt idx="748">
                  <c:v>141</c:v>
                </c:pt>
                <c:pt idx="749">
                  <c:v>196</c:v>
                </c:pt>
                <c:pt idx="750">
                  <c:v>87</c:v>
                </c:pt>
                <c:pt idx="751">
                  <c:v>163</c:v>
                </c:pt>
                <c:pt idx="752">
                  <c:v>74</c:v>
                </c:pt>
                <c:pt idx="753">
                  <c:v>164</c:v>
                </c:pt>
                <c:pt idx="754">
                  <c:v>177</c:v>
                </c:pt>
                <c:pt idx="755">
                  <c:v>88</c:v>
                </c:pt>
                <c:pt idx="756">
                  <c:v>180</c:v>
                </c:pt>
                <c:pt idx="757">
                  <c:v>90</c:v>
                </c:pt>
                <c:pt idx="758">
                  <c:v>203</c:v>
                </c:pt>
                <c:pt idx="759">
                  <c:v>175</c:v>
                </c:pt>
                <c:pt idx="760">
                  <c:v>99</c:v>
                </c:pt>
                <c:pt idx="761">
                  <c:v>203</c:v>
                </c:pt>
                <c:pt idx="762">
                  <c:v>106</c:v>
                </c:pt>
                <c:pt idx="763">
                  <c:v>205</c:v>
                </c:pt>
                <c:pt idx="764">
                  <c:v>92</c:v>
                </c:pt>
                <c:pt idx="765">
                  <c:v>68</c:v>
                </c:pt>
                <c:pt idx="766">
                  <c:v>273</c:v>
                </c:pt>
                <c:pt idx="767">
                  <c:v>110</c:v>
                </c:pt>
                <c:pt idx="768">
                  <c:v>201</c:v>
                </c:pt>
                <c:pt idx="769">
                  <c:v>112</c:v>
                </c:pt>
                <c:pt idx="770">
                  <c:v>216</c:v>
                </c:pt>
                <c:pt idx="771">
                  <c:v>160</c:v>
                </c:pt>
                <c:pt idx="772">
                  <c:v>765</c:v>
                </c:pt>
                <c:pt idx="773">
                  <c:v>545</c:v>
                </c:pt>
                <c:pt idx="774">
                  <c:v>1227</c:v>
                </c:pt>
                <c:pt idx="775">
                  <c:v>812</c:v>
                </c:pt>
                <c:pt idx="776">
                  <c:v>486</c:v>
                </c:pt>
                <c:pt idx="777">
                  <c:v>804</c:v>
                </c:pt>
                <c:pt idx="778">
                  <c:v>383</c:v>
                </c:pt>
                <c:pt idx="779">
                  <c:v>779</c:v>
                </c:pt>
                <c:pt idx="780">
                  <c:v>388</c:v>
                </c:pt>
                <c:pt idx="781">
                  <c:v>781</c:v>
                </c:pt>
                <c:pt idx="782">
                  <c:v>340</c:v>
                </c:pt>
                <c:pt idx="783">
                  <c:v>843</c:v>
                </c:pt>
                <c:pt idx="784">
                  <c:v>388</c:v>
                </c:pt>
                <c:pt idx="785">
                  <c:v>362</c:v>
                </c:pt>
                <c:pt idx="786">
                  <c:v>747</c:v>
                </c:pt>
                <c:pt idx="787">
                  <c:v>678</c:v>
                </c:pt>
                <c:pt idx="788">
                  <c:v>339</c:v>
                </c:pt>
                <c:pt idx="789">
                  <c:v>710</c:v>
                </c:pt>
                <c:pt idx="790">
                  <c:v>514</c:v>
                </c:pt>
                <c:pt idx="791">
                  <c:v>703</c:v>
                </c:pt>
                <c:pt idx="792">
                  <c:v>375</c:v>
                </c:pt>
                <c:pt idx="793">
                  <c:v>814</c:v>
                </c:pt>
                <c:pt idx="794">
                  <c:v>461</c:v>
                </c:pt>
                <c:pt idx="795">
                  <c:v>1027</c:v>
                </c:pt>
                <c:pt idx="796">
                  <c:v>513</c:v>
                </c:pt>
                <c:pt idx="797">
                  <c:v>292</c:v>
                </c:pt>
                <c:pt idx="798">
                  <c:v>577</c:v>
                </c:pt>
                <c:pt idx="799">
                  <c:v>314</c:v>
                </c:pt>
                <c:pt idx="800">
                  <c:v>333</c:v>
                </c:pt>
                <c:pt idx="801">
                  <c:v>86</c:v>
                </c:pt>
                <c:pt idx="802">
                  <c:v>110</c:v>
                </c:pt>
                <c:pt idx="803">
                  <c:v>215</c:v>
                </c:pt>
                <c:pt idx="804">
                  <c:v>87</c:v>
                </c:pt>
                <c:pt idx="805">
                  <c:v>175</c:v>
                </c:pt>
                <c:pt idx="806">
                  <c:v>107</c:v>
                </c:pt>
                <c:pt idx="807">
                  <c:v>194</c:v>
                </c:pt>
                <c:pt idx="808">
                  <c:v>88</c:v>
                </c:pt>
                <c:pt idx="809">
                  <c:v>91</c:v>
                </c:pt>
                <c:pt idx="810">
                  <c:v>198</c:v>
                </c:pt>
                <c:pt idx="811">
                  <c:v>82</c:v>
                </c:pt>
                <c:pt idx="812">
                  <c:v>176</c:v>
                </c:pt>
                <c:pt idx="813">
                  <c:v>85</c:v>
                </c:pt>
                <c:pt idx="814">
                  <c:v>215</c:v>
                </c:pt>
                <c:pt idx="815">
                  <c:v>103</c:v>
                </c:pt>
                <c:pt idx="816">
                  <c:v>206</c:v>
                </c:pt>
                <c:pt idx="817">
                  <c:v>90</c:v>
                </c:pt>
                <c:pt idx="818">
                  <c:v>167</c:v>
                </c:pt>
                <c:pt idx="819">
                  <c:v>89</c:v>
                </c:pt>
                <c:pt idx="820">
                  <c:v>169</c:v>
                </c:pt>
                <c:pt idx="821">
                  <c:v>82</c:v>
                </c:pt>
                <c:pt idx="822">
                  <c:v>181</c:v>
                </c:pt>
                <c:pt idx="823">
                  <c:v>92</c:v>
                </c:pt>
                <c:pt idx="824">
                  <c:v>169</c:v>
                </c:pt>
                <c:pt idx="825">
                  <c:v>116</c:v>
                </c:pt>
                <c:pt idx="826">
                  <c:v>190</c:v>
                </c:pt>
                <c:pt idx="827">
                  <c:v>106</c:v>
                </c:pt>
                <c:pt idx="828">
                  <c:v>167</c:v>
                </c:pt>
                <c:pt idx="829">
                  <c:v>81</c:v>
                </c:pt>
                <c:pt idx="830">
                  <c:v>171</c:v>
                </c:pt>
                <c:pt idx="831">
                  <c:v>120</c:v>
                </c:pt>
                <c:pt idx="832">
                  <c:v>253</c:v>
                </c:pt>
                <c:pt idx="833">
                  <c:v>98</c:v>
                </c:pt>
                <c:pt idx="834">
                  <c:v>116</c:v>
                </c:pt>
                <c:pt idx="835">
                  <c:v>102</c:v>
                </c:pt>
                <c:pt idx="836">
                  <c:v>88</c:v>
                </c:pt>
                <c:pt idx="837">
                  <c:v>174</c:v>
                </c:pt>
                <c:pt idx="838">
                  <c:v>154</c:v>
                </c:pt>
                <c:pt idx="839">
                  <c:v>94</c:v>
                </c:pt>
                <c:pt idx="840">
                  <c:v>195</c:v>
                </c:pt>
                <c:pt idx="841">
                  <c:v>85</c:v>
                </c:pt>
                <c:pt idx="842">
                  <c:v>212</c:v>
                </c:pt>
                <c:pt idx="843">
                  <c:v>109</c:v>
                </c:pt>
                <c:pt idx="844">
                  <c:v>99</c:v>
                </c:pt>
                <c:pt idx="845">
                  <c:v>95</c:v>
                </c:pt>
                <c:pt idx="846">
                  <c:v>168</c:v>
                </c:pt>
                <c:pt idx="847">
                  <c:v>71</c:v>
                </c:pt>
                <c:pt idx="848">
                  <c:v>60</c:v>
                </c:pt>
                <c:pt idx="849">
                  <c:v>50</c:v>
                </c:pt>
                <c:pt idx="850">
                  <c:v>120</c:v>
                </c:pt>
                <c:pt idx="851">
                  <c:v>81</c:v>
                </c:pt>
                <c:pt idx="852">
                  <c:v>53</c:v>
                </c:pt>
                <c:pt idx="853">
                  <c:v>58</c:v>
                </c:pt>
                <c:pt idx="854">
                  <c:v>120</c:v>
                </c:pt>
                <c:pt idx="855">
                  <c:v>56</c:v>
                </c:pt>
                <c:pt idx="856">
                  <c:v>55</c:v>
                </c:pt>
                <c:pt idx="857">
                  <c:v>50</c:v>
                </c:pt>
                <c:pt idx="858">
                  <c:v>74</c:v>
                </c:pt>
                <c:pt idx="859">
                  <c:v>61</c:v>
                </c:pt>
                <c:pt idx="860">
                  <c:v>60</c:v>
                </c:pt>
                <c:pt idx="861">
                  <c:v>73</c:v>
                </c:pt>
                <c:pt idx="862">
                  <c:v>61</c:v>
                </c:pt>
                <c:pt idx="863">
                  <c:v>59</c:v>
                </c:pt>
                <c:pt idx="864">
                  <c:v>93</c:v>
                </c:pt>
                <c:pt idx="865">
                  <c:v>52</c:v>
                </c:pt>
                <c:pt idx="866">
                  <c:v>63</c:v>
                </c:pt>
                <c:pt idx="867">
                  <c:v>71</c:v>
                </c:pt>
                <c:pt idx="868">
                  <c:v>59</c:v>
                </c:pt>
                <c:pt idx="869">
                  <c:v>56</c:v>
                </c:pt>
                <c:pt idx="870">
                  <c:v>50</c:v>
                </c:pt>
                <c:pt idx="871">
                  <c:v>55</c:v>
                </c:pt>
                <c:pt idx="872">
                  <c:v>49</c:v>
                </c:pt>
                <c:pt idx="873">
                  <c:v>51</c:v>
                </c:pt>
                <c:pt idx="874">
                  <c:v>60</c:v>
                </c:pt>
                <c:pt idx="875">
                  <c:v>56</c:v>
                </c:pt>
                <c:pt idx="876">
                  <c:v>50</c:v>
                </c:pt>
                <c:pt idx="877">
                  <c:v>50</c:v>
                </c:pt>
                <c:pt idx="878">
                  <c:v>61</c:v>
                </c:pt>
                <c:pt idx="879">
                  <c:v>46</c:v>
                </c:pt>
                <c:pt idx="880">
                  <c:v>61</c:v>
                </c:pt>
                <c:pt idx="881">
                  <c:v>53</c:v>
                </c:pt>
                <c:pt idx="882">
                  <c:v>41</c:v>
                </c:pt>
                <c:pt idx="883">
                  <c:v>41</c:v>
                </c:pt>
                <c:pt idx="884">
                  <c:v>57</c:v>
                </c:pt>
                <c:pt idx="885">
                  <c:v>52</c:v>
                </c:pt>
                <c:pt idx="886">
                  <c:v>68</c:v>
                </c:pt>
                <c:pt idx="887">
                  <c:v>58</c:v>
                </c:pt>
                <c:pt idx="888">
                  <c:v>46</c:v>
                </c:pt>
                <c:pt idx="889">
                  <c:v>44</c:v>
                </c:pt>
                <c:pt idx="890">
                  <c:v>44</c:v>
                </c:pt>
                <c:pt idx="891">
                  <c:v>72</c:v>
                </c:pt>
                <c:pt idx="892">
                  <c:v>36</c:v>
                </c:pt>
                <c:pt idx="893">
                  <c:v>43</c:v>
                </c:pt>
                <c:pt idx="894">
                  <c:v>59</c:v>
                </c:pt>
                <c:pt idx="895">
                  <c:v>60</c:v>
                </c:pt>
                <c:pt idx="896">
                  <c:v>69</c:v>
                </c:pt>
                <c:pt idx="897">
                  <c:v>39</c:v>
                </c:pt>
                <c:pt idx="898">
                  <c:v>48</c:v>
                </c:pt>
                <c:pt idx="899">
                  <c:v>31</c:v>
                </c:pt>
                <c:pt idx="900">
                  <c:v>47</c:v>
                </c:pt>
                <c:pt idx="901">
                  <c:v>31</c:v>
                </c:pt>
                <c:pt idx="902">
                  <c:v>47</c:v>
                </c:pt>
                <c:pt idx="903">
                  <c:v>43</c:v>
                </c:pt>
                <c:pt idx="904">
                  <c:v>44</c:v>
                </c:pt>
                <c:pt idx="905">
                  <c:v>34</c:v>
                </c:pt>
                <c:pt idx="906">
                  <c:v>49</c:v>
                </c:pt>
                <c:pt idx="907">
                  <c:v>42</c:v>
                </c:pt>
                <c:pt idx="908">
                  <c:v>35</c:v>
                </c:pt>
                <c:pt idx="909">
                  <c:v>39</c:v>
                </c:pt>
                <c:pt idx="910">
                  <c:v>77</c:v>
                </c:pt>
                <c:pt idx="911">
                  <c:v>49</c:v>
                </c:pt>
                <c:pt idx="912">
                  <c:v>54</c:v>
                </c:pt>
                <c:pt idx="913">
                  <c:v>36</c:v>
                </c:pt>
                <c:pt idx="914">
                  <c:v>29</c:v>
                </c:pt>
                <c:pt idx="915">
                  <c:v>56</c:v>
                </c:pt>
                <c:pt idx="916">
                  <c:v>37</c:v>
                </c:pt>
                <c:pt idx="917">
                  <c:v>51</c:v>
                </c:pt>
                <c:pt idx="918">
                  <c:v>40</c:v>
                </c:pt>
                <c:pt idx="919">
                  <c:v>44</c:v>
                </c:pt>
                <c:pt idx="920">
                  <c:v>39</c:v>
                </c:pt>
                <c:pt idx="921">
                  <c:v>38</c:v>
                </c:pt>
                <c:pt idx="922">
                  <c:v>41</c:v>
                </c:pt>
                <c:pt idx="923">
                  <c:v>41</c:v>
                </c:pt>
                <c:pt idx="924">
                  <c:v>34</c:v>
                </c:pt>
                <c:pt idx="925">
                  <c:v>39</c:v>
                </c:pt>
                <c:pt idx="926">
                  <c:v>41</c:v>
                </c:pt>
                <c:pt idx="927">
                  <c:v>34</c:v>
                </c:pt>
                <c:pt idx="928">
                  <c:v>56</c:v>
                </c:pt>
                <c:pt idx="929">
                  <c:v>40</c:v>
                </c:pt>
                <c:pt idx="930">
                  <c:v>48</c:v>
                </c:pt>
                <c:pt idx="931">
                  <c:v>80</c:v>
                </c:pt>
                <c:pt idx="932">
                  <c:v>53</c:v>
                </c:pt>
                <c:pt idx="933">
                  <c:v>48</c:v>
                </c:pt>
                <c:pt idx="934">
                  <c:v>25</c:v>
                </c:pt>
                <c:pt idx="935">
                  <c:v>41</c:v>
                </c:pt>
                <c:pt idx="936">
                  <c:v>48</c:v>
                </c:pt>
                <c:pt idx="937">
                  <c:v>29</c:v>
                </c:pt>
                <c:pt idx="938">
                  <c:v>42</c:v>
                </c:pt>
                <c:pt idx="939">
                  <c:v>109</c:v>
                </c:pt>
                <c:pt idx="940">
                  <c:v>43</c:v>
                </c:pt>
                <c:pt idx="941">
                  <c:v>42</c:v>
                </c:pt>
                <c:pt idx="942">
                  <c:v>68</c:v>
                </c:pt>
                <c:pt idx="943">
                  <c:v>96</c:v>
                </c:pt>
                <c:pt idx="944">
                  <c:v>51</c:v>
                </c:pt>
                <c:pt idx="945">
                  <c:v>71</c:v>
                </c:pt>
                <c:pt idx="946">
                  <c:v>78</c:v>
                </c:pt>
                <c:pt idx="947">
                  <c:v>72</c:v>
                </c:pt>
                <c:pt idx="948">
                  <c:v>99</c:v>
                </c:pt>
                <c:pt idx="949">
                  <c:v>66</c:v>
                </c:pt>
                <c:pt idx="950">
                  <c:v>144</c:v>
                </c:pt>
                <c:pt idx="951">
                  <c:v>73</c:v>
                </c:pt>
                <c:pt idx="952">
                  <c:v>91</c:v>
                </c:pt>
                <c:pt idx="953">
                  <c:v>74</c:v>
                </c:pt>
                <c:pt idx="954">
                  <c:v>111</c:v>
                </c:pt>
                <c:pt idx="955">
                  <c:v>113</c:v>
                </c:pt>
                <c:pt idx="956">
                  <c:v>54</c:v>
                </c:pt>
                <c:pt idx="957">
                  <c:v>118</c:v>
                </c:pt>
                <c:pt idx="958">
                  <c:v>151</c:v>
                </c:pt>
                <c:pt idx="959">
                  <c:v>113</c:v>
                </c:pt>
                <c:pt idx="960">
                  <c:v>131</c:v>
                </c:pt>
                <c:pt idx="961">
                  <c:v>51</c:v>
                </c:pt>
                <c:pt idx="962">
                  <c:v>110</c:v>
                </c:pt>
                <c:pt idx="963">
                  <c:v>145</c:v>
                </c:pt>
                <c:pt idx="964">
                  <c:v>66</c:v>
                </c:pt>
                <c:pt idx="965">
                  <c:v>118</c:v>
                </c:pt>
                <c:pt idx="966">
                  <c:v>126</c:v>
                </c:pt>
                <c:pt idx="967">
                  <c:v>121</c:v>
                </c:pt>
                <c:pt idx="968">
                  <c:v>63</c:v>
                </c:pt>
                <c:pt idx="969">
                  <c:v>121</c:v>
                </c:pt>
                <c:pt idx="970">
                  <c:v>156</c:v>
                </c:pt>
                <c:pt idx="971">
                  <c:v>132</c:v>
                </c:pt>
                <c:pt idx="972">
                  <c:v>54</c:v>
                </c:pt>
                <c:pt idx="973">
                  <c:v>133</c:v>
                </c:pt>
                <c:pt idx="974">
                  <c:v>125</c:v>
                </c:pt>
                <c:pt idx="975">
                  <c:v>134</c:v>
                </c:pt>
                <c:pt idx="976">
                  <c:v>66</c:v>
                </c:pt>
                <c:pt idx="977">
                  <c:v>190</c:v>
                </c:pt>
                <c:pt idx="978">
                  <c:v>126</c:v>
                </c:pt>
                <c:pt idx="979">
                  <c:v>166</c:v>
                </c:pt>
                <c:pt idx="980">
                  <c:v>61</c:v>
                </c:pt>
                <c:pt idx="981">
                  <c:v>138</c:v>
                </c:pt>
                <c:pt idx="982">
                  <c:v>164</c:v>
                </c:pt>
                <c:pt idx="983">
                  <c:v>76</c:v>
                </c:pt>
                <c:pt idx="984">
                  <c:v>111</c:v>
                </c:pt>
                <c:pt idx="985">
                  <c:v>77</c:v>
                </c:pt>
                <c:pt idx="986">
                  <c:v>130</c:v>
                </c:pt>
                <c:pt idx="987">
                  <c:v>134</c:v>
                </c:pt>
                <c:pt idx="988">
                  <c:v>174</c:v>
                </c:pt>
                <c:pt idx="989">
                  <c:v>91</c:v>
                </c:pt>
                <c:pt idx="990">
                  <c:v>135</c:v>
                </c:pt>
                <c:pt idx="991">
                  <c:v>139</c:v>
                </c:pt>
                <c:pt idx="992">
                  <c:v>70</c:v>
                </c:pt>
                <c:pt idx="993">
                  <c:v>124</c:v>
                </c:pt>
                <c:pt idx="994">
                  <c:v>148</c:v>
                </c:pt>
                <c:pt idx="995">
                  <c:v>103</c:v>
                </c:pt>
                <c:pt idx="996">
                  <c:v>151</c:v>
                </c:pt>
                <c:pt idx="997">
                  <c:v>75</c:v>
                </c:pt>
                <c:pt idx="998">
                  <c:v>140</c:v>
                </c:pt>
                <c:pt idx="999">
                  <c:v>141</c:v>
                </c:pt>
                <c:pt idx="1000">
                  <c:v>79</c:v>
                </c:pt>
                <c:pt idx="1001">
                  <c:v>120</c:v>
                </c:pt>
                <c:pt idx="1002">
                  <c:v>142</c:v>
                </c:pt>
                <c:pt idx="1003">
                  <c:v>77</c:v>
                </c:pt>
                <c:pt idx="1004">
                  <c:v>153</c:v>
                </c:pt>
                <c:pt idx="1005">
                  <c:v>74</c:v>
                </c:pt>
                <c:pt idx="1006">
                  <c:v>155</c:v>
                </c:pt>
                <c:pt idx="1007">
                  <c:v>147</c:v>
                </c:pt>
                <c:pt idx="1008">
                  <c:v>75</c:v>
                </c:pt>
                <c:pt idx="1009">
                  <c:v>142</c:v>
                </c:pt>
                <c:pt idx="1010">
                  <c:v>140</c:v>
                </c:pt>
                <c:pt idx="1011">
                  <c:v>86</c:v>
                </c:pt>
                <c:pt idx="1012">
                  <c:v>118</c:v>
                </c:pt>
                <c:pt idx="1013">
                  <c:v>153</c:v>
                </c:pt>
                <c:pt idx="1014">
                  <c:v>128</c:v>
                </c:pt>
                <c:pt idx="1015">
                  <c:v>54</c:v>
                </c:pt>
                <c:pt idx="1016">
                  <c:v>166</c:v>
                </c:pt>
                <c:pt idx="1017">
                  <c:v>139</c:v>
                </c:pt>
                <c:pt idx="1018">
                  <c:v>78</c:v>
                </c:pt>
                <c:pt idx="1019">
                  <c:v>123</c:v>
                </c:pt>
                <c:pt idx="1020">
                  <c:v>132</c:v>
                </c:pt>
                <c:pt idx="1021">
                  <c:v>57</c:v>
                </c:pt>
                <c:pt idx="1022">
                  <c:v>170</c:v>
                </c:pt>
                <c:pt idx="1023">
                  <c:v>162</c:v>
                </c:pt>
                <c:pt idx="1024">
                  <c:v>79</c:v>
                </c:pt>
                <c:pt idx="1025">
                  <c:v>121</c:v>
                </c:pt>
                <c:pt idx="1026">
                  <c:v>129</c:v>
                </c:pt>
                <c:pt idx="1027">
                  <c:v>63</c:v>
                </c:pt>
                <c:pt idx="1028">
                  <c:v>128</c:v>
                </c:pt>
                <c:pt idx="1029">
                  <c:v>117</c:v>
                </c:pt>
                <c:pt idx="1030">
                  <c:v>62</c:v>
                </c:pt>
                <c:pt idx="1031">
                  <c:v>119</c:v>
                </c:pt>
                <c:pt idx="1032">
                  <c:v>158</c:v>
                </c:pt>
                <c:pt idx="1033">
                  <c:v>73</c:v>
                </c:pt>
                <c:pt idx="1034">
                  <c:v>134</c:v>
                </c:pt>
                <c:pt idx="1035">
                  <c:v>63</c:v>
                </c:pt>
                <c:pt idx="1036">
                  <c:v>158</c:v>
                </c:pt>
                <c:pt idx="1037">
                  <c:v>61</c:v>
                </c:pt>
                <c:pt idx="1038">
                  <c:v>174</c:v>
                </c:pt>
                <c:pt idx="1039">
                  <c:v>116</c:v>
                </c:pt>
                <c:pt idx="1040">
                  <c:v>77</c:v>
                </c:pt>
                <c:pt idx="1041">
                  <c:v>139</c:v>
                </c:pt>
                <c:pt idx="1042">
                  <c:v>68</c:v>
                </c:pt>
                <c:pt idx="1043">
                  <c:v>148</c:v>
                </c:pt>
                <c:pt idx="1044">
                  <c:v>149</c:v>
                </c:pt>
                <c:pt idx="1045">
                  <c:v>61</c:v>
                </c:pt>
                <c:pt idx="1046">
                  <c:v>108</c:v>
                </c:pt>
                <c:pt idx="1047">
                  <c:v>132</c:v>
                </c:pt>
                <c:pt idx="1048">
                  <c:v>67</c:v>
                </c:pt>
                <c:pt idx="1049">
                  <c:v>144</c:v>
                </c:pt>
                <c:pt idx="1050">
                  <c:v>87</c:v>
                </c:pt>
                <c:pt idx="1051">
                  <c:v>154</c:v>
                </c:pt>
                <c:pt idx="1052">
                  <c:v>79</c:v>
                </c:pt>
                <c:pt idx="1053">
                  <c:v>169</c:v>
                </c:pt>
                <c:pt idx="1054">
                  <c:v>85</c:v>
                </c:pt>
                <c:pt idx="1055">
                  <c:v>146</c:v>
                </c:pt>
                <c:pt idx="1056">
                  <c:v>141</c:v>
                </c:pt>
                <c:pt idx="1057">
                  <c:v>157</c:v>
                </c:pt>
                <c:pt idx="1058">
                  <c:v>79</c:v>
                </c:pt>
                <c:pt idx="1059">
                  <c:v>141</c:v>
                </c:pt>
                <c:pt idx="1060">
                  <c:v>78</c:v>
                </c:pt>
                <c:pt idx="1061">
                  <c:v>142</c:v>
                </c:pt>
                <c:pt idx="1062">
                  <c:v>119</c:v>
                </c:pt>
                <c:pt idx="1063">
                  <c:v>59</c:v>
                </c:pt>
                <c:pt idx="1064">
                  <c:v>160</c:v>
                </c:pt>
                <c:pt idx="1065">
                  <c:v>79</c:v>
                </c:pt>
                <c:pt idx="1066">
                  <c:v>124</c:v>
                </c:pt>
                <c:pt idx="1067">
                  <c:v>70</c:v>
                </c:pt>
                <c:pt idx="1068">
                  <c:v>131</c:v>
                </c:pt>
                <c:pt idx="1069">
                  <c:v>134</c:v>
                </c:pt>
                <c:pt idx="1070">
                  <c:v>70</c:v>
                </c:pt>
                <c:pt idx="1071">
                  <c:v>103</c:v>
                </c:pt>
                <c:pt idx="1072">
                  <c:v>87</c:v>
                </c:pt>
                <c:pt idx="1073">
                  <c:v>108</c:v>
                </c:pt>
                <c:pt idx="1074">
                  <c:v>57</c:v>
                </c:pt>
                <c:pt idx="1075">
                  <c:v>147</c:v>
                </c:pt>
                <c:pt idx="1076">
                  <c:v>73</c:v>
                </c:pt>
                <c:pt idx="1077">
                  <c:v>146</c:v>
                </c:pt>
                <c:pt idx="1078">
                  <c:v>64</c:v>
                </c:pt>
                <c:pt idx="1079">
                  <c:v>165</c:v>
                </c:pt>
                <c:pt idx="1080">
                  <c:v>76</c:v>
                </c:pt>
                <c:pt idx="1081">
                  <c:v>126</c:v>
                </c:pt>
                <c:pt idx="1082">
                  <c:v>72</c:v>
                </c:pt>
                <c:pt idx="1083">
                  <c:v>154</c:v>
                </c:pt>
                <c:pt idx="1084">
                  <c:v>66</c:v>
                </c:pt>
                <c:pt idx="1085">
                  <c:v>143</c:v>
                </c:pt>
                <c:pt idx="1086">
                  <c:v>53</c:v>
                </c:pt>
                <c:pt idx="1087">
                  <c:v>162</c:v>
                </c:pt>
                <c:pt idx="1088">
                  <c:v>110</c:v>
                </c:pt>
                <c:pt idx="1089">
                  <c:v>169</c:v>
                </c:pt>
                <c:pt idx="1090">
                  <c:v>62</c:v>
                </c:pt>
                <c:pt idx="1091">
                  <c:v>181</c:v>
                </c:pt>
                <c:pt idx="1092">
                  <c:v>68</c:v>
                </c:pt>
                <c:pt idx="1093">
                  <c:v>148</c:v>
                </c:pt>
                <c:pt idx="1094">
                  <c:v>74</c:v>
                </c:pt>
                <c:pt idx="1095">
                  <c:v>166</c:v>
                </c:pt>
                <c:pt idx="1096">
                  <c:v>96</c:v>
                </c:pt>
                <c:pt idx="1097">
                  <c:v>72</c:v>
                </c:pt>
                <c:pt idx="1098">
                  <c:v>136</c:v>
                </c:pt>
                <c:pt idx="1099">
                  <c:v>71</c:v>
                </c:pt>
                <c:pt idx="1100">
                  <c:v>96</c:v>
                </c:pt>
                <c:pt idx="1101">
                  <c:v>127</c:v>
                </c:pt>
                <c:pt idx="1102">
                  <c:v>65</c:v>
                </c:pt>
                <c:pt idx="1103">
                  <c:v>101</c:v>
                </c:pt>
                <c:pt idx="1104">
                  <c:v>70</c:v>
                </c:pt>
                <c:pt idx="1105">
                  <c:v>133</c:v>
                </c:pt>
                <c:pt idx="1106">
                  <c:v>56</c:v>
                </c:pt>
                <c:pt idx="1107">
                  <c:v>158</c:v>
                </c:pt>
                <c:pt idx="1108">
                  <c:v>158</c:v>
                </c:pt>
                <c:pt idx="1109">
                  <c:v>81</c:v>
                </c:pt>
                <c:pt idx="1110">
                  <c:v>165</c:v>
                </c:pt>
                <c:pt idx="1111">
                  <c:v>75</c:v>
                </c:pt>
                <c:pt idx="1112">
                  <c:v>200</c:v>
                </c:pt>
                <c:pt idx="1113">
                  <c:v>86</c:v>
                </c:pt>
                <c:pt idx="1114">
                  <c:v>98</c:v>
                </c:pt>
                <c:pt idx="1115">
                  <c:v>184</c:v>
                </c:pt>
                <c:pt idx="1116">
                  <c:v>106</c:v>
                </c:pt>
                <c:pt idx="1117">
                  <c:v>186</c:v>
                </c:pt>
                <c:pt idx="1118">
                  <c:v>97</c:v>
                </c:pt>
                <c:pt idx="1119">
                  <c:v>98</c:v>
                </c:pt>
                <c:pt idx="1120">
                  <c:v>189</c:v>
                </c:pt>
                <c:pt idx="1121">
                  <c:v>109</c:v>
                </c:pt>
                <c:pt idx="1122">
                  <c:v>99</c:v>
                </c:pt>
                <c:pt idx="1123">
                  <c:v>109</c:v>
                </c:pt>
                <c:pt idx="1124">
                  <c:v>121</c:v>
                </c:pt>
                <c:pt idx="1125">
                  <c:v>104</c:v>
                </c:pt>
                <c:pt idx="1126">
                  <c:v>194</c:v>
                </c:pt>
                <c:pt idx="1127">
                  <c:v>93</c:v>
                </c:pt>
                <c:pt idx="1128">
                  <c:v>78</c:v>
                </c:pt>
                <c:pt idx="1129">
                  <c:v>148</c:v>
                </c:pt>
                <c:pt idx="1130">
                  <c:v>93</c:v>
                </c:pt>
                <c:pt idx="1131">
                  <c:v>81</c:v>
                </c:pt>
                <c:pt idx="1132">
                  <c:v>187</c:v>
                </c:pt>
                <c:pt idx="1133">
                  <c:v>80</c:v>
                </c:pt>
                <c:pt idx="1134">
                  <c:v>102</c:v>
                </c:pt>
                <c:pt idx="1135">
                  <c:v>64</c:v>
                </c:pt>
                <c:pt idx="1136">
                  <c:v>54</c:v>
                </c:pt>
                <c:pt idx="1137">
                  <c:v>150</c:v>
                </c:pt>
                <c:pt idx="1138">
                  <c:v>70</c:v>
                </c:pt>
                <c:pt idx="1139">
                  <c:v>83</c:v>
                </c:pt>
                <c:pt idx="1140">
                  <c:v>57</c:v>
                </c:pt>
                <c:pt idx="1141">
                  <c:v>49</c:v>
                </c:pt>
                <c:pt idx="1142">
                  <c:v>154</c:v>
                </c:pt>
                <c:pt idx="1143">
                  <c:v>62</c:v>
                </c:pt>
                <c:pt idx="1144">
                  <c:v>75</c:v>
                </c:pt>
                <c:pt idx="1145">
                  <c:v>56</c:v>
                </c:pt>
                <c:pt idx="1146">
                  <c:v>59</c:v>
                </c:pt>
                <c:pt idx="1147">
                  <c:v>64</c:v>
                </c:pt>
                <c:pt idx="1148">
                  <c:v>45</c:v>
                </c:pt>
                <c:pt idx="1149">
                  <c:v>61</c:v>
                </c:pt>
                <c:pt idx="1150">
                  <c:v>43</c:v>
                </c:pt>
                <c:pt idx="1151">
                  <c:v>60</c:v>
                </c:pt>
                <c:pt idx="1152">
                  <c:v>49</c:v>
                </c:pt>
                <c:pt idx="1153">
                  <c:v>57</c:v>
                </c:pt>
                <c:pt idx="1154">
                  <c:v>46</c:v>
                </c:pt>
                <c:pt idx="1155">
                  <c:v>45</c:v>
                </c:pt>
                <c:pt idx="1156">
                  <c:v>56</c:v>
                </c:pt>
                <c:pt idx="1157">
                  <c:v>58</c:v>
                </c:pt>
                <c:pt idx="1158">
                  <c:v>109</c:v>
                </c:pt>
                <c:pt idx="1159">
                  <c:v>52</c:v>
                </c:pt>
                <c:pt idx="1160">
                  <c:v>45</c:v>
                </c:pt>
                <c:pt idx="1161">
                  <c:v>45</c:v>
                </c:pt>
                <c:pt idx="1162">
                  <c:v>55</c:v>
                </c:pt>
                <c:pt idx="1163">
                  <c:v>37</c:v>
                </c:pt>
                <c:pt idx="1164">
                  <c:v>47</c:v>
                </c:pt>
                <c:pt idx="1165">
                  <c:v>38</c:v>
                </c:pt>
                <c:pt idx="1166">
                  <c:v>48</c:v>
                </c:pt>
                <c:pt idx="1167">
                  <c:v>59</c:v>
                </c:pt>
                <c:pt idx="1168">
                  <c:v>42</c:v>
                </c:pt>
                <c:pt idx="1169">
                  <c:v>63</c:v>
                </c:pt>
                <c:pt idx="1170">
                  <c:v>62</c:v>
                </c:pt>
                <c:pt idx="1171">
                  <c:v>43</c:v>
                </c:pt>
                <c:pt idx="1172">
                  <c:v>58</c:v>
                </c:pt>
                <c:pt idx="1173">
                  <c:v>48</c:v>
                </c:pt>
                <c:pt idx="1174">
                  <c:v>30</c:v>
                </c:pt>
                <c:pt idx="1175">
                  <c:v>54</c:v>
                </c:pt>
                <c:pt idx="1176">
                  <c:v>31</c:v>
                </c:pt>
                <c:pt idx="1177">
                  <c:v>44</c:v>
                </c:pt>
                <c:pt idx="1178">
                  <c:v>44</c:v>
                </c:pt>
                <c:pt idx="1179">
                  <c:v>48</c:v>
                </c:pt>
                <c:pt idx="1180">
                  <c:v>38</c:v>
                </c:pt>
                <c:pt idx="1181">
                  <c:v>31</c:v>
                </c:pt>
                <c:pt idx="1182">
                  <c:v>46</c:v>
                </c:pt>
                <c:pt idx="1183">
                  <c:v>23</c:v>
                </c:pt>
                <c:pt idx="1184">
                  <c:v>36</c:v>
                </c:pt>
                <c:pt idx="1185">
                  <c:v>38</c:v>
                </c:pt>
                <c:pt idx="1186">
                  <c:v>44</c:v>
                </c:pt>
                <c:pt idx="1187">
                  <c:v>45</c:v>
                </c:pt>
                <c:pt idx="1188">
                  <c:v>36</c:v>
                </c:pt>
                <c:pt idx="1189">
                  <c:v>36</c:v>
                </c:pt>
                <c:pt idx="1190">
                  <c:v>52</c:v>
                </c:pt>
                <c:pt idx="1191">
                  <c:v>39</c:v>
                </c:pt>
                <c:pt idx="1192">
                  <c:v>42</c:v>
                </c:pt>
                <c:pt idx="1193">
                  <c:v>45</c:v>
                </c:pt>
                <c:pt idx="1194">
                  <c:v>39</c:v>
                </c:pt>
                <c:pt idx="1195">
                  <c:v>25</c:v>
                </c:pt>
                <c:pt idx="1196">
                  <c:v>36</c:v>
                </c:pt>
                <c:pt idx="1197">
                  <c:v>47</c:v>
                </c:pt>
                <c:pt idx="1198">
                  <c:v>55</c:v>
                </c:pt>
                <c:pt idx="1199">
                  <c:v>44</c:v>
                </c:pt>
                <c:pt idx="1200">
                  <c:v>32</c:v>
                </c:pt>
                <c:pt idx="1201">
                  <c:v>45</c:v>
                </c:pt>
                <c:pt idx="1202">
                  <c:v>45</c:v>
                </c:pt>
                <c:pt idx="1203">
                  <c:v>32</c:v>
                </c:pt>
                <c:pt idx="1204">
                  <c:v>32</c:v>
                </c:pt>
                <c:pt idx="1205">
                  <c:v>45</c:v>
                </c:pt>
                <c:pt idx="1206">
                  <c:v>28</c:v>
                </c:pt>
                <c:pt idx="1207">
                  <c:v>25</c:v>
                </c:pt>
                <c:pt idx="1208">
                  <c:v>45</c:v>
                </c:pt>
                <c:pt idx="1209">
                  <c:v>46</c:v>
                </c:pt>
                <c:pt idx="1210">
                  <c:v>35</c:v>
                </c:pt>
                <c:pt idx="1211">
                  <c:v>49</c:v>
                </c:pt>
                <c:pt idx="1212">
                  <c:v>31</c:v>
                </c:pt>
                <c:pt idx="1213">
                  <c:v>26</c:v>
                </c:pt>
                <c:pt idx="1214">
                  <c:v>37</c:v>
                </c:pt>
                <c:pt idx="1215">
                  <c:v>50</c:v>
                </c:pt>
                <c:pt idx="1216">
                  <c:v>46</c:v>
                </c:pt>
                <c:pt idx="1217">
                  <c:v>39</c:v>
                </c:pt>
                <c:pt idx="1218">
                  <c:v>33</c:v>
                </c:pt>
                <c:pt idx="1219">
                  <c:v>41</c:v>
                </c:pt>
                <c:pt idx="1220">
                  <c:v>33</c:v>
                </c:pt>
                <c:pt idx="1221">
                  <c:v>41</c:v>
                </c:pt>
                <c:pt idx="1222">
                  <c:v>48</c:v>
                </c:pt>
                <c:pt idx="1223">
                  <c:v>41</c:v>
                </c:pt>
                <c:pt idx="1224">
                  <c:v>36</c:v>
                </c:pt>
                <c:pt idx="1225">
                  <c:v>91</c:v>
                </c:pt>
                <c:pt idx="1226">
                  <c:v>51</c:v>
                </c:pt>
                <c:pt idx="1227">
                  <c:v>47</c:v>
                </c:pt>
                <c:pt idx="1228">
                  <c:v>59</c:v>
                </c:pt>
                <c:pt idx="1229">
                  <c:v>125</c:v>
                </c:pt>
                <c:pt idx="1230">
                  <c:v>54</c:v>
                </c:pt>
                <c:pt idx="1231">
                  <c:v>52</c:v>
                </c:pt>
                <c:pt idx="1232">
                  <c:v>76</c:v>
                </c:pt>
                <c:pt idx="1233">
                  <c:v>62</c:v>
                </c:pt>
                <c:pt idx="1234">
                  <c:v>58</c:v>
                </c:pt>
                <c:pt idx="1235">
                  <c:v>132</c:v>
                </c:pt>
                <c:pt idx="1236">
                  <c:v>112</c:v>
                </c:pt>
                <c:pt idx="1237">
                  <c:v>61</c:v>
                </c:pt>
                <c:pt idx="1238">
                  <c:v>121</c:v>
                </c:pt>
                <c:pt idx="1239">
                  <c:v>73</c:v>
                </c:pt>
                <c:pt idx="1240">
                  <c:v>115</c:v>
                </c:pt>
                <c:pt idx="1241">
                  <c:v>72</c:v>
                </c:pt>
                <c:pt idx="1242">
                  <c:v>129</c:v>
                </c:pt>
                <c:pt idx="1243">
                  <c:v>116</c:v>
                </c:pt>
                <c:pt idx="1244">
                  <c:v>56</c:v>
                </c:pt>
                <c:pt idx="1245">
                  <c:v>87</c:v>
                </c:pt>
                <c:pt idx="1246">
                  <c:v>134</c:v>
                </c:pt>
                <c:pt idx="1247">
                  <c:v>100</c:v>
                </c:pt>
                <c:pt idx="1248">
                  <c:v>129</c:v>
                </c:pt>
                <c:pt idx="1249">
                  <c:v>61</c:v>
                </c:pt>
                <c:pt idx="1250">
                  <c:v>113</c:v>
                </c:pt>
                <c:pt idx="1251">
                  <c:v>106</c:v>
                </c:pt>
                <c:pt idx="1252">
                  <c:v>109</c:v>
                </c:pt>
                <c:pt idx="1253">
                  <c:v>119</c:v>
                </c:pt>
                <c:pt idx="1254">
                  <c:v>60</c:v>
                </c:pt>
                <c:pt idx="1255">
                  <c:v>118</c:v>
                </c:pt>
                <c:pt idx="1256">
                  <c:v>88</c:v>
                </c:pt>
                <c:pt idx="1257">
                  <c:v>70</c:v>
                </c:pt>
                <c:pt idx="1258">
                  <c:v>120</c:v>
                </c:pt>
                <c:pt idx="1259">
                  <c:v>110</c:v>
                </c:pt>
                <c:pt idx="1260">
                  <c:v>137</c:v>
                </c:pt>
                <c:pt idx="1261">
                  <c:v>50</c:v>
                </c:pt>
                <c:pt idx="1262">
                  <c:v>128</c:v>
                </c:pt>
                <c:pt idx="1263">
                  <c:v>160</c:v>
                </c:pt>
                <c:pt idx="1264">
                  <c:v>75</c:v>
                </c:pt>
                <c:pt idx="1265">
                  <c:v>131</c:v>
                </c:pt>
                <c:pt idx="1266">
                  <c:v>140</c:v>
                </c:pt>
                <c:pt idx="1267">
                  <c:v>80</c:v>
                </c:pt>
                <c:pt idx="1268">
                  <c:v>77</c:v>
                </c:pt>
                <c:pt idx="1269">
                  <c:v>148</c:v>
                </c:pt>
                <c:pt idx="1270">
                  <c:v>77</c:v>
                </c:pt>
                <c:pt idx="1271">
                  <c:v>126</c:v>
                </c:pt>
                <c:pt idx="1272">
                  <c:v>128</c:v>
                </c:pt>
                <c:pt idx="1273">
                  <c:v>53</c:v>
                </c:pt>
                <c:pt idx="1274">
                  <c:v>122</c:v>
                </c:pt>
                <c:pt idx="1275">
                  <c:v>154</c:v>
                </c:pt>
                <c:pt idx="1276">
                  <c:v>67</c:v>
                </c:pt>
                <c:pt idx="1277">
                  <c:v>128</c:v>
                </c:pt>
                <c:pt idx="1278">
                  <c:v>92</c:v>
                </c:pt>
                <c:pt idx="1279">
                  <c:v>153</c:v>
                </c:pt>
                <c:pt idx="1280">
                  <c:v>80</c:v>
                </c:pt>
                <c:pt idx="1281">
                  <c:v>135</c:v>
                </c:pt>
                <c:pt idx="1282">
                  <c:v>116</c:v>
                </c:pt>
                <c:pt idx="1283">
                  <c:v>78</c:v>
                </c:pt>
                <c:pt idx="1284">
                  <c:v>117</c:v>
                </c:pt>
                <c:pt idx="1285">
                  <c:v>143</c:v>
                </c:pt>
                <c:pt idx="1286">
                  <c:v>73</c:v>
                </c:pt>
                <c:pt idx="1287">
                  <c:v>154</c:v>
                </c:pt>
                <c:pt idx="1288">
                  <c:v>69</c:v>
                </c:pt>
                <c:pt idx="1289">
                  <c:v>181</c:v>
                </c:pt>
                <c:pt idx="1290">
                  <c:v>157</c:v>
                </c:pt>
                <c:pt idx="1291">
                  <c:v>81</c:v>
                </c:pt>
                <c:pt idx="1292">
                  <c:v>147</c:v>
                </c:pt>
                <c:pt idx="1293">
                  <c:v>61</c:v>
                </c:pt>
                <c:pt idx="1294">
                  <c:v>131</c:v>
                </c:pt>
                <c:pt idx="1295">
                  <c:v>135</c:v>
                </c:pt>
                <c:pt idx="1296">
                  <c:v>72</c:v>
                </c:pt>
                <c:pt idx="1297">
                  <c:v>155</c:v>
                </c:pt>
                <c:pt idx="1298">
                  <c:v>104</c:v>
                </c:pt>
                <c:pt idx="1299">
                  <c:v>43</c:v>
                </c:pt>
                <c:pt idx="1300">
                  <c:v>125</c:v>
                </c:pt>
                <c:pt idx="1301">
                  <c:v>129</c:v>
                </c:pt>
                <c:pt idx="1302">
                  <c:v>52</c:v>
                </c:pt>
                <c:pt idx="1303">
                  <c:v>139</c:v>
                </c:pt>
                <c:pt idx="1304">
                  <c:v>128</c:v>
                </c:pt>
                <c:pt idx="1305">
                  <c:v>93</c:v>
                </c:pt>
                <c:pt idx="1306">
                  <c:v>109</c:v>
                </c:pt>
                <c:pt idx="1307">
                  <c:v>107</c:v>
                </c:pt>
                <c:pt idx="1308">
                  <c:v>110</c:v>
                </c:pt>
                <c:pt idx="1309">
                  <c:v>50</c:v>
                </c:pt>
                <c:pt idx="1310">
                  <c:v>124</c:v>
                </c:pt>
                <c:pt idx="1311">
                  <c:v>106</c:v>
                </c:pt>
                <c:pt idx="1312">
                  <c:v>129</c:v>
                </c:pt>
                <c:pt idx="1313">
                  <c:v>63</c:v>
                </c:pt>
                <c:pt idx="1314">
                  <c:v>117</c:v>
                </c:pt>
                <c:pt idx="1315">
                  <c:v>120</c:v>
                </c:pt>
                <c:pt idx="1316">
                  <c:v>42</c:v>
                </c:pt>
                <c:pt idx="1317">
                  <c:v>123</c:v>
                </c:pt>
                <c:pt idx="1318">
                  <c:v>105</c:v>
                </c:pt>
                <c:pt idx="1319">
                  <c:v>52</c:v>
                </c:pt>
                <c:pt idx="1320">
                  <c:v>102</c:v>
                </c:pt>
                <c:pt idx="1321">
                  <c:v>79</c:v>
                </c:pt>
                <c:pt idx="1322">
                  <c:v>131</c:v>
                </c:pt>
                <c:pt idx="1323">
                  <c:v>55</c:v>
                </c:pt>
                <c:pt idx="1324">
                  <c:v>119</c:v>
                </c:pt>
                <c:pt idx="1325">
                  <c:v>117</c:v>
                </c:pt>
                <c:pt idx="1326">
                  <c:v>71</c:v>
                </c:pt>
                <c:pt idx="1327">
                  <c:v>127</c:v>
                </c:pt>
                <c:pt idx="1328">
                  <c:v>63</c:v>
                </c:pt>
                <c:pt idx="1329">
                  <c:v>95</c:v>
                </c:pt>
                <c:pt idx="1330">
                  <c:v>56</c:v>
                </c:pt>
                <c:pt idx="1331">
                  <c:v>93</c:v>
                </c:pt>
                <c:pt idx="1332">
                  <c:v>128</c:v>
                </c:pt>
                <c:pt idx="1333">
                  <c:v>96</c:v>
                </c:pt>
                <c:pt idx="1334">
                  <c:v>58</c:v>
                </c:pt>
                <c:pt idx="1335">
                  <c:v>98</c:v>
                </c:pt>
                <c:pt idx="1336">
                  <c:v>58</c:v>
                </c:pt>
                <c:pt idx="1337">
                  <c:v>109</c:v>
                </c:pt>
                <c:pt idx="1338">
                  <c:v>101</c:v>
                </c:pt>
                <c:pt idx="1339">
                  <c:v>50</c:v>
                </c:pt>
                <c:pt idx="1340">
                  <c:v>98</c:v>
                </c:pt>
                <c:pt idx="1341">
                  <c:v>125</c:v>
                </c:pt>
                <c:pt idx="1342">
                  <c:v>47</c:v>
                </c:pt>
                <c:pt idx="1343">
                  <c:v>111</c:v>
                </c:pt>
                <c:pt idx="1344">
                  <c:v>44</c:v>
                </c:pt>
                <c:pt idx="1345">
                  <c:v>97</c:v>
                </c:pt>
                <c:pt idx="1346">
                  <c:v>104</c:v>
                </c:pt>
                <c:pt idx="1347">
                  <c:v>55</c:v>
                </c:pt>
                <c:pt idx="1348">
                  <c:v>83</c:v>
                </c:pt>
                <c:pt idx="1349">
                  <c:v>109</c:v>
                </c:pt>
                <c:pt idx="1350">
                  <c:v>66</c:v>
                </c:pt>
                <c:pt idx="1351">
                  <c:v>105</c:v>
                </c:pt>
                <c:pt idx="1352">
                  <c:v>55</c:v>
                </c:pt>
                <c:pt idx="1353">
                  <c:v>111</c:v>
                </c:pt>
                <c:pt idx="1354">
                  <c:v>110</c:v>
                </c:pt>
                <c:pt idx="1355">
                  <c:v>34</c:v>
                </c:pt>
                <c:pt idx="1356">
                  <c:v>117</c:v>
                </c:pt>
                <c:pt idx="1357">
                  <c:v>58</c:v>
                </c:pt>
                <c:pt idx="1358">
                  <c:v>135</c:v>
                </c:pt>
                <c:pt idx="1359">
                  <c:v>60</c:v>
                </c:pt>
                <c:pt idx="1360">
                  <c:v>109</c:v>
                </c:pt>
                <c:pt idx="1361">
                  <c:v>80</c:v>
                </c:pt>
                <c:pt idx="1362">
                  <c:v>115</c:v>
                </c:pt>
                <c:pt idx="1363">
                  <c:v>99</c:v>
                </c:pt>
                <c:pt idx="1364">
                  <c:v>55</c:v>
                </c:pt>
                <c:pt idx="1365">
                  <c:v>139</c:v>
                </c:pt>
                <c:pt idx="1366">
                  <c:v>57</c:v>
                </c:pt>
                <c:pt idx="1367">
                  <c:v>64</c:v>
                </c:pt>
                <c:pt idx="1368">
                  <c:v>103</c:v>
                </c:pt>
                <c:pt idx="1369">
                  <c:v>43</c:v>
                </c:pt>
                <c:pt idx="1370">
                  <c:v>128</c:v>
                </c:pt>
                <c:pt idx="1371">
                  <c:v>44</c:v>
                </c:pt>
                <c:pt idx="1372">
                  <c:v>97</c:v>
                </c:pt>
                <c:pt idx="1373">
                  <c:v>58</c:v>
                </c:pt>
                <c:pt idx="1374">
                  <c:v>77</c:v>
                </c:pt>
                <c:pt idx="1375">
                  <c:v>123</c:v>
                </c:pt>
                <c:pt idx="1376">
                  <c:v>68</c:v>
                </c:pt>
                <c:pt idx="1377">
                  <c:v>42</c:v>
                </c:pt>
                <c:pt idx="1378">
                  <c:v>53</c:v>
                </c:pt>
                <c:pt idx="1379">
                  <c:v>121</c:v>
                </c:pt>
                <c:pt idx="1380">
                  <c:v>78</c:v>
                </c:pt>
                <c:pt idx="1381">
                  <c:v>62</c:v>
                </c:pt>
                <c:pt idx="1382">
                  <c:v>110</c:v>
                </c:pt>
                <c:pt idx="1383">
                  <c:v>64</c:v>
                </c:pt>
                <c:pt idx="1384">
                  <c:v>49</c:v>
                </c:pt>
                <c:pt idx="1385">
                  <c:v>122</c:v>
                </c:pt>
                <c:pt idx="1386">
                  <c:v>46</c:v>
                </c:pt>
                <c:pt idx="1387">
                  <c:v>130</c:v>
                </c:pt>
                <c:pt idx="1388">
                  <c:v>62</c:v>
                </c:pt>
                <c:pt idx="1389">
                  <c:v>64</c:v>
                </c:pt>
                <c:pt idx="1390">
                  <c:v>164</c:v>
                </c:pt>
                <c:pt idx="1391">
                  <c:v>66</c:v>
                </c:pt>
                <c:pt idx="1392">
                  <c:v>59</c:v>
                </c:pt>
                <c:pt idx="1393">
                  <c:v>100</c:v>
                </c:pt>
                <c:pt idx="1394">
                  <c:v>57</c:v>
                </c:pt>
                <c:pt idx="1395">
                  <c:v>79</c:v>
                </c:pt>
                <c:pt idx="1396">
                  <c:v>57</c:v>
                </c:pt>
                <c:pt idx="1397">
                  <c:v>107</c:v>
                </c:pt>
                <c:pt idx="1398">
                  <c:v>51</c:v>
                </c:pt>
                <c:pt idx="1399">
                  <c:v>123</c:v>
                </c:pt>
                <c:pt idx="1400">
                  <c:v>58</c:v>
                </c:pt>
                <c:pt idx="1401">
                  <c:v>142</c:v>
                </c:pt>
                <c:pt idx="1402">
                  <c:v>57</c:v>
                </c:pt>
                <c:pt idx="1403">
                  <c:v>48</c:v>
                </c:pt>
                <c:pt idx="1404">
                  <c:v>132</c:v>
                </c:pt>
                <c:pt idx="1405">
                  <c:v>64</c:v>
                </c:pt>
                <c:pt idx="1406">
                  <c:v>66</c:v>
                </c:pt>
                <c:pt idx="1407">
                  <c:v>132</c:v>
                </c:pt>
                <c:pt idx="1408">
                  <c:v>67</c:v>
                </c:pt>
                <c:pt idx="1409">
                  <c:v>77</c:v>
                </c:pt>
                <c:pt idx="1410">
                  <c:v>67</c:v>
                </c:pt>
                <c:pt idx="1411">
                  <c:v>80</c:v>
                </c:pt>
                <c:pt idx="1412">
                  <c:v>110</c:v>
                </c:pt>
                <c:pt idx="1413">
                  <c:v>58</c:v>
                </c:pt>
                <c:pt idx="1414">
                  <c:v>56</c:v>
                </c:pt>
                <c:pt idx="1415">
                  <c:v>156</c:v>
                </c:pt>
                <c:pt idx="1416">
                  <c:v>75</c:v>
                </c:pt>
                <c:pt idx="1417">
                  <c:v>72</c:v>
                </c:pt>
                <c:pt idx="1418">
                  <c:v>56</c:v>
                </c:pt>
                <c:pt idx="1419">
                  <c:v>89</c:v>
                </c:pt>
                <c:pt idx="1420">
                  <c:v>76</c:v>
                </c:pt>
                <c:pt idx="1421">
                  <c:v>109</c:v>
                </c:pt>
                <c:pt idx="1422">
                  <c:v>70</c:v>
                </c:pt>
                <c:pt idx="1423">
                  <c:v>66</c:v>
                </c:pt>
                <c:pt idx="1424">
                  <c:v>64</c:v>
                </c:pt>
                <c:pt idx="1425">
                  <c:v>45</c:v>
                </c:pt>
                <c:pt idx="1426">
                  <c:v>138</c:v>
                </c:pt>
                <c:pt idx="1427">
                  <c:v>73</c:v>
                </c:pt>
                <c:pt idx="1428">
                  <c:v>52</c:v>
                </c:pt>
                <c:pt idx="1429">
                  <c:v>64</c:v>
                </c:pt>
                <c:pt idx="1430">
                  <c:v>65</c:v>
                </c:pt>
                <c:pt idx="1431">
                  <c:v>62</c:v>
                </c:pt>
                <c:pt idx="1432">
                  <c:v>57</c:v>
                </c:pt>
                <c:pt idx="1433">
                  <c:v>59</c:v>
                </c:pt>
                <c:pt idx="1434">
                  <c:v>75</c:v>
                </c:pt>
                <c:pt idx="1435">
                  <c:v>40</c:v>
                </c:pt>
                <c:pt idx="1436">
                  <c:v>66</c:v>
                </c:pt>
                <c:pt idx="1437">
                  <c:v>60</c:v>
                </c:pt>
                <c:pt idx="1438">
                  <c:v>75</c:v>
                </c:pt>
                <c:pt idx="1439">
                  <c:v>44</c:v>
                </c:pt>
                <c:pt idx="1440">
                  <c:v>67</c:v>
                </c:pt>
                <c:pt idx="1441">
                  <c:v>60</c:v>
                </c:pt>
                <c:pt idx="1442">
                  <c:v>61</c:v>
                </c:pt>
                <c:pt idx="1443">
                  <c:v>33</c:v>
                </c:pt>
                <c:pt idx="1444">
                  <c:v>59</c:v>
                </c:pt>
                <c:pt idx="1445">
                  <c:v>56</c:v>
                </c:pt>
                <c:pt idx="1446">
                  <c:v>65</c:v>
                </c:pt>
                <c:pt idx="1447">
                  <c:v>55</c:v>
                </c:pt>
                <c:pt idx="1448">
                  <c:v>67</c:v>
                </c:pt>
                <c:pt idx="1449">
                  <c:v>52</c:v>
                </c:pt>
                <c:pt idx="1450">
                  <c:v>58</c:v>
                </c:pt>
                <c:pt idx="1451">
                  <c:v>63</c:v>
                </c:pt>
                <c:pt idx="1452">
                  <c:v>42</c:v>
                </c:pt>
                <c:pt idx="1453">
                  <c:v>50</c:v>
                </c:pt>
                <c:pt idx="1454">
                  <c:v>44</c:v>
                </c:pt>
                <c:pt idx="1455">
                  <c:v>49</c:v>
                </c:pt>
                <c:pt idx="1456">
                  <c:v>42</c:v>
                </c:pt>
                <c:pt idx="1457">
                  <c:v>58</c:v>
                </c:pt>
                <c:pt idx="1458">
                  <c:v>61</c:v>
                </c:pt>
                <c:pt idx="1459">
                  <c:v>63</c:v>
                </c:pt>
                <c:pt idx="1460">
                  <c:v>61</c:v>
                </c:pt>
                <c:pt idx="1461">
                  <c:v>55</c:v>
                </c:pt>
                <c:pt idx="1462">
                  <c:v>58</c:v>
                </c:pt>
                <c:pt idx="1463">
                  <c:v>43</c:v>
                </c:pt>
                <c:pt idx="1464">
                  <c:v>34</c:v>
                </c:pt>
                <c:pt idx="1465">
                  <c:v>55</c:v>
                </c:pt>
                <c:pt idx="1466">
                  <c:v>51</c:v>
                </c:pt>
                <c:pt idx="1467">
                  <c:v>60</c:v>
                </c:pt>
                <c:pt idx="1468">
                  <c:v>56</c:v>
                </c:pt>
                <c:pt idx="1469">
                  <c:v>39</c:v>
                </c:pt>
                <c:pt idx="1470">
                  <c:v>51</c:v>
                </c:pt>
                <c:pt idx="1471">
                  <c:v>32</c:v>
                </c:pt>
                <c:pt idx="1472">
                  <c:v>30</c:v>
                </c:pt>
                <c:pt idx="1473">
                  <c:v>51</c:v>
                </c:pt>
                <c:pt idx="1474">
                  <c:v>37</c:v>
                </c:pt>
                <c:pt idx="1475">
                  <c:v>63</c:v>
                </c:pt>
                <c:pt idx="1476">
                  <c:v>57</c:v>
                </c:pt>
                <c:pt idx="1477">
                  <c:v>46</c:v>
                </c:pt>
                <c:pt idx="1478">
                  <c:v>40</c:v>
                </c:pt>
                <c:pt idx="1479">
                  <c:v>37</c:v>
                </c:pt>
                <c:pt idx="1480">
                  <c:v>46</c:v>
                </c:pt>
                <c:pt idx="1481">
                  <c:v>33</c:v>
                </c:pt>
                <c:pt idx="1482">
                  <c:v>56</c:v>
                </c:pt>
                <c:pt idx="1483">
                  <c:v>30</c:v>
                </c:pt>
                <c:pt idx="1484">
                  <c:v>49</c:v>
                </c:pt>
                <c:pt idx="1485">
                  <c:v>42</c:v>
                </c:pt>
                <c:pt idx="1486">
                  <c:v>48</c:v>
                </c:pt>
                <c:pt idx="1487">
                  <c:v>33</c:v>
                </c:pt>
                <c:pt idx="1488">
                  <c:v>40</c:v>
                </c:pt>
                <c:pt idx="1489">
                  <c:v>49</c:v>
                </c:pt>
                <c:pt idx="1490">
                  <c:v>42</c:v>
                </c:pt>
                <c:pt idx="1491">
                  <c:v>50</c:v>
                </c:pt>
                <c:pt idx="1492">
                  <c:v>40</c:v>
                </c:pt>
                <c:pt idx="1493">
                  <c:v>30</c:v>
                </c:pt>
                <c:pt idx="1494">
                  <c:v>29</c:v>
                </c:pt>
                <c:pt idx="1495">
                  <c:v>29</c:v>
                </c:pt>
                <c:pt idx="1496">
                  <c:v>30</c:v>
                </c:pt>
                <c:pt idx="1497">
                  <c:v>42</c:v>
                </c:pt>
                <c:pt idx="1498">
                  <c:v>36</c:v>
                </c:pt>
                <c:pt idx="1499">
                  <c:v>28</c:v>
                </c:pt>
                <c:pt idx="1500">
                  <c:v>55</c:v>
                </c:pt>
                <c:pt idx="1501">
                  <c:v>36</c:v>
                </c:pt>
                <c:pt idx="1502">
                  <c:v>43</c:v>
                </c:pt>
                <c:pt idx="1503">
                  <c:v>33</c:v>
                </c:pt>
                <c:pt idx="1504">
                  <c:v>40</c:v>
                </c:pt>
                <c:pt idx="1505">
                  <c:v>19</c:v>
                </c:pt>
                <c:pt idx="1506">
                  <c:v>39</c:v>
                </c:pt>
                <c:pt idx="1507">
                  <c:v>46</c:v>
                </c:pt>
                <c:pt idx="1508">
                  <c:v>72</c:v>
                </c:pt>
                <c:pt idx="1509">
                  <c:v>39</c:v>
                </c:pt>
                <c:pt idx="1510">
                  <c:v>45</c:v>
                </c:pt>
                <c:pt idx="1511">
                  <c:v>51</c:v>
                </c:pt>
                <c:pt idx="1512">
                  <c:v>46</c:v>
                </c:pt>
                <c:pt idx="1513">
                  <c:v>44</c:v>
                </c:pt>
                <c:pt idx="1514">
                  <c:v>49</c:v>
                </c:pt>
                <c:pt idx="1515">
                  <c:v>38</c:v>
                </c:pt>
                <c:pt idx="1516">
                  <c:v>48</c:v>
                </c:pt>
                <c:pt idx="1517">
                  <c:v>25</c:v>
                </c:pt>
                <c:pt idx="1518">
                  <c:v>41</c:v>
                </c:pt>
                <c:pt idx="1519">
                  <c:v>41</c:v>
                </c:pt>
                <c:pt idx="1520">
                  <c:v>30</c:v>
                </c:pt>
                <c:pt idx="1521">
                  <c:v>49</c:v>
                </c:pt>
                <c:pt idx="1522">
                  <c:v>41</c:v>
                </c:pt>
                <c:pt idx="1523">
                  <c:v>29</c:v>
                </c:pt>
                <c:pt idx="1524">
                  <c:v>55</c:v>
                </c:pt>
                <c:pt idx="1525">
                  <c:v>43</c:v>
                </c:pt>
                <c:pt idx="1526">
                  <c:v>34</c:v>
                </c:pt>
                <c:pt idx="1527">
                  <c:v>57</c:v>
                </c:pt>
                <c:pt idx="1528">
                  <c:v>54</c:v>
                </c:pt>
                <c:pt idx="1529">
                  <c:v>71</c:v>
                </c:pt>
                <c:pt idx="1530">
                  <c:v>31</c:v>
                </c:pt>
                <c:pt idx="1531">
                  <c:v>64</c:v>
                </c:pt>
                <c:pt idx="1532">
                  <c:v>54</c:v>
                </c:pt>
                <c:pt idx="1533">
                  <c:v>33</c:v>
                </c:pt>
                <c:pt idx="1534">
                  <c:v>39</c:v>
                </c:pt>
                <c:pt idx="1535">
                  <c:v>44</c:v>
                </c:pt>
                <c:pt idx="1536">
                  <c:v>133</c:v>
                </c:pt>
                <c:pt idx="1537">
                  <c:v>69</c:v>
                </c:pt>
                <c:pt idx="1538">
                  <c:v>68</c:v>
                </c:pt>
                <c:pt idx="1539">
                  <c:v>63</c:v>
                </c:pt>
                <c:pt idx="1540">
                  <c:v>67</c:v>
                </c:pt>
                <c:pt idx="1541">
                  <c:v>113</c:v>
                </c:pt>
                <c:pt idx="1542">
                  <c:v>58</c:v>
                </c:pt>
                <c:pt idx="1543">
                  <c:v>48</c:v>
                </c:pt>
                <c:pt idx="1544">
                  <c:v>48</c:v>
                </c:pt>
                <c:pt idx="1545">
                  <c:v>65</c:v>
                </c:pt>
                <c:pt idx="1546">
                  <c:v>93</c:v>
                </c:pt>
                <c:pt idx="1547">
                  <c:v>54</c:v>
                </c:pt>
                <c:pt idx="1548">
                  <c:v>63</c:v>
                </c:pt>
                <c:pt idx="1549">
                  <c:v>115</c:v>
                </c:pt>
                <c:pt idx="1550">
                  <c:v>57</c:v>
                </c:pt>
                <c:pt idx="1551">
                  <c:v>51</c:v>
                </c:pt>
                <c:pt idx="1552">
                  <c:v>51</c:v>
                </c:pt>
                <c:pt idx="1553">
                  <c:v>133</c:v>
                </c:pt>
                <c:pt idx="1554">
                  <c:v>44</c:v>
                </c:pt>
                <c:pt idx="1555">
                  <c:v>51</c:v>
                </c:pt>
                <c:pt idx="1556">
                  <c:v>112</c:v>
                </c:pt>
                <c:pt idx="1557">
                  <c:v>60</c:v>
                </c:pt>
                <c:pt idx="1558">
                  <c:v>55</c:v>
                </c:pt>
                <c:pt idx="1559">
                  <c:v>68</c:v>
                </c:pt>
                <c:pt idx="1560">
                  <c:v>128</c:v>
                </c:pt>
                <c:pt idx="1561">
                  <c:v>49</c:v>
                </c:pt>
                <c:pt idx="1562">
                  <c:v>30</c:v>
                </c:pt>
                <c:pt idx="1563">
                  <c:v>86</c:v>
                </c:pt>
                <c:pt idx="1564">
                  <c:v>61</c:v>
                </c:pt>
                <c:pt idx="1565">
                  <c:v>53</c:v>
                </c:pt>
                <c:pt idx="1566">
                  <c:v>59</c:v>
                </c:pt>
                <c:pt idx="1567">
                  <c:v>122</c:v>
                </c:pt>
                <c:pt idx="1568">
                  <c:v>58</c:v>
                </c:pt>
                <c:pt idx="1569">
                  <c:v>54</c:v>
                </c:pt>
                <c:pt idx="1570">
                  <c:v>53</c:v>
                </c:pt>
                <c:pt idx="1571">
                  <c:v>125</c:v>
                </c:pt>
                <c:pt idx="1572">
                  <c:v>55</c:v>
                </c:pt>
                <c:pt idx="1573">
                  <c:v>50</c:v>
                </c:pt>
                <c:pt idx="1574">
                  <c:v>123</c:v>
                </c:pt>
                <c:pt idx="1575">
                  <c:v>59</c:v>
                </c:pt>
                <c:pt idx="1576">
                  <c:v>53</c:v>
                </c:pt>
                <c:pt idx="1577">
                  <c:v>44</c:v>
                </c:pt>
                <c:pt idx="1578">
                  <c:v>134</c:v>
                </c:pt>
                <c:pt idx="1579">
                  <c:v>49</c:v>
                </c:pt>
                <c:pt idx="1580">
                  <c:v>73</c:v>
                </c:pt>
                <c:pt idx="1581">
                  <c:v>123</c:v>
                </c:pt>
                <c:pt idx="1582">
                  <c:v>51</c:v>
                </c:pt>
                <c:pt idx="1583">
                  <c:v>61</c:v>
                </c:pt>
                <c:pt idx="1584">
                  <c:v>101</c:v>
                </c:pt>
                <c:pt idx="1585">
                  <c:v>55</c:v>
                </c:pt>
                <c:pt idx="1586">
                  <c:v>58</c:v>
                </c:pt>
                <c:pt idx="1587">
                  <c:v>130</c:v>
                </c:pt>
                <c:pt idx="1588">
                  <c:v>47</c:v>
                </c:pt>
                <c:pt idx="1589">
                  <c:v>32</c:v>
                </c:pt>
                <c:pt idx="1590">
                  <c:v>111</c:v>
                </c:pt>
                <c:pt idx="1591">
                  <c:v>39</c:v>
                </c:pt>
                <c:pt idx="1592">
                  <c:v>58</c:v>
                </c:pt>
                <c:pt idx="1593">
                  <c:v>118</c:v>
                </c:pt>
                <c:pt idx="1594">
                  <c:v>46</c:v>
                </c:pt>
                <c:pt idx="1595">
                  <c:v>47</c:v>
                </c:pt>
                <c:pt idx="1596">
                  <c:v>59</c:v>
                </c:pt>
                <c:pt idx="1597">
                  <c:v>68</c:v>
                </c:pt>
                <c:pt idx="1598">
                  <c:v>59</c:v>
                </c:pt>
                <c:pt idx="1599">
                  <c:v>49</c:v>
                </c:pt>
                <c:pt idx="1600">
                  <c:v>113</c:v>
                </c:pt>
                <c:pt idx="1601">
                  <c:v>60</c:v>
                </c:pt>
                <c:pt idx="1602">
                  <c:v>39</c:v>
                </c:pt>
                <c:pt idx="1603">
                  <c:v>111</c:v>
                </c:pt>
                <c:pt idx="1604">
                  <c:v>47</c:v>
                </c:pt>
                <c:pt idx="1605">
                  <c:v>49</c:v>
                </c:pt>
                <c:pt idx="1606">
                  <c:v>71</c:v>
                </c:pt>
                <c:pt idx="1607">
                  <c:v>127</c:v>
                </c:pt>
                <c:pt idx="1608">
                  <c:v>54</c:v>
                </c:pt>
                <c:pt idx="1609">
                  <c:v>40</c:v>
                </c:pt>
                <c:pt idx="1610">
                  <c:v>46</c:v>
                </c:pt>
                <c:pt idx="1611">
                  <c:v>105</c:v>
                </c:pt>
                <c:pt idx="1612">
                  <c:v>47</c:v>
                </c:pt>
                <c:pt idx="1613">
                  <c:v>41</c:v>
                </c:pt>
                <c:pt idx="1614">
                  <c:v>85</c:v>
                </c:pt>
                <c:pt idx="1615">
                  <c:v>58</c:v>
                </c:pt>
                <c:pt idx="1616">
                  <c:v>48</c:v>
                </c:pt>
                <c:pt idx="1617">
                  <c:v>98</c:v>
                </c:pt>
                <c:pt idx="1618">
                  <c:v>48</c:v>
                </c:pt>
                <c:pt idx="1619">
                  <c:v>81</c:v>
                </c:pt>
                <c:pt idx="1620">
                  <c:v>114</c:v>
                </c:pt>
                <c:pt idx="1621">
                  <c:v>47</c:v>
                </c:pt>
                <c:pt idx="1622">
                  <c:v>73</c:v>
                </c:pt>
                <c:pt idx="1623">
                  <c:v>92</c:v>
                </c:pt>
                <c:pt idx="1624">
                  <c:v>63</c:v>
                </c:pt>
                <c:pt idx="1625">
                  <c:v>91</c:v>
                </c:pt>
                <c:pt idx="1626">
                  <c:v>75</c:v>
                </c:pt>
                <c:pt idx="1627">
                  <c:v>137</c:v>
                </c:pt>
                <c:pt idx="1628">
                  <c:v>60</c:v>
                </c:pt>
                <c:pt idx="1629">
                  <c:v>65</c:v>
                </c:pt>
                <c:pt idx="1630">
                  <c:v>120</c:v>
                </c:pt>
                <c:pt idx="1631">
                  <c:v>69</c:v>
                </c:pt>
                <c:pt idx="1632">
                  <c:v>54</c:v>
                </c:pt>
                <c:pt idx="1633">
                  <c:v>79</c:v>
                </c:pt>
                <c:pt idx="1634">
                  <c:v>136</c:v>
                </c:pt>
                <c:pt idx="1635">
                  <c:v>85</c:v>
                </c:pt>
                <c:pt idx="1636">
                  <c:v>81</c:v>
                </c:pt>
                <c:pt idx="1637">
                  <c:v>144</c:v>
                </c:pt>
                <c:pt idx="1638">
                  <c:v>128</c:v>
                </c:pt>
                <c:pt idx="1639">
                  <c:v>80</c:v>
                </c:pt>
                <c:pt idx="1640">
                  <c:v>129</c:v>
                </c:pt>
                <c:pt idx="1641">
                  <c:v>71</c:v>
                </c:pt>
                <c:pt idx="1642">
                  <c:v>64</c:v>
                </c:pt>
                <c:pt idx="1643">
                  <c:v>68</c:v>
                </c:pt>
                <c:pt idx="1644">
                  <c:v>125</c:v>
                </c:pt>
                <c:pt idx="1645">
                  <c:v>60</c:v>
                </c:pt>
                <c:pt idx="1646">
                  <c:v>63</c:v>
                </c:pt>
                <c:pt idx="1647">
                  <c:v>130</c:v>
                </c:pt>
                <c:pt idx="1648">
                  <c:v>72</c:v>
                </c:pt>
                <c:pt idx="1649">
                  <c:v>76</c:v>
                </c:pt>
                <c:pt idx="1650">
                  <c:v>65</c:v>
                </c:pt>
                <c:pt idx="1651">
                  <c:v>123</c:v>
                </c:pt>
                <c:pt idx="1652">
                  <c:v>85</c:v>
                </c:pt>
                <c:pt idx="1653">
                  <c:v>60</c:v>
                </c:pt>
                <c:pt idx="1654">
                  <c:v>114</c:v>
                </c:pt>
                <c:pt idx="1655">
                  <c:v>66</c:v>
                </c:pt>
                <c:pt idx="1656">
                  <c:v>51</c:v>
                </c:pt>
                <c:pt idx="1657">
                  <c:v>150</c:v>
                </c:pt>
                <c:pt idx="1658">
                  <c:v>58</c:v>
                </c:pt>
                <c:pt idx="1659">
                  <c:v>66</c:v>
                </c:pt>
                <c:pt idx="1660">
                  <c:v>61</c:v>
                </c:pt>
                <c:pt idx="1661">
                  <c:v>109</c:v>
                </c:pt>
                <c:pt idx="1662">
                  <c:v>73</c:v>
                </c:pt>
                <c:pt idx="1663">
                  <c:v>71</c:v>
                </c:pt>
                <c:pt idx="1664">
                  <c:v>62</c:v>
                </c:pt>
                <c:pt idx="1665">
                  <c:v>106</c:v>
                </c:pt>
                <c:pt idx="1666">
                  <c:v>77</c:v>
                </c:pt>
                <c:pt idx="1667">
                  <c:v>83</c:v>
                </c:pt>
                <c:pt idx="1668">
                  <c:v>56</c:v>
                </c:pt>
                <c:pt idx="1669">
                  <c:v>157</c:v>
                </c:pt>
                <c:pt idx="1670">
                  <c:v>79</c:v>
                </c:pt>
                <c:pt idx="1671">
                  <c:v>54</c:v>
                </c:pt>
                <c:pt idx="1672">
                  <c:v>144</c:v>
                </c:pt>
                <c:pt idx="1673">
                  <c:v>80</c:v>
                </c:pt>
                <c:pt idx="1674">
                  <c:v>74</c:v>
                </c:pt>
                <c:pt idx="1675">
                  <c:v>69</c:v>
                </c:pt>
                <c:pt idx="1676">
                  <c:v>125</c:v>
                </c:pt>
                <c:pt idx="1677">
                  <c:v>80</c:v>
                </c:pt>
                <c:pt idx="1678">
                  <c:v>81</c:v>
                </c:pt>
                <c:pt idx="1679">
                  <c:v>62</c:v>
                </c:pt>
                <c:pt idx="1680">
                  <c:v>142</c:v>
                </c:pt>
                <c:pt idx="1681">
                  <c:v>70</c:v>
                </c:pt>
                <c:pt idx="1682">
                  <c:v>89</c:v>
                </c:pt>
                <c:pt idx="1683">
                  <c:v>144</c:v>
                </c:pt>
                <c:pt idx="1684">
                  <c:v>79</c:v>
                </c:pt>
                <c:pt idx="1685">
                  <c:v>86</c:v>
                </c:pt>
                <c:pt idx="1686">
                  <c:v>164</c:v>
                </c:pt>
                <c:pt idx="1687">
                  <c:v>58</c:v>
                </c:pt>
                <c:pt idx="1688">
                  <c:v>66</c:v>
                </c:pt>
                <c:pt idx="1689">
                  <c:v>131</c:v>
                </c:pt>
                <c:pt idx="1690">
                  <c:v>86</c:v>
                </c:pt>
                <c:pt idx="1691">
                  <c:v>63</c:v>
                </c:pt>
                <c:pt idx="1692">
                  <c:v>131</c:v>
                </c:pt>
                <c:pt idx="1693">
                  <c:v>67</c:v>
                </c:pt>
                <c:pt idx="1694">
                  <c:v>52</c:v>
                </c:pt>
                <c:pt idx="1695">
                  <c:v>105</c:v>
                </c:pt>
                <c:pt idx="1696">
                  <c:v>66</c:v>
                </c:pt>
                <c:pt idx="1697">
                  <c:v>50</c:v>
                </c:pt>
                <c:pt idx="1698">
                  <c:v>79</c:v>
                </c:pt>
                <c:pt idx="1699">
                  <c:v>106</c:v>
                </c:pt>
                <c:pt idx="1700">
                  <c:v>44</c:v>
                </c:pt>
                <c:pt idx="1701">
                  <c:v>45</c:v>
                </c:pt>
                <c:pt idx="1702">
                  <c:v>133</c:v>
                </c:pt>
                <c:pt idx="1703">
                  <c:v>58</c:v>
                </c:pt>
                <c:pt idx="1704">
                  <c:v>48</c:v>
                </c:pt>
                <c:pt idx="1705">
                  <c:v>130</c:v>
                </c:pt>
                <c:pt idx="1706">
                  <c:v>50</c:v>
                </c:pt>
                <c:pt idx="1707">
                  <c:v>64</c:v>
                </c:pt>
                <c:pt idx="1708">
                  <c:v>72</c:v>
                </c:pt>
                <c:pt idx="1709">
                  <c:v>117</c:v>
                </c:pt>
                <c:pt idx="1710">
                  <c:v>60</c:v>
                </c:pt>
                <c:pt idx="1711">
                  <c:v>60</c:v>
                </c:pt>
                <c:pt idx="1712">
                  <c:v>47</c:v>
                </c:pt>
                <c:pt idx="1713">
                  <c:v>55</c:v>
                </c:pt>
                <c:pt idx="1714">
                  <c:v>112</c:v>
                </c:pt>
                <c:pt idx="1715">
                  <c:v>46</c:v>
                </c:pt>
                <c:pt idx="1716">
                  <c:v>48</c:v>
                </c:pt>
                <c:pt idx="1717">
                  <c:v>43</c:v>
                </c:pt>
                <c:pt idx="1718">
                  <c:v>66</c:v>
                </c:pt>
                <c:pt idx="1719">
                  <c:v>41</c:v>
                </c:pt>
                <c:pt idx="1720">
                  <c:v>131</c:v>
                </c:pt>
                <c:pt idx="1721">
                  <c:v>44</c:v>
                </c:pt>
                <c:pt idx="1722">
                  <c:v>49</c:v>
                </c:pt>
                <c:pt idx="1723">
                  <c:v>52</c:v>
                </c:pt>
                <c:pt idx="1724">
                  <c:v>57</c:v>
                </c:pt>
                <c:pt idx="1725">
                  <c:v>59</c:v>
                </c:pt>
                <c:pt idx="1726">
                  <c:v>51</c:v>
                </c:pt>
                <c:pt idx="1727">
                  <c:v>47</c:v>
                </c:pt>
                <c:pt idx="1728">
                  <c:v>61</c:v>
                </c:pt>
                <c:pt idx="1729">
                  <c:v>69</c:v>
                </c:pt>
                <c:pt idx="1730">
                  <c:v>58</c:v>
                </c:pt>
                <c:pt idx="1731">
                  <c:v>47</c:v>
                </c:pt>
                <c:pt idx="1732">
                  <c:v>61</c:v>
                </c:pt>
                <c:pt idx="1733">
                  <c:v>47</c:v>
                </c:pt>
                <c:pt idx="1734">
                  <c:v>47</c:v>
                </c:pt>
                <c:pt idx="1735">
                  <c:v>53</c:v>
                </c:pt>
                <c:pt idx="1736">
                  <c:v>43</c:v>
                </c:pt>
                <c:pt idx="1737">
                  <c:v>38</c:v>
                </c:pt>
                <c:pt idx="1738">
                  <c:v>48</c:v>
                </c:pt>
                <c:pt idx="1739">
                  <c:v>39</c:v>
                </c:pt>
                <c:pt idx="1740">
                  <c:v>46</c:v>
                </c:pt>
                <c:pt idx="1741">
                  <c:v>887</c:v>
                </c:pt>
                <c:pt idx="1742">
                  <c:v>56</c:v>
                </c:pt>
                <c:pt idx="1743">
                  <c:v>33</c:v>
                </c:pt>
                <c:pt idx="1744">
                  <c:v>43</c:v>
                </c:pt>
                <c:pt idx="1745">
                  <c:v>28</c:v>
                </c:pt>
                <c:pt idx="1746">
                  <c:v>52</c:v>
                </c:pt>
                <c:pt idx="1747">
                  <c:v>40</c:v>
                </c:pt>
                <c:pt idx="1748">
                  <c:v>30</c:v>
                </c:pt>
                <c:pt idx="1749">
                  <c:v>42</c:v>
                </c:pt>
                <c:pt idx="1750">
                  <c:v>48</c:v>
                </c:pt>
                <c:pt idx="1751">
                  <c:v>54</c:v>
                </c:pt>
                <c:pt idx="1752">
                  <c:v>38</c:v>
                </c:pt>
                <c:pt idx="1753">
                  <c:v>48</c:v>
                </c:pt>
                <c:pt idx="1754">
                  <c:v>33</c:v>
                </c:pt>
                <c:pt idx="1755">
                  <c:v>33</c:v>
                </c:pt>
                <c:pt idx="1756">
                  <c:v>46</c:v>
                </c:pt>
                <c:pt idx="1757">
                  <c:v>32</c:v>
                </c:pt>
                <c:pt idx="1758">
                  <c:v>20</c:v>
                </c:pt>
                <c:pt idx="1759">
                  <c:v>36</c:v>
                </c:pt>
                <c:pt idx="1760">
                  <c:v>45</c:v>
                </c:pt>
                <c:pt idx="1761">
                  <c:v>29</c:v>
                </c:pt>
                <c:pt idx="1762">
                  <c:v>39</c:v>
                </c:pt>
                <c:pt idx="1763">
                  <c:v>47</c:v>
                </c:pt>
                <c:pt idx="1764">
                  <c:v>24</c:v>
                </c:pt>
                <c:pt idx="1765">
                  <c:v>35</c:v>
                </c:pt>
                <c:pt idx="1766">
                  <c:v>29</c:v>
                </c:pt>
                <c:pt idx="1767">
                  <c:v>38</c:v>
                </c:pt>
                <c:pt idx="1768">
                  <c:v>31</c:v>
                </c:pt>
                <c:pt idx="1769">
                  <c:v>36</c:v>
                </c:pt>
                <c:pt idx="1770">
                  <c:v>16</c:v>
                </c:pt>
                <c:pt idx="1771">
                  <c:v>28</c:v>
                </c:pt>
                <c:pt idx="1772">
                  <c:v>26</c:v>
                </c:pt>
                <c:pt idx="1773">
                  <c:v>35</c:v>
                </c:pt>
                <c:pt idx="1774">
                  <c:v>29</c:v>
                </c:pt>
                <c:pt idx="1775">
                  <c:v>30</c:v>
                </c:pt>
                <c:pt idx="1776">
                  <c:v>36</c:v>
                </c:pt>
                <c:pt idx="1777">
                  <c:v>30</c:v>
                </c:pt>
                <c:pt idx="1778">
                  <c:v>32</c:v>
                </c:pt>
                <c:pt idx="1779">
                  <c:v>18</c:v>
                </c:pt>
                <c:pt idx="1780">
                  <c:v>33</c:v>
                </c:pt>
                <c:pt idx="1781">
                  <c:v>17</c:v>
                </c:pt>
                <c:pt idx="1782">
                  <c:v>29</c:v>
                </c:pt>
                <c:pt idx="1783">
                  <c:v>39</c:v>
                </c:pt>
                <c:pt idx="1784">
                  <c:v>47</c:v>
                </c:pt>
                <c:pt idx="1785">
                  <c:v>30</c:v>
                </c:pt>
                <c:pt idx="1786">
                  <c:v>19</c:v>
                </c:pt>
                <c:pt idx="1787">
                  <c:v>28</c:v>
                </c:pt>
                <c:pt idx="1788">
                  <c:v>34</c:v>
                </c:pt>
                <c:pt idx="1789">
                  <c:v>24</c:v>
                </c:pt>
                <c:pt idx="1790">
                  <c:v>22</c:v>
                </c:pt>
                <c:pt idx="1791">
                  <c:v>37</c:v>
                </c:pt>
                <c:pt idx="1792">
                  <c:v>27</c:v>
                </c:pt>
                <c:pt idx="1793">
                  <c:v>21</c:v>
                </c:pt>
                <c:pt idx="1794">
                  <c:v>36</c:v>
                </c:pt>
                <c:pt idx="1795">
                  <c:v>29</c:v>
                </c:pt>
                <c:pt idx="1796">
                  <c:v>17</c:v>
                </c:pt>
                <c:pt idx="1797">
                  <c:v>44</c:v>
                </c:pt>
                <c:pt idx="1798">
                  <c:v>35</c:v>
                </c:pt>
                <c:pt idx="1799">
                  <c:v>36</c:v>
                </c:pt>
                <c:pt idx="1800">
                  <c:v>19</c:v>
                </c:pt>
                <c:pt idx="1801">
                  <c:v>29</c:v>
                </c:pt>
                <c:pt idx="1802">
                  <c:v>19</c:v>
                </c:pt>
                <c:pt idx="1803">
                  <c:v>41</c:v>
                </c:pt>
                <c:pt idx="1804">
                  <c:v>41</c:v>
                </c:pt>
                <c:pt idx="1805">
                  <c:v>25</c:v>
                </c:pt>
                <c:pt idx="1806">
                  <c:v>35</c:v>
                </c:pt>
                <c:pt idx="1807">
                  <c:v>39</c:v>
                </c:pt>
                <c:pt idx="1808">
                  <c:v>42</c:v>
                </c:pt>
                <c:pt idx="1809">
                  <c:v>23</c:v>
                </c:pt>
                <c:pt idx="1810">
                  <c:v>40</c:v>
                </c:pt>
                <c:pt idx="1811">
                  <c:v>40</c:v>
                </c:pt>
                <c:pt idx="1812">
                  <c:v>47</c:v>
                </c:pt>
                <c:pt idx="1813">
                  <c:v>44</c:v>
                </c:pt>
                <c:pt idx="1814">
                  <c:v>36</c:v>
                </c:pt>
                <c:pt idx="1815">
                  <c:v>33</c:v>
                </c:pt>
                <c:pt idx="1816">
                  <c:v>32</c:v>
                </c:pt>
                <c:pt idx="1817">
                  <c:v>58</c:v>
                </c:pt>
                <c:pt idx="1818">
                  <c:v>113</c:v>
                </c:pt>
                <c:pt idx="1819">
                  <c:v>61</c:v>
                </c:pt>
                <c:pt idx="1820">
                  <c:v>35</c:v>
                </c:pt>
                <c:pt idx="1821">
                  <c:v>49</c:v>
                </c:pt>
                <c:pt idx="1822">
                  <c:v>37</c:v>
                </c:pt>
                <c:pt idx="1823">
                  <c:v>42</c:v>
                </c:pt>
                <c:pt idx="1824">
                  <c:v>53</c:v>
                </c:pt>
                <c:pt idx="1825">
                  <c:v>45</c:v>
                </c:pt>
                <c:pt idx="1826">
                  <c:v>41</c:v>
                </c:pt>
                <c:pt idx="1827">
                  <c:v>57</c:v>
                </c:pt>
                <c:pt idx="1828">
                  <c:v>51</c:v>
                </c:pt>
                <c:pt idx="1829">
                  <c:v>52</c:v>
                </c:pt>
                <c:pt idx="1830">
                  <c:v>112</c:v>
                </c:pt>
                <c:pt idx="1831">
                  <c:v>45</c:v>
                </c:pt>
                <c:pt idx="1832">
                  <c:v>48</c:v>
                </c:pt>
                <c:pt idx="1833">
                  <c:v>73</c:v>
                </c:pt>
                <c:pt idx="1834">
                  <c:v>68</c:v>
                </c:pt>
                <c:pt idx="1835">
                  <c:v>54</c:v>
                </c:pt>
                <c:pt idx="1836">
                  <c:v>98</c:v>
                </c:pt>
                <c:pt idx="1837">
                  <c:v>51</c:v>
                </c:pt>
                <c:pt idx="1838">
                  <c:v>58</c:v>
                </c:pt>
                <c:pt idx="1839">
                  <c:v>53</c:v>
                </c:pt>
                <c:pt idx="1840">
                  <c:v>61</c:v>
                </c:pt>
                <c:pt idx="1841">
                  <c:v>119</c:v>
                </c:pt>
                <c:pt idx="1842">
                  <c:v>54</c:v>
                </c:pt>
                <c:pt idx="1843">
                  <c:v>50</c:v>
                </c:pt>
                <c:pt idx="1844">
                  <c:v>66</c:v>
                </c:pt>
                <c:pt idx="1845">
                  <c:v>60</c:v>
                </c:pt>
                <c:pt idx="1846">
                  <c:v>103</c:v>
                </c:pt>
                <c:pt idx="1847">
                  <c:v>52</c:v>
                </c:pt>
                <c:pt idx="1848">
                  <c:v>55</c:v>
                </c:pt>
                <c:pt idx="1849">
                  <c:v>41</c:v>
                </c:pt>
                <c:pt idx="1850">
                  <c:v>130</c:v>
                </c:pt>
                <c:pt idx="1851">
                  <c:v>71</c:v>
                </c:pt>
                <c:pt idx="1852">
                  <c:v>39</c:v>
                </c:pt>
                <c:pt idx="1853">
                  <c:v>62</c:v>
                </c:pt>
                <c:pt idx="1854">
                  <c:v>58</c:v>
                </c:pt>
                <c:pt idx="1855">
                  <c:v>128</c:v>
                </c:pt>
                <c:pt idx="1856">
                  <c:v>58</c:v>
                </c:pt>
                <c:pt idx="1857">
                  <c:v>61</c:v>
                </c:pt>
                <c:pt idx="1858">
                  <c:v>58</c:v>
                </c:pt>
                <c:pt idx="1859">
                  <c:v>66</c:v>
                </c:pt>
                <c:pt idx="1860">
                  <c:v>114</c:v>
                </c:pt>
                <c:pt idx="1861">
                  <c:v>69</c:v>
                </c:pt>
                <c:pt idx="1862">
                  <c:v>48</c:v>
                </c:pt>
                <c:pt idx="1863">
                  <c:v>68</c:v>
                </c:pt>
                <c:pt idx="1864">
                  <c:v>137</c:v>
                </c:pt>
                <c:pt idx="1865">
                  <c:v>42</c:v>
                </c:pt>
                <c:pt idx="1866">
                  <c:v>58</c:v>
                </c:pt>
                <c:pt idx="1867">
                  <c:v>73</c:v>
                </c:pt>
                <c:pt idx="1868">
                  <c:v>125</c:v>
                </c:pt>
                <c:pt idx="1869">
                  <c:v>77</c:v>
                </c:pt>
                <c:pt idx="1870">
                  <c:v>62</c:v>
                </c:pt>
                <c:pt idx="1871">
                  <c:v>53</c:v>
                </c:pt>
                <c:pt idx="1872">
                  <c:v>122</c:v>
                </c:pt>
                <c:pt idx="1873">
                  <c:v>59</c:v>
                </c:pt>
                <c:pt idx="1874">
                  <c:v>61</c:v>
                </c:pt>
                <c:pt idx="1875">
                  <c:v>140</c:v>
                </c:pt>
                <c:pt idx="1876">
                  <c:v>74</c:v>
                </c:pt>
                <c:pt idx="1877">
                  <c:v>82</c:v>
                </c:pt>
                <c:pt idx="1878">
                  <c:v>54</c:v>
                </c:pt>
                <c:pt idx="1879">
                  <c:v>57</c:v>
                </c:pt>
                <c:pt idx="1880">
                  <c:v>121</c:v>
                </c:pt>
                <c:pt idx="1881">
                  <c:v>56</c:v>
                </c:pt>
                <c:pt idx="1882">
                  <c:v>52</c:v>
                </c:pt>
                <c:pt idx="1883">
                  <c:v>63</c:v>
                </c:pt>
                <c:pt idx="1884">
                  <c:v>120</c:v>
                </c:pt>
                <c:pt idx="1885">
                  <c:v>72</c:v>
                </c:pt>
                <c:pt idx="1886">
                  <c:v>58</c:v>
                </c:pt>
                <c:pt idx="1887">
                  <c:v>119</c:v>
                </c:pt>
                <c:pt idx="1888">
                  <c:v>42</c:v>
                </c:pt>
                <c:pt idx="1889">
                  <c:v>75</c:v>
                </c:pt>
                <c:pt idx="1890">
                  <c:v>93</c:v>
                </c:pt>
                <c:pt idx="1891">
                  <c:v>71</c:v>
                </c:pt>
                <c:pt idx="1892">
                  <c:v>49</c:v>
                </c:pt>
                <c:pt idx="1893">
                  <c:v>107</c:v>
                </c:pt>
                <c:pt idx="1894">
                  <c:v>47</c:v>
                </c:pt>
                <c:pt idx="1895">
                  <c:v>117</c:v>
                </c:pt>
                <c:pt idx="1896">
                  <c:v>32</c:v>
                </c:pt>
                <c:pt idx="1897">
                  <c:v>96</c:v>
                </c:pt>
                <c:pt idx="1898">
                  <c:v>40</c:v>
                </c:pt>
                <c:pt idx="1899">
                  <c:v>104</c:v>
                </c:pt>
                <c:pt idx="1900">
                  <c:v>64</c:v>
                </c:pt>
                <c:pt idx="1901">
                  <c:v>61</c:v>
                </c:pt>
                <c:pt idx="1902">
                  <c:v>89</c:v>
                </c:pt>
                <c:pt idx="1903">
                  <c:v>75</c:v>
                </c:pt>
                <c:pt idx="1904">
                  <c:v>86</c:v>
                </c:pt>
                <c:pt idx="1905">
                  <c:v>36</c:v>
                </c:pt>
                <c:pt idx="1906">
                  <c:v>96</c:v>
                </c:pt>
                <c:pt idx="1907">
                  <c:v>68</c:v>
                </c:pt>
                <c:pt idx="1908">
                  <c:v>105</c:v>
                </c:pt>
                <c:pt idx="1909">
                  <c:v>55</c:v>
                </c:pt>
                <c:pt idx="1910">
                  <c:v>110</c:v>
                </c:pt>
                <c:pt idx="1911">
                  <c:v>44</c:v>
                </c:pt>
                <c:pt idx="1912">
                  <c:v>67</c:v>
                </c:pt>
                <c:pt idx="1913">
                  <c:v>121</c:v>
                </c:pt>
                <c:pt idx="1914">
                  <c:v>43</c:v>
                </c:pt>
                <c:pt idx="1915">
                  <c:v>868</c:v>
                </c:pt>
                <c:pt idx="1916">
                  <c:v>1285</c:v>
                </c:pt>
                <c:pt idx="1917">
                  <c:v>520</c:v>
                </c:pt>
                <c:pt idx="1918">
                  <c:v>49</c:v>
                </c:pt>
                <c:pt idx="1919">
                  <c:v>54</c:v>
                </c:pt>
                <c:pt idx="1920">
                  <c:v>93</c:v>
                </c:pt>
                <c:pt idx="1921">
                  <c:v>36</c:v>
                </c:pt>
                <c:pt idx="1922">
                  <c:v>112</c:v>
                </c:pt>
                <c:pt idx="1923">
                  <c:v>67</c:v>
                </c:pt>
                <c:pt idx="1924">
                  <c:v>105</c:v>
                </c:pt>
                <c:pt idx="1925">
                  <c:v>42</c:v>
                </c:pt>
                <c:pt idx="1926">
                  <c:v>110</c:v>
                </c:pt>
                <c:pt idx="1927">
                  <c:v>57</c:v>
                </c:pt>
                <c:pt idx="1928">
                  <c:v>110</c:v>
                </c:pt>
                <c:pt idx="1929">
                  <c:v>84</c:v>
                </c:pt>
                <c:pt idx="1930">
                  <c:v>107</c:v>
                </c:pt>
                <c:pt idx="1931">
                  <c:v>77</c:v>
                </c:pt>
                <c:pt idx="1932">
                  <c:v>123</c:v>
                </c:pt>
                <c:pt idx="1933">
                  <c:v>47</c:v>
                </c:pt>
                <c:pt idx="1934">
                  <c:v>120</c:v>
                </c:pt>
                <c:pt idx="1935">
                  <c:v>55</c:v>
                </c:pt>
                <c:pt idx="1936">
                  <c:v>105</c:v>
                </c:pt>
                <c:pt idx="1937">
                  <c:v>60</c:v>
                </c:pt>
                <c:pt idx="1938">
                  <c:v>163</c:v>
                </c:pt>
                <c:pt idx="1939">
                  <c:v>66</c:v>
                </c:pt>
                <c:pt idx="1940">
                  <c:v>129</c:v>
                </c:pt>
                <c:pt idx="1941">
                  <c:v>65</c:v>
                </c:pt>
                <c:pt idx="1942">
                  <c:v>117</c:v>
                </c:pt>
                <c:pt idx="1943">
                  <c:v>68</c:v>
                </c:pt>
                <c:pt idx="1944">
                  <c:v>130</c:v>
                </c:pt>
                <c:pt idx="1945">
                  <c:v>72</c:v>
                </c:pt>
                <c:pt idx="1946">
                  <c:v>148</c:v>
                </c:pt>
                <c:pt idx="1947">
                  <c:v>80</c:v>
                </c:pt>
                <c:pt idx="1948">
                  <c:v>148</c:v>
                </c:pt>
                <c:pt idx="1949">
                  <c:v>73</c:v>
                </c:pt>
                <c:pt idx="1950">
                  <c:v>164</c:v>
                </c:pt>
                <c:pt idx="1951">
                  <c:v>105</c:v>
                </c:pt>
                <c:pt idx="1952">
                  <c:v>108</c:v>
                </c:pt>
                <c:pt idx="1953">
                  <c:v>140</c:v>
                </c:pt>
                <c:pt idx="1954">
                  <c:v>73</c:v>
                </c:pt>
                <c:pt idx="1955">
                  <c:v>123</c:v>
                </c:pt>
                <c:pt idx="1956">
                  <c:v>84</c:v>
                </c:pt>
                <c:pt idx="1957">
                  <c:v>154</c:v>
                </c:pt>
                <c:pt idx="1958">
                  <c:v>68</c:v>
                </c:pt>
                <c:pt idx="1959">
                  <c:v>165</c:v>
                </c:pt>
                <c:pt idx="1960">
                  <c:v>77</c:v>
                </c:pt>
                <c:pt idx="1961">
                  <c:v>127</c:v>
                </c:pt>
                <c:pt idx="1962">
                  <c:v>63</c:v>
                </c:pt>
                <c:pt idx="1963">
                  <c:v>139</c:v>
                </c:pt>
                <c:pt idx="1964">
                  <c:v>73</c:v>
                </c:pt>
                <c:pt idx="1965">
                  <c:v>128</c:v>
                </c:pt>
                <c:pt idx="1966">
                  <c:v>54</c:v>
                </c:pt>
                <c:pt idx="1967">
                  <c:v>128</c:v>
                </c:pt>
                <c:pt idx="1968">
                  <c:v>73</c:v>
                </c:pt>
                <c:pt idx="1969">
                  <c:v>128</c:v>
                </c:pt>
                <c:pt idx="1970">
                  <c:v>60</c:v>
                </c:pt>
                <c:pt idx="1971">
                  <c:v>140</c:v>
                </c:pt>
                <c:pt idx="1972">
                  <c:v>79</c:v>
                </c:pt>
                <c:pt idx="1973">
                  <c:v>154</c:v>
                </c:pt>
                <c:pt idx="1974">
                  <c:v>140</c:v>
                </c:pt>
                <c:pt idx="1975">
                  <c:v>70</c:v>
                </c:pt>
                <c:pt idx="1976">
                  <c:v>91</c:v>
                </c:pt>
                <c:pt idx="1977">
                  <c:v>147</c:v>
                </c:pt>
                <c:pt idx="1978">
                  <c:v>82</c:v>
                </c:pt>
                <c:pt idx="1979">
                  <c:v>121</c:v>
                </c:pt>
                <c:pt idx="1980">
                  <c:v>79</c:v>
                </c:pt>
                <c:pt idx="1981">
                  <c:v>129</c:v>
                </c:pt>
                <c:pt idx="1982">
                  <c:v>84</c:v>
                </c:pt>
                <c:pt idx="1983">
                  <c:v>69</c:v>
                </c:pt>
                <c:pt idx="1984">
                  <c:v>138</c:v>
                </c:pt>
                <c:pt idx="1985">
                  <c:v>73</c:v>
                </c:pt>
                <c:pt idx="1986">
                  <c:v>72</c:v>
                </c:pt>
                <c:pt idx="1987">
                  <c:v>153</c:v>
                </c:pt>
                <c:pt idx="1988">
                  <c:v>69</c:v>
                </c:pt>
                <c:pt idx="1989">
                  <c:v>62</c:v>
                </c:pt>
                <c:pt idx="1990">
                  <c:v>72</c:v>
                </c:pt>
                <c:pt idx="1991">
                  <c:v>125</c:v>
                </c:pt>
                <c:pt idx="1992">
                  <c:v>50</c:v>
                </c:pt>
                <c:pt idx="1993">
                  <c:v>49</c:v>
                </c:pt>
                <c:pt idx="1994">
                  <c:v>58</c:v>
                </c:pt>
                <c:pt idx="1995">
                  <c:v>136</c:v>
                </c:pt>
                <c:pt idx="1996">
                  <c:v>59</c:v>
                </c:pt>
                <c:pt idx="1997">
                  <c:v>64</c:v>
                </c:pt>
                <c:pt idx="1998">
                  <c:v>42</c:v>
                </c:pt>
                <c:pt idx="1999">
                  <c:v>46</c:v>
                </c:pt>
                <c:pt idx="2000">
                  <c:v>124</c:v>
                </c:pt>
                <c:pt idx="2001">
                  <c:v>52</c:v>
                </c:pt>
                <c:pt idx="2002">
                  <c:v>43</c:v>
                </c:pt>
                <c:pt idx="2003">
                  <c:v>49</c:v>
                </c:pt>
                <c:pt idx="2004">
                  <c:v>56</c:v>
                </c:pt>
                <c:pt idx="2005">
                  <c:v>47</c:v>
                </c:pt>
                <c:pt idx="2006">
                  <c:v>48</c:v>
                </c:pt>
                <c:pt idx="2007">
                  <c:v>65</c:v>
                </c:pt>
                <c:pt idx="2008">
                  <c:v>44</c:v>
                </c:pt>
                <c:pt idx="2009">
                  <c:v>50</c:v>
                </c:pt>
                <c:pt idx="2010">
                  <c:v>50</c:v>
                </c:pt>
                <c:pt idx="2011">
                  <c:v>61</c:v>
                </c:pt>
                <c:pt idx="2012">
                  <c:v>45</c:v>
                </c:pt>
                <c:pt idx="2013">
                  <c:v>42</c:v>
                </c:pt>
                <c:pt idx="2014">
                  <c:v>34</c:v>
                </c:pt>
                <c:pt idx="2015">
                  <c:v>49</c:v>
                </c:pt>
                <c:pt idx="2016">
                  <c:v>40</c:v>
                </c:pt>
                <c:pt idx="2017">
                  <c:v>60</c:v>
                </c:pt>
                <c:pt idx="2018">
                  <c:v>50</c:v>
                </c:pt>
                <c:pt idx="2019">
                  <c:v>80</c:v>
                </c:pt>
                <c:pt idx="2020">
                  <c:v>35</c:v>
                </c:pt>
                <c:pt idx="2021">
                  <c:v>35</c:v>
                </c:pt>
                <c:pt idx="2022">
                  <c:v>46</c:v>
                </c:pt>
                <c:pt idx="2023">
                  <c:v>34</c:v>
                </c:pt>
                <c:pt idx="2024">
                  <c:v>40</c:v>
                </c:pt>
                <c:pt idx="2025">
                  <c:v>37</c:v>
                </c:pt>
                <c:pt idx="2026">
                  <c:v>48</c:v>
                </c:pt>
                <c:pt idx="2027">
                  <c:v>44</c:v>
                </c:pt>
                <c:pt idx="2028">
                  <c:v>40</c:v>
                </c:pt>
                <c:pt idx="2029">
                  <c:v>34</c:v>
                </c:pt>
                <c:pt idx="2030">
                  <c:v>55</c:v>
                </c:pt>
                <c:pt idx="2031">
                  <c:v>30</c:v>
                </c:pt>
                <c:pt idx="2032">
                  <c:v>23</c:v>
                </c:pt>
                <c:pt idx="2033">
                  <c:v>32</c:v>
                </c:pt>
                <c:pt idx="2034">
                  <c:v>30</c:v>
                </c:pt>
                <c:pt idx="2035">
                  <c:v>41</c:v>
                </c:pt>
                <c:pt idx="2036">
                  <c:v>35</c:v>
                </c:pt>
                <c:pt idx="2037">
                  <c:v>41</c:v>
                </c:pt>
                <c:pt idx="2038">
                  <c:v>40</c:v>
                </c:pt>
                <c:pt idx="2039">
                  <c:v>38</c:v>
                </c:pt>
                <c:pt idx="2040">
                  <c:v>36</c:v>
                </c:pt>
                <c:pt idx="2041">
                  <c:v>34</c:v>
                </c:pt>
                <c:pt idx="2042">
                  <c:v>31</c:v>
                </c:pt>
                <c:pt idx="2043">
                  <c:v>35</c:v>
                </c:pt>
                <c:pt idx="2044">
                  <c:v>33</c:v>
                </c:pt>
                <c:pt idx="2045">
                  <c:v>34</c:v>
                </c:pt>
                <c:pt idx="2046">
                  <c:v>46</c:v>
                </c:pt>
                <c:pt idx="2047">
                  <c:v>32</c:v>
                </c:pt>
                <c:pt idx="2048">
                  <c:v>19</c:v>
                </c:pt>
                <c:pt idx="2049">
                  <c:v>31</c:v>
                </c:pt>
                <c:pt idx="2050">
                  <c:v>32</c:v>
                </c:pt>
                <c:pt idx="2051">
                  <c:v>34</c:v>
                </c:pt>
                <c:pt idx="2052">
                  <c:v>38</c:v>
                </c:pt>
                <c:pt idx="2053">
                  <c:v>34</c:v>
                </c:pt>
                <c:pt idx="2054">
                  <c:v>24</c:v>
                </c:pt>
                <c:pt idx="2055">
                  <c:v>36</c:v>
                </c:pt>
                <c:pt idx="2056">
                  <c:v>37</c:v>
                </c:pt>
                <c:pt idx="2057">
                  <c:v>24</c:v>
                </c:pt>
                <c:pt idx="2058">
                  <c:v>27</c:v>
                </c:pt>
                <c:pt idx="2059">
                  <c:v>25</c:v>
                </c:pt>
                <c:pt idx="2060">
                  <c:v>24</c:v>
                </c:pt>
                <c:pt idx="2061">
                  <c:v>22</c:v>
                </c:pt>
                <c:pt idx="2062">
                  <c:v>33</c:v>
                </c:pt>
                <c:pt idx="2063">
                  <c:v>32</c:v>
                </c:pt>
                <c:pt idx="2064">
                  <c:v>37</c:v>
                </c:pt>
                <c:pt idx="2065">
                  <c:v>29</c:v>
                </c:pt>
                <c:pt idx="2066">
                  <c:v>33</c:v>
                </c:pt>
                <c:pt idx="2067">
                  <c:v>37</c:v>
                </c:pt>
                <c:pt idx="2068">
                  <c:v>25</c:v>
                </c:pt>
                <c:pt idx="2069">
                  <c:v>32</c:v>
                </c:pt>
                <c:pt idx="2070">
                  <c:v>32</c:v>
                </c:pt>
                <c:pt idx="2071">
                  <c:v>39</c:v>
                </c:pt>
                <c:pt idx="2072">
                  <c:v>31</c:v>
                </c:pt>
                <c:pt idx="2073">
                  <c:v>20</c:v>
                </c:pt>
                <c:pt idx="2074">
                  <c:v>31</c:v>
                </c:pt>
                <c:pt idx="2075">
                  <c:v>44</c:v>
                </c:pt>
                <c:pt idx="2076">
                  <c:v>48</c:v>
                </c:pt>
                <c:pt idx="2077">
                  <c:v>40</c:v>
                </c:pt>
                <c:pt idx="2078">
                  <c:v>32</c:v>
                </c:pt>
                <c:pt idx="2079">
                  <c:v>50</c:v>
                </c:pt>
                <c:pt idx="2080">
                  <c:v>34</c:v>
                </c:pt>
                <c:pt idx="2081">
                  <c:v>26</c:v>
                </c:pt>
                <c:pt idx="2082">
                  <c:v>51</c:v>
                </c:pt>
                <c:pt idx="2083">
                  <c:v>35</c:v>
                </c:pt>
                <c:pt idx="2084">
                  <c:v>25</c:v>
                </c:pt>
                <c:pt idx="2085">
                  <c:v>48</c:v>
                </c:pt>
                <c:pt idx="2086">
                  <c:v>47</c:v>
                </c:pt>
                <c:pt idx="2087">
                  <c:v>33</c:v>
                </c:pt>
                <c:pt idx="2088">
                  <c:v>101</c:v>
                </c:pt>
                <c:pt idx="2089">
                  <c:v>49</c:v>
                </c:pt>
                <c:pt idx="2090">
                  <c:v>52</c:v>
                </c:pt>
                <c:pt idx="2091">
                  <c:v>94</c:v>
                </c:pt>
                <c:pt idx="2092">
                  <c:v>38</c:v>
                </c:pt>
                <c:pt idx="2093">
                  <c:v>28</c:v>
                </c:pt>
                <c:pt idx="2094">
                  <c:v>81</c:v>
                </c:pt>
                <c:pt idx="2095">
                  <c:v>54</c:v>
                </c:pt>
                <c:pt idx="2096">
                  <c:v>45</c:v>
                </c:pt>
                <c:pt idx="2097">
                  <c:v>78</c:v>
                </c:pt>
                <c:pt idx="2098">
                  <c:v>39</c:v>
                </c:pt>
                <c:pt idx="2099">
                  <c:v>95</c:v>
                </c:pt>
                <c:pt idx="2100">
                  <c:v>120</c:v>
                </c:pt>
                <c:pt idx="2101">
                  <c:v>56</c:v>
                </c:pt>
                <c:pt idx="2102">
                  <c:v>90</c:v>
                </c:pt>
                <c:pt idx="2103">
                  <c:v>61</c:v>
                </c:pt>
                <c:pt idx="2104">
                  <c:v>126</c:v>
                </c:pt>
                <c:pt idx="2105">
                  <c:v>45</c:v>
                </c:pt>
                <c:pt idx="2106">
                  <c:v>128</c:v>
                </c:pt>
                <c:pt idx="2107">
                  <c:v>90</c:v>
                </c:pt>
                <c:pt idx="2108">
                  <c:v>53</c:v>
                </c:pt>
                <c:pt idx="2109">
                  <c:v>128</c:v>
                </c:pt>
                <c:pt idx="2110">
                  <c:v>159</c:v>
                </c:pt>
                <c:pt idx="2111">
                  <c:v>59</c:v>
                </c:pt>
                <c:pt idx="2112">
                  <c:v>144</c:v>
                </c:pt>
                <c:pt idx="2113">
                  <c:v>119</c:v>
                </c:pt>
                <c:pt idx="2114">
                  <c:v>64</c:v>
                </c:pt>
                <c:pt idx="2115">
                  <c:v>149</c:v>
                </c:pt>
                <c:pt idx="2116">
                  <c:v>154</c:v>
                </c:pt>
                <c:pt idx="2117">
                  <c:v>67</c:v>
                </c:pt>
                <c:pt idx="2118">
                  <c:v>150</c:v>
                </c:pt>
                <c:pt idx="2119">
                  <c:v>149</c:v>
                </c:pt>
                <c:pt idx="2120">
                  <c:v>54</c:v>
                </c:pt>
                <c:pt idx="2121">
                  <c:v>179</c:v>
                </c:pt>
                <c:pt idx="2122">
                  <c:v>87</c:v>
                </c:pt>
                <c:pt idx="2123">
                  <c:v>153</c:v>
                </c:pt>
                <c:pt idx="2124">
                  <c:v>118</c:v>
                </c:pt>
                <c:pt idx="2125">
                  <c:v>76</c:v>
                </c:pt>
                <c:pt idx="2126">
                  <c:v>193</c:v>
                </c:pt>
                <c:pt idx="2127">
                  <c:v>98</c:v>
                </c:pt>
                <c:pt idx="2128">
                  <c:v>166</c:v>
                </c:pt>
                <c:pt idx="2129">
                  <c:v>77</c:v>
                </c:pt>
                <c:pt idx="2130">
                  <c:v>127</c:v>
                </c:pt>
                <c:pt idx="2131">
                  <c:v>69</c:v>
                </c:pt>
                <c:pt idx="2132">
                  <c:v>157</c:v>
                </c:pt>
                <c:pt idx="2133">
                  <c:v>62</c:v>
                </c:pt>
                <c:pt idx="2134">
                  <c:v>172</c:v>
                </c:pt>
                <c:pt idx="2135">
                  <c:v>155</c:v>
                </c:pt>
                <c:pt idx="2136">
                  <c:v>81</c:v>
                </c:pt>
                <c:pt idx="2137">
                  <c:v>174</c:v>
                </c:pt>
                <c:pt idx="2138">
                  <c:v>90</c:v>
                </c:pt>
                <c:pt idx="2139">
                  <c:v>82</c:v>
                </c:pt>
                <c:pt idx="2140">
                  <c:v>138</c:v>
                </c:pt>
                <c:pt idx="2141">
                  <c:v>102</c:v>
                </c:pt>
                <c:pt idx="2142">
                  <c:v>136</c:v>
                </c:pt>
                <c:pt idx="2143">
                  <c:v>72</c:v>
                </c:pt>
                <c:pt idx="2144">
                  <c:v>65</c:v>
                </c:pt>
                <c:pt idx="2145">
                  <c:v>163</c:v>
                </c:pt>
                <c:pt idx="2146">
                  <c:v>96</c:v>
                </c:pt>
                <c:pt idx="2147">
                  <c:v>132</c:v>
                </c:pt>
                <c:pt idx="2148">
                  <c:v>73</c:v>
                </c:pt>
                <c:pt idx="2149">
                  <c:v>147</c:v>
                </c:pt>
                <c:pt idx="2150">
                  <c:v>79</c:v>
                </c:pt>
                <c:pt idx="2151">
                  <c:v>151</c:v>
                </c:pt>
                <c:pt idx="2152">
                  <c:v>69</c:v>
                </c:pt>
                <c:pt idx="2153">
                  <c:v>124</c:v>
                </c:pt>
                <c:pt idx="2154">
                  <c:v>73</c:v>
                </c:pt>
                <c:pt idx="2155">
                  <c:v>155</c:v>
                </c:pt>
                <c:pt idx="2156">
                  <c:v>145</c:v>
                </c:pt>
                <c:pt idx="2157">
                  <c:v>67</c:v>
                </c:pt>
                <c:pt idx="2158">
                  <c:v>146</c:v>
                </c:pt>
                <c:pt idx="2159">
                  <c:v>69</c:v>
                </c:pt>
                <c:pt idx="2160">
                  <c:v>150</c:v>
                </c:pt>
                <c:pt idx="2161">
                  <c:v>106</c:v>
                </c:pt>
                <c:pt idx="2162">
                  <c:v>150</c:v>
                </c:pt>
                <c:pt idx="2163">
                  <c:v>147</c:v>
                </c:pt>
                <c:pt idx="2164">
                  <c:v>60</c:v>
                </c:pt>
                <c:pt idx="2165">
                  <c:v>146</c:v>
                </c:pt>
                <c:pt idx="2166">
                  <c:v>70</c:v>
                </c:pt>
                <c:pt idx="2167">
                  <c:v>130</c:v>
                </c:pt>
                <c:pt idx="2168">
                  <c:v>90</c:v>
                </c:pt>
                <c:pt idx="2169">
                  <c:v>157</c:v>
                </c:pt>
                <c:pt idx="2170">
                  <c:v>64</c:v>
                </c:pt>
                <c:pt idx="2171">
                  <c:v>150</c:v>
                </c:pt>
                <c:pt idx="2172">
                  <c:v>118</c:v>
                </c:pt>
                <c:pt idx="2173">
                  <c:v>141</c:v>
                </c:pt>
                <c:pt idx="2174">
                  <c:v>71</c:v>
                </c:pt>
                <c:pt idx="2175">
                  <c:v>122</c:v>
                </c:pt>
                <c:pt idx="2176">
                  <c:v>134</c:v>
                </c:pt>
                <c:pt idx="2177">
                  <c:v>85</c:v>
                </c:pt>
                <c:pt idx="2178">
                  <c:v>164</c:v>
                </c:pt>
                <c:pt idx="2179">
                  <c:v>71</c:v>
                </c:pt>
                <c:pt idx="2180">
                  <c:v>143</c:v>
                </c:pt>
                <c:pt idx="2181">
                  <c:v>69</c:v>
                </c:pt>
                <c:pt idx="2182">
                  <c:v>172</c:v>
                </c:pt>
                <c:pt idx="2183">
                  <c:v>72</c:v>
                </c:pt>
                <c:pt idx="2184">
                  <c:v>148</c:v>
                </c:pt>
                <c:pt idx="2185">
                  <c:v>67</c:v>
                </c:pt>
                <c:pt idx="2186">
                  <c:v>193</c:v>
                </c:pt>
                <c:pt idx="2187">
                  <c:v>76</c:v>
                </c:pt>
                <c:pt idx="2188">
                  <c:v>153</c:v>
                </c:pt>
                <c:pt idx="2189">
                  <c:v>164</c:v>
                </c:pt>
                <c:pt idx="2190">
                  <c:v>63</c:v>
                </c:pt>
                <c:pt idx="2191">
                  <c:v>85</c:v>
                </c:pt>
                <c:pt idx="2192">
                  <c:v>142</c:v>
                </c:pt>
                <c:pt idx="2193">
                  <c:v>148</c:v>
                </c:pt>
                <c:pt idx="2194">
                  <c:v>81</c:v>
                </c:pt>
                <c:pt idx="2195">
                  <c:v>152</c:v>
                </c:pt>
                <c:pt idx="2196">
                  <c:v>79</c:v>
                </c:pt>
                <c:pt idx="2197">
                  <c:v>155</c:v>
                </c:pt>
                <c:pt idx="2198">
                  <c:v>60</c:v>
                </c:pt>
                <c:pt idx="2199">
                  <c:v>135</c:v>
                </c:pt>
                <c:pt idx="2200">
                  <c:v>81</c:v>
                </c:pt>
                <c:pt idx="2201">
                  <c:v>177</c:v>
                </c:pt>
                <c:pt idx="2202">
                  <c:v>223</c:v>
                </c:pt>
                <c:pt idx="2203">
                  <c:v>93</c:v>
                </c:pt>
                <c:pt idx="2204">
                  <c:v>209</c:v>
                </c:pt>
                <c:pt idx="2205">
                  <c:v>103</c:v>
                </c:pt>
                <c:pt idx="2206">
                  <c:v>217</c:v>
                </c:pt>
                <c:pt idx="2207">
                  <c:v>120</c:v>
                </c:pt>
                <c:pt idx="2208">
                  <c:v>212</c:v>
                </c:pt>
                <c:pt idx="2209">
                  <c:v>129</c:v>
                </c:pt>
                <c:pt idx="2210">
                  <c:v>235</c:v>
                </c:pt>
                <c:pt idx="2211">
                  <c:v>120</c:v>
                </c:pt>
                <c:pt idx="2212">
                  <c:v>165</c:v>
                </c:pt>
                <c:pt idx="2213">
                  <c:v>63</c:v>
                </c:pt>
                <c:pt idx="2214">
                  <c:v>180</c:v>
                </c:pt>
                <c:pt idx="2215">
                  <c:v>90</c:v>
                </c:pt>
                <c:pt idx="2216">
                  <c:v>118</c:v>
                </c:pt>
                <c:pt idx="2217">
                  <c:v>68</c:v>
                </c:pt>
                <c:pt idx="2218">
                  <c:v>119</c:v>
                </c:pt>
                <c:pt idx="2219">
                  <c:v>78</c:v>
                </c:pt>
                <c:pt idx="2220">
                  <c:v>133</c:v>
                </c:pt>
                <c:pt idx="2221">
                  <c:v>135</c:v>
                </c:pt>
                <c:pt idx="2222">
                  <c:v>51</c:v>
                </c:pt>
                <c:pt idx="2223">
                  <c:v>113</c:v>
                </c:pt>
                <c:pt idx="2224">
                  <c:v>143</c:v>
                </c:pt>
                <c:pt idx="2225">
                  <c:v>53</c:v>
                </c:pt>
                <c:pt idx="2226">
                  <c:v>145</c:v>
                </c:pt>
                <c:pt idx="2227">
                  <c:v>51</c:v>
                </c:pt>
                <c:pt idx="2228">
                  <c:v>116</c:v>
                </c:pt>
                <c:pt idx="2229">
                  <c:v>63</c:v>
                </c:pt>
                <c:pt idx="2230">
                  <c:v>122</c:v>
                </c:pt>
                <c:pt idx="2231">
                  <c:v>62</c:v>
                </c:pt>
                <c:pt idx="2232">
                  <c:v>150</c:v>
                </c:pt>
                <c:pt idx="2233">
                  <c:v>86</c:v>
                </c:pt>
                <c:pt idx="2234">
                  <c:v>70</c:v>
                </c:pt>
                <c:pt idx="2235">
                  <c:v>158</c:v>
                </c:pt>
                <c:pt idx="2236">
                  <c:v>56</c:v>
                </c:pt>
                <c:pt idx="2237">
                  <c:v>73</c:v>
                </c:pt>
                <c:pt idx="2238">
                  <c:v>167</c:v>
                </c:pt>
                <c:pt idx="2239">
                  <c:v>65</c:v>
                </c:pt>
                <c:pt idx="2240">
                  <c:v>67</c:v>
                </c:pt>
                <c:pt idx="2241">
                  <c:v>163</c:v>
                </c:pt>
                <c:pt idx="2242">
                  <c:v>66</c:v>
                </c:pt>
                <c:pt idx="2243">
                  <c:v>73</c:v>
                </c:pt>
                <c:pt idx="2244">
                  <c:v>141</c:v>
                </c:pt>
                <c:pt idx="2245">
                  <c:v>64</c:v>
                </c:pt>
                <c:pt idx="2246">
                  <c:v>109</c:v>
                </c:pt>
                <c:pt idx="2247">
                  <c:v>68</c:v>
                </c:pt>
                <c:pt idx="2248">
                  <c:v>66</c:v>
                </c:pt>
                <c:pt idx="2249">
                  <c:v>57</c:v>
                </c:pt>
                <c:pt idx="2250">
                  <c:v>117</c:v>
                </c:pt>
                <c:pt idx="2251">
                  <c:v>45</c:v>
                </c:pt>
                <c:pt idx="2252">
                  <c:v>115</c:v>
                </c:pt>
                <c:pt idx="2253">
                  <c:v>47</c:v>
                </c:pt>
                <c:pt idx="2254">
                  <c:v>125</c:v>
                </c:pt>
                <c:pt idx="2255">
                  <c:v>38</c:v>
                </c:pt>
                <c:pt idx="2256">
                  <c:v>104</c:v>
                </c:pt>
                <c:pt idx="2257">
                  <c:v>62</c:v>
                </c:pt>
                <c:pt idx="2258">
                  <c:v>133</c:v>
                </c:pt>
                <c:pt idx="2259">
                  <c:v>66</c:v>
                </c:pt>
                <c:pt idx="2260">
                  <c:v>80</c:v>
                </c:pt>
                <c:pt idx="2261">
                  <c:v>105</c:v>
                </c:pt>
                <c:pt idx="2262">
                  <c:v>104</c:v>
                </c:pt>
                <c:pt idx="2263">
                  <c:v>69</c:v>
                </c:pt>
                <c:pt idx="2264">
                  <c:v>45</c:v>
                </c:pt>
                <c:pt idx="2265">
                  <c:v>132</c:v>
                </c:pt>
                <c:pt idx="2266">
                  <c:v>51</c:v>
                </c:pt>
                <c:pt idx="2267">
                  <c:v>102</c:v>
                </c:pt>
                <c:pt idx="2268">
                  <c:v>73</c:v>
                </c:pt>
                <c:pt idx="2269">
                  <c:v>107</c:v>
                </c:pt>
                <c:pt idx="2270">
                  <c:v>75</c:v>
                </c:pt>
                <c:pt idx="2271">
                  <c:v>71</c:v>
                </c:pt>
                <c:pt idx="2272">
                  <c:v>78</c:v>
                </c:pt>
                <c:pt idx="2273">
                  <c:v>64</c:v>
                </c:pt>
                <c:pt idx="2274">
                  <c:v>69</c:v>
                </c:pt>
                <c:pt idx="2275">
                  <c:v>74</c:v>
                </c:pt>
                <c:pt idx="2276">
                  <c:v>61</c:v>
                </c:pt>
                <c:pt idx="2277">
                  <c:v>68</c:v>
                </c:pt>
                <c:pt idx="2278">
                  <c:v>83</c:v>
                </c:pt>
                <c:pt idx="2279">
                  <c:v>60</c:v>
                </c:pt>
                <c:pt idx="2280">
                  <c:v>142</c:v>
                </c:pt>
                <c:pt idx="2281">
                  <c:v>54</c:v>
                </c:pt>
                <c:pt idx="2282">
                  <c:v>49</c:v>
                </c:pt>
                <c:pt idx="2283">
                  <c:v>67</c:v>
                </c:pt>
                <c:pt idx="2284">
                  <c:v>72</c:v>
                </c:pt>
                <c:pt idx="2285">
                  <c:v>65</c:v>
                </c:pt>
                <c:pt idx="2286">
                  <c:v>57</c:v>
                </c:pt>
                <c:pt idx="2287">
                  <c:v>64</c:v>
                </c:pt>
                <c:pt idx="2288">
                  <c:v>65</c:v>
                </c:pt>
                <c:pt idx="2289">
                  <c:v>58</c:v>
                </c:pt>
                <c:pt idx="2290">
                  <c:v>69</c:v>
                </c:pt>
                <c:pt idx="2291">
                  <c:v>58</c:v>
                </c:pt>
                <c:pt idx="2292">
                  <c:v>52</c:v>
                </c:pt>
                <c:pt idx="2293">
                  <c:v>63</c:v>
                </c:pt>
                <c:pt idx="2294">
                  <c:v>54</c:v>
                </c:pt>
                <c:pt idx="2295">
                  <c:v>79</c:v>
                </c:pt>
                <c:pt idx="2296">
                  <c:v>50</c:v>
                </c:pt>
                <c:pt idx="2297">
                  <c:v>45</c:v>
                </c:pt>
                <c:pt idx="2298">
                  <c:v>55</c:v>
                </c:pt>
                <c:pt idx="2299">
                  <c:v>57</c:v>
                </c:pt>
                <c:pt idx="2300">
                  <c:v>50</c:v>
                </c:pt>
                <c:pt idx="2301">
                  <c:v>57</c:v>
                </c:pt>
                <c:pt idx="2302">
                  <c:v>45</c:v>
                </c:pt>
                <c:pt idx="2303">
                  <c:v>47</c:v>
                </c:pt>
              </c:numCache>
            </c:numRef>
          </c:val>
          <c:extLst>
            <c:ext xmlns:c16="http://schemas.microsoft.com/office/drawing/2014/chart" uri="{C3380CC4-5D6E-409C-BE32-E72D297353CC}">
              <c16:uniqueId val="{00000002-1DE6-3641-B6B7-E47862FA2F73}"/>
            </c:ext>
          </c:extLst>
        </c:ser>
        <c:dLbls>
          <c:showLegendKey val="0"/>
          <c:showVal val="0"/>
          <c:showCatName val="0"/>
          <c:showSerName val="0"/>
          <c:showPercent val="0"/>
          <c:showBubbleSize val="0"/>
        </c:dLbls>
        <c:gapWidth val="150"/>
        <c:overlap val="100"/>
        <c:axId val="731946303"/>
        <c:axId val="795623615"/>
      </c:barChart>
      <c:catAx>
        <c:axId val="7319463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95623615"/>
        <c:crosses val="autoZero"/>
        <c:auto val="1"/>
        <c:lblAlgn val="ctr"/>
        <c:lblOffset val="100"/>
        <c:tickLblSkip val="72"/>
        <c:tickMarkSkip val="72"/>
        <c:noMultiLvlLbl val="0"/>
      </c:catAx>
      <c:valAx>
        <c:axId val="79562361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31946303"/>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86.104.186.0/24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'86.104.186.0'!$B$1</c:f>
              <c:strCache>
                <c:ptCount val="1"/>
                <c:pt idx="0">
                  <c:v>aa01-ch-mot</c:v>
                </c:pt>
              </c:strCache>
            </c:strRef>
          </c:tx>
          <c:spPr>
            <a:solidFill>
              <a:schemeClr val="accent1"/>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899</c:v>
                </c:pt>
                <c:pt idx="807">
                  <c:v>1333</c:v>
                </c:pt>
                <c:pt idx="808">
                  <c:v>1450</c:v>
                </c:pt>
                <c:pt idx="809">
                  <c:v>1488</c:v>
                </c:pt>
                <c:pt idx="810">
                  <c:v>1533</c:v>
                </c:pt>
                <c:pt idx="811">
                  <c:v>1509</c:v>
                </c:pt>
                <c:pt idx="812">
                  <c:v>1707</c:v>
                </c:pt>
                <c:pt idx="813">
                  <c:v>1665</c:v>
                </c:pt>
                <c:pt idx="814">
                  <c:v>1532</c:v>
                </c:pt>
                <c:pt idx="815">
                  <c:v>1012</c:v>
                </c:pt>
                <c:pt idx="816">
                  <c:v>1391</c:v>
                </c:pt>
                <c:pt idx="817">
                  <c:v>1434</c:v>
                </c:pt>
                <c:pt idx="818">
                  <c:v>1260</c:v>
                </c:pt>
                <c:pt idx="819">
                  <c:v>1093</c:v>
                </c:pt>
                <c:pt idx="820">
                  <c:v>1206</c:v>
                </c:pt>
                <c:pt idx="821">
                  <c:v>1266</c:v>
                </c:pt>
                <c:pt idx="822">
                  <c:v>1348</c:v>
                </c:pt>
                <c:pt idx="823">
                  <c:v>1360</c:v>
                </c:pt>
                <c:pt idx="824">
                  <c:v>1343</c:v>
                </c:pt>
                <c:pt idx="825">
                  <c:v>1295</c:v>
                </c:pt>
                <c:pt idx="826">
                  <c:v>1357</c:v>
                </c:pt>
                <c:pt idx="827">
                  <c:v>956</c:v>
                </c:pt>
                <c:pt idx="828">
                  <c:v>1326</c:v>
                </c:pt>
                <c:pt idx="829">
                  <c:v>1312</c:v>
                </c:pt>
                <c:pt idx="830">
                  <c:v>1354</c:v>
                </c:pt>
                <c:pt idx="831">
                  <c:v>1287</c:v>
                </c:pt>
                <c:pt idx="832">
                  <c:v>1249</c:v>
                </c:pt>
                <c:pt idx="833">
                  <c:v>1115</c:v>
                </c:pt>
                <c:pt idx="834">
                  <c:v>1165</c:v>
                </c:pt>
                <c:pt idx="835">
                  <c:v>1219</c:v>
                </c:pt>
                <c:pt idx="836">
                  <c:v>1164</c:v>
                </c:pt>
                <c:pt idx="837">
                  <c:v>1294</c:v>
                </c:pt>
                <c:pt idx="838">
                  <c:v>1176</c:v>
                </c:pt>
                <c:pt idx="839">
                  <c:v>781</c:v>
                </c:pt>
                <c:pt idx="840">
                  <c:v>1206</c:v>
                </c:pt>
                <c:pt idx="841">
                  <c:v>1182</c:v>
                </c:pt>
                <c:pt idx="842">
                  <c:v>1107</c:v>
                </c:pt>
                <c:pt idx="843">
                  <c:v>1035</c:v>
                </c:pt>
                <c:pt idx="844">
                  <c:v>1140</c:v>
                </c:pt>
                <c:pt idx="845">
                  <c:v>925</c:v>
                </c:pt>
                <c:pt idx="846">
                  <c:v>865</c:v>
                </c:pt>
                <c:pt idx="847">
                  <c:v>820</c:v>
                </c:pt>
                <c:pt idx="848">
                  <c:v>745</c:v>
                </c:pt>
                <c:pt idx="849">
                  <c:v>673</c:v>
                </c:pt>
                <c:pt idx="850">
                  <c:v>715</c:v>
                </c:pt>
                <c:pt idx="851">
                  <c:v>764</c:v>
                </c:pt>
                <c:pt idx="852">
                  <c:v>741</c:v>
                </c:pt>
                <c:pt idx="853">
                  <c:v>725</c:v>
                </c:pt>
                <c:pt idx="854">
                  <c:v>673</c:v>
                </c:pt>
                <c:pt idx="855">
                  <c:v>592</c:v>
                </c:pt>
                <c:pt idx="856">
                  <c:v>631</c:v>
                </c:pt>
                <c:pt idx="857">
                  <c:v>628</c:v>
                </c:pt>
                <c:pt idx="858">
                  <c:v>596</c:v>
                </c:pt>
                <c:pt idx="859">
                  <c:v>610</c:v>
                </c:pt>
                <c:pt idx="860">
                  <c:v>598</c:v>
                </c:pt>
                <c:pt idx="861">
                  <c:v>589</c:v>
                </c:pt>
                <c:pt idx="862">
                  <c:v>540</c:v>
                </c:pt>
                <c:pt idx="863">
                  <c:v>379</c:v>
                </c:pt>
                <c:pt idx="864">
                  <c:v>533</c:v>
                </c:pt>
                <c:pt idx="865">
                  <c:v>577</c:v>
                </c:pt>
                <c:pt idx="866">
                  <c:v>556</c:v>
                </c:pt>
                <c:pt idx="867">
                  <c:v>504</c:v>
                </c:pt>
                <c:pt idx="868">
                  <c:v>500</c:v>
                </c:pt>
                <c:pt idx="869">
                  <c:v>495</c:v>
                </c:pt>
                <c:pt idx="870">
                  <c:v>487</c:v>
                </c:pt>
                <c:pt idx="871">
                  <c:v>512</c:v>
                </c:pt>
                <c:pt idx="872">
                  <c:v>471</c:v>
                </c:pt>
                <c:pt idx="873">
                  <c:v>523</c:v>
                </c:pt>
                <c:pt idx="874">
                  <c:v>655</c:v>
                </c:pt>
                <c:pt idx="875">
                  <c:v>628</c:v>
                </c:pt>
                <c:pt idx="876">
                  <c:v>553</c:v>
                </c:pt>
                <c:pt idx="877">
                  <c:v>484</c:v>
                </c:pt>
                <c:pt idx="878">
                  <c:v>493</c:v>
                </c:pt>
                <c:pt idx="879">
                  <c:v>447</c:v>
                </c:pt>
                <c:pt idx="880">
                  <c:v>464</c:v>
                </c:pt>
                <c:pt idx="881">
                  <c:v>439</c:v>
                </c:pt>
                <c:pt idx="882">
                  <c:v>463</c:v>
                </c:pt>
                <c:pt idx="883">
                  <c:v>485</c:v>
                </c:pt>
                <c:pt idx="884">
                  <c:v>428</c:v>
                </c:pt>
                <c:pt idx="885">
                  <c:v>444</c:v>
                </c:pt>
                <c:pt idx="886">
                  <c:v>477</c:v>
                </c:pt>
                <c:pt idx="887">
                  <c:v>309</c:v>
                </c:pt>
                <c:pt idx="888">
                  <c:v>402</c:v>
                </c:pt>
                <c:pt idx="889">
                  <c:v>445</c:v>
                </c:pt>
                <c:pt idx="890">
                  <c:v>413</c:v>
                </c:pt>
                <c:pt idx="891">
                  <c:v>441</c:v>
                </c:pt>
                <c:pt idx="892">
                  <c:v>391</c:v>
                </c:pt>
                <c:pt idx="893">
                  <c:v>457</c:v>
                </c:pt>
                <c:pt idx="894">
                  <c:v>392</c:v>
                </c:pt>
                <c:pt idx="895">
                  <c:v>421</c:v>
                </c:pt>
                <c:pt idx="896">
                  <c:v>413</c:v>
                </c:pt>
                <c:pt idx="897">
                  <c:v>404</c:v>
                </c:pt>
                <c:pt idx="898">
                  <c:v>351</c:v>
                </c:pt>
                <c:pt idx="899">
                  <c:v>405</c:v>
                </c:pt>
                <c:pt idx="900">
                  <c:v>375</c:v>
                </c:pt>
                <c:pt idx="901">
                  <c:v>382</c:v>
                </c:pt>
                <c:pt idx="902">
                  <c:v>410</c:v>
                </c:pt>
                <c:pt idx="903">
                  <c:v>367</c:v>
                </c:pt>
                <c:pt idx="904">
                  <c:v>380</c:v>
                </c:pt>
                <c:pt idx="905">
                  <c:v>399</c:v>
                </c:pt>
                <c:pt idx="906">
                  <c:v>355</c:v>
                </c:pt>
                <c:pt idx="907">
                  <c:v>432</c:v>
                </c:pt>
                <c:pt idx="908">
                  <c:v>407</c:v>
                </c:pt>
                <c:pt idx="909">
                  <c:v>391</c:v>
                </c:pt>
                <c:pt idx="910">
                  <c:v>365</c:v>
                </c:pt>
                <c:pt idx="911">
                  <c:v>291</c:v>
                </c:pt>
                <c:pt idx="912">
                  <c:v>400</c:v>
                </c:pt>
                <c:pt idx="913">
                  <c:v>376</c:v>
                </c:pt>
                <c:pt idx="914">
                  <c:v>405</c:v>
                </c:pt>
                <c:pt idx="915">
                  <c:v>364</c:v>
                </c:pt>
                <c:pt idx="916">
                  <c:v>417</c:v>
                </c:pt>
                <c:pt idx="917">
                  <c:v>404</c:v>
                </c:pt>
                <c:pt idx="918">
                  <c:v>438</c:v>
                </c:pt>
                <c:pt idx="919">
                  <c:v>376</c:v>
                </c:pt>
                <c:pt idx="920">
                  <c:v>399</c:v>
                </c:pt>
                <c:pt idx="921">
                  <c:v>393</c:v>
                </c:pt>
                <c:pt idx="922">
                  <c:v>411</c:v>
                </c:pt>
                <c:pt idx="923">
                  <c:v>489</c:v>
                </c:pt>
                <c:pt idx="924">
                  <c:v>443</c:v>
                </c:pt>
                <c:pt idx="925">
                  <c:v>451</c:v>
                </c:pt>
                <c:pt idx="926">
                  <c:v>468</c:v>
                </c:pt>
                <c:pt idx="927">
                  <c:v>408</c:v>
                </c:pt>
                <c:pt idx="928">
                  <c:v>422</c:v>
                </c:pt>
                <c:pt idx="929">
                  <c:v>454</c:v>
                </c:pt>
                <c:pt idx="930">
                  <c:v>456</c:v>
                </c:pt>
                <c:pt idx="931">
                  <c:v>466</c:v>
                </c:pt>
                <c:pt idx="932">
                  <c:v>430</c:v>
                </c:pt>
                <c:pt idx="933">
                  <c:v>459</c:v>
                </c:pt>
                <c:pt idx="934">
                  <c:v>496</c:v>
                </c:pt>
                <c:pt idx="935">
                  <c:v>411</c:v>
                </c:pt>
                <c:pt idx="936">
                  <c:v>647</c:v>
                </c:pt>
                <c:pt idx="937">
                  <c:v>560</c:v>
                </c:pt>
                <c:pt idx="938">
                  <c:v>580</c:v>
                </c:pt>
                <c:pt idx="939">
                  <c:v>637</c:v>
                </c:pt>
                <c:pt idx="940">
                  <c:v>634</c:v>
                </c:pt>
                <c:pt idx="941">
                  <c:v>656</c:v>
                </c:pt>
                <c:pt idx="942">
                  <c:v>668</c:v>
                </c:pt>
                <c:pt idx="943">
                  <c:v>651</c:v>
                </c:pt>
                <c:pt idx="944">
                  <c:v>773</c:v>
                </c:pt>
                <c:pt idx="945">
                  <c:v>806</c:v>
                </c:pt>
                <c:pt idx="946">
                  <c:v>802</c:v>
                </c:pt>
                <c:pt idx="947">
                  <c:v>983</c:v>
                </c:pt>
                <c:pt idx="948">
                  <c:v>993</c:v>
                </c:pt>
                <c:pt idx="949">
                  <c:v>1062</c:v>
                </c:pt>
                <c:pt idx="950">
                  <c:v>1015</c:v>
                </c:pt>
                <c:pt idx="951">
                  <c:v>973</c:v>
                </c:pt>
                <c:pt idx="952">
                  <c:v>903</c:v>
                </c:pt>
                <c:pt idx="953">
                  <c:v>1072</c:v>
                </c:pt>
                <c:pt idx="954">
                  <c:v>1038</c:v>
                </c:pt>
                <c:pt idx="955">
                  <c:v>1006</c:v>
                </c:pt>
                <c:pt idx="956">
                  <c:v>1077</c:v>
                </c:pt>
                <c:pt idx="957">
                  <c:v>1169</c:v>
                </c:pt>
                <c:pt idx="958">
                  <c:v>1254</c:v>
                </c:pt>
                <c:pt idx="959">
                  <c:v>831</c:v>
                </c:pt>
                <c:pt idx="960">
                  <c:v>1256</c:v>
                </c:pt>
                <c:pt idx="961">
                  <c:v>1241</c:v>
                </c:pt>
                <c:pt idx="962">
                  <c:v>1272</c:v>
                </c:pt>
                <c:pt idx="963">
                  <c:v>1105</c:v>
                </c:pt>
                <c:pt idx="964">
                  <c:v>1145</c:v>
                </c:pt>
                <c:pt idx="965">
                  <c:v>1190</c:v>
                </c:pt>
                <c:pt idx="966">
                  <c:v>1086</c:v>
                </c:pt>
                <c:pt idx="967">
                  <c:v>1233</c:v>
                </c:pt>
                <c:pt idx="968">
                  <c:v>1276</c:v>
                </c:pt>
                <c:pt idx="969">
                  <c:v>1235</c:v>
                </c:pt>
                <c:pt idx="970">
                  <c:v>1299</c:v>
                </c:pt>
                <c:pt idx="971">
                  <c:v>1437</c:v>
                </c:pt>
                <c:pt idx="972">
                  <c:v>1359</c:v>
                </c:pt>
                <c:pt idx="973">
                  <c:v>1302</c:v>
                </c:pt>
                <c:pt idx="974">
                  <c:v>1230</c:v>
                </c:pt>
                <c:pt idx="975">
                  <c:v>1297</c:v>
                </c:pt>
                <c:pt idx="976">
                  <c:v>1328</c:v>
                </c:pt>
                <c:pt idx="977">
                  <c:v>1345</c:v>
                </c:pt>
                <c:pt idx="978">
                  <c:v>1231</c:v>
                </c:pt>
                <c:pt idx="979">
                  <c:v>1217</c:v>
                </c:pt>
                <c:pt idx="980">
                  <c:v>1400</c:v>
                </c:pt>
                <c:pt idx="981">
                  <c:v>1491</c:v>
                </c:pt>
                <c:pt idx="982">
                  <c:v>1279</c:v>
                </c:pt>
                <c:pt idx="983">
                  <c:v>902</c:v>
                </c:pt>
                <c:pt idx="984">
                  <c:v>1448</c:v>
                </c:pt>
                <c:pt idx="985">
                  <c:v>1357</c:v>
                </c:pt>
                <c:pt idx="986">
                  <c:v>1370</c:v>
                </c:pt>
                <c:pt idx="987">
                  <c:v>1312</c:v>
                </c:pt>
                <c:pt idx="988">
                  <c:v>1331</c:v>
                </c:pt>
                <c:pt idx="989">
                  <c:v>1286</c:v>
                </c:pt>
                <c:pt idx="990">
                  <c:v>1317</c:v>
                </c:pt>
                <c:pt idx="991">
                  <c:v>1324</c:v>
                </c:pt>
                <c:pt idx="992">
                  <c:v>1293</c:v>
                </c:pt>
                <c:pt idx="993">
                  <c:v>1340</c:v>
                </c:pt>
                <c:pt idx="994">
                  <c:v>1275</c:v>
                </c:pt>
                <c:pt idx="995">
                  <c:v>1420</c:v>
                </c:pt>
                <c:pt idx="996">
                  <c:v>1332</c:v>
                </c:pt>
                <c:pt idx="997">
                  <c:v>1394</c:v>
                </c:pt>
                <c:pt idx="998">
                  <c:v>1398</c:v>
                </c:pt>
                <c:pt idx="999">
                  <c:v>1299</c:v>
                </c:pt>
                <c:pt idx="1000">
                  <c:v>1306</c:v>
                </c:pt>
                <c:pt idx="1001">
                  <c:v>1392</c:v>
                </c:pt>
                <c:pt idx="1002">
                  <c:v>1312</c:v>
                </c:pt>
                <c:pt idx="1003">
                  <c:v>1298</c:v>
                </c:pt>
                <c:pt idx="1004">
                  <c:v>1282</c:v>
                </c:pt>
                <c:pt idx="1005">
                  <c:v>1323</c:v>
                </c:pt>
                <c:pt idx="1006">
                  <c:v>1259</c:v>
                </c:pt>
                <c:pt idx="1007">
                  <c:v>921</c:v>
                </c:pt>
                <c:pt idx="1008">
                  <c:v>1297</c:v>
                </c:pt>
                <c:pt idx="1009">
                  <c:v>1275</c:v>
                </c:pt>
                <c:pt idx="1010">
                  <c:v>1251</c:v>
                </c:pt>
                <c:pt idx="1011">
                  <c:v>1162</c:v>
                </c:pt>
                <c:pt idx="1012">
                  <c:v>1240</c:v>
                </c:pt>
                <c:pt idx="1013">
                  <c:v>1256</c:v>
                </c:pt>
                <c:pt idx="1014">
                  <c:v>1244</c:v>
                </c:pt>
                <c:pt idx="1015">
                  <c:v>1134</c:v>
                </c:pt>
                <c:pt idx="1016">
                  <c:v>1209</c:v>
                </c:pt>
                <c:pt idx="1017">
                  <c:v>1214</c:v>
                </c:pt>
                <c:pt idx="1018">
                  <c:v>1181</c:v>
                </c:pt>
                <c:pt idx="1019">
                  <c:v>935</c:v>
                </c:pt>
                <c:pt idx="1020">
                  <c:v>1242</c:v>
                </c:pt>
                <c:pt idx="1021">
                  <c:v>1241</c:v>
                </c:pt>
                <c:pt idx="1022">
                  <c:v>1187</c:v>
                </c:pt>
                <c:pt idx="1023">
                  <c:v>1280</c:v>
                </c:pt>
                <c:pt idx="1024">
                  <c:v>1138</c:v>
                </c:pt>
                <c:pt idx="1025">
                  <c:v>1181</c:v>
                </c:pt>
                <c:pt idx="1026">
                  <c:v>1191</c:v>
                </c:pt>
                <c:pt idx="1027">
                  <c:v>1143</c:v>
                </c:pt>
                <c:pt idx="1028">
                  <c:v>1094</c:v>
                </c:pt>
                <c:pt idx="1029">
                  <c:v>1080</c:v>
                </c:pt>
                <c:pt idx="1030">
                  <c:v>1135</c:v>
                </c:pt>
                <c:pt idx="1031">
                  <c:v>1248</c:v>
                </c:pt>
                <c:pt idx="1032">
                  <c:v>1212</c:v>
                </c:pt>
                <c:pt idx="1033">
                  <c:v>1166</c:v>
                </c:pt>
                <c:pt idx="1034">
                  <c:v>1148</c:v>
                </c:pt>
                <c:pt idx="1035">
                  <c:v>1218</c:v>
                </c:pt>
                <c:pt idx="1036">
                  <c:v>1161</c:v>
                </c:pt>
                <c:pt idx="1037">
                  <c:v>1173</c:v>
                </c:pt>
                <c:pt idx="1038">
                  <c:v>1147</c:v>
                </c:pt>
                <c:pt idx="1039">
                  <c:v>1196</c:v>
                </c:pt>
                <c:pt idx="1040">
                  <c:v>1153</c:v>
                </c:pt>
                <c:pt idx="1041">
                  <c:v>1150</c:v>
                </c:pt>
                <c:pt idx="1042">
                  <c:v>1133</c:v>
                </c:pt>
                <c:pt idx="1043">
                  <c:v>807</c:v>
                </c:pt>
                <c:pt idx="1044">
                  <c:v>1150</c:v>
                </c:pt>
                <c:pt idx="1045">
                  <c:v>1143</c:v>
                </c:pt>
                <c:pt idx="1046">
                  <c:v>1108</c:v>
                </c:pt>
                <c:pt idx="1047">
                  <c:v>1110</c:v>
                </c:pt>
                <c:pt idx="1048">
                  <c:v>1114</c:v>
                </c:pt>
                <c:pt idx="1049">
                  <c:v>1129</c:v>
                </c:pt>
                <c:pt idx="1050">
                  <c:v>1087</c:v>
                </c:pt>
                <c:pt idx="1051">
                  <c:v>1127</c:v>
                </c:pt>
                <c:pt idx="1052">
                  <c:v>1221</c:v>
                </c:pt>
                <c:pt idx="1053">
                  <c:v>1157</c:v>
                </c:pt>
                <c:pt idx="1054">
                  <c:v>1129</c:v>
                </c:pt>
                <c:pt idx="1055">
                  <c:v>1206</c:v>
                </c:pt>
                <c:pt idx="1056">
                  <c:v>1262</c:v>
                </c:pt>
                <c:pt idx="1057">
                  <c:v>1268</c:v>
                </c:pt>
                <c:pt idx="1058">
                  <c:v>1171</c:v>
                </c:pt>
                <c:pt idx="1059">
                  <c:v>1101</c:v>
                </c:pt>
                <c:pt idx="1060">
                  <c:v>1104</c:v>
                </c:pt>
                <c:pt idx="1061">
                  <c:v>1138</c:v>
                </c:pt>
                <c:pt idx="1062">
                  <c:v>1145</c:v>
                </c:pt>
                <c:pt idx="1063">
                  <c:v>1197</c:v>
                </c:pt>
                <c:pt idx="1064">
                  <c:v>1160</c:v>
                </c:pt>
                <c:pt idx="1065">
                  <c:v>1065</c:v>
                </c:pt>
                <c:pt idx="1066">
                  <c:v>1044</c:v>
                </c:pt>
                <c:pt idx="1067">
                  <c:v>782</c:v>
                </c:pt>
                <c:pt idx="1068">
                  <c:v>1096</c:v>
                </c:pt>
                <c:pt idx="1069">
                  <c:v>1180</c:v>
                </c:pt>
                <c:pt idx="1070">
                  <c:v>1039</c:v>
                </c:pt>
                <c:pt idx="1071">
                  <c:v>1098</c:v>
                </c:pt>
                <c:pt idx="1072">
                  <c:v>1103</c:v>
                </c:pt>
                <c:pt idx="1073">
                  <c:v>1121</c:v>
                </c:pt>
                <c:pt idx="1074">
                  <c:v>1063</c:v>
                </c:pt>
                <c:pt idx="1075">
                  <c:v>1125</c:v>
                </c:pt>
                <c:pt idx="1076">
                  <c:v>1087</c:v>
                </c:pt>
                <c:pt idx="1077">
                  <c:v>1112</c:v>
                </c:pt>
                <c:pt idx="1078">
                  <c:v>1020</c:v>
                </c:pt>
                <c:pt idx="1079">
                  <c:v>1073</c:v>
                </c:pt>
                <c:pt idx="1080">
                  <c:v>998</c:v>
                </c:pt>
                <c:pt idx="1081">
                  <c:v>1125</c:v>
                </c:pt>
                <c:pt idx="1082">
                  <c:v>1118</c:v>
                </c:pt>
                <c:pt idx="1083">
                  <c:v>1114</c:v>
                </c:pt>
                <c:pt idx="1084">
                  <c:v>1078</c:v>
                </c:pt>
                <c:pt idx="1085">
                  <c:v>1128</c:v>
                </c:pt>
                <c:pt idx="1086">
                  <c:v>1093</c:v>
                </c:pt>
                <c:pt idx="1087">
                  <c:v>1064</c:v>
                </c:pt>
                <c:pt idx="1088">
                  <c:v>1088</c:v>
                </c:pt>
                <c:pt idx="1089">
                  <c:v>1102</c:v>
                </c:pt>
                <c:pt idx="1090">
                  <c:v>1023</c:v>
                </c:pt>
                <c:pt idx="1091">
                  <c:v>754</c:v>
                </c:pt>
                <c:pt idx="1092">
                  <c:v>1092</c:v>
                </c:pt>
                <c:pt idx="1093">
                  <c:v>1051</c:v>
                </c:pt>
                <c:pt idx="1094">
                  <c:v>1028</c:v>
                </c:pt>
                <c:pt idx="1095">
                  <c:v>1027</c:v>
                </c:pt>
                <c:pt idx="1096">
                  <c:v>1102</c:v>
                </c:pt>
                <c:pt idx="1097">
                  <c:v>1105</c:v>
                </c:pt>
                <c:pt idx="1098">
                  <c:v>969</c:v>
                </c:pt>
                <c:pt idx="1099">
                  <c:v>1188</c:v>
                </c:pt>
                <c:pt idx="1100">
                  <c:v>1073</c:v>
                </c:pt>
                <c:pt idx="1101">
                  <c:v>1029</c:v>
                </c:pt>
                <c:pt idx="1102">
                  <c:v>1073</c:v>
                </c:pt>
                <c:pt idx="1103">
                  <c:v>756</c:v>
                </c:pt>
                <c:pt idx="1104">
                  <c:v>1060</c:v>
                </c:pt>
                <c:pt idx="1105">
                  <c:v>1043</c:v>
                </c:pt>
                <c:pt idx="1106">
                  <c:v>1124</c:v>
                </c:pt>
                <c:pt idx="1107">
                  <c:v>998</c:v>
                </c:pt>
                <c:pt idx="1108">
                  <c:v>1112</c:v>
                </c:pt>
                <c:pt idx="1109">
                  <c:v>1393</c:v>
                </c:pt>
                <c:pt idx="1110">
                  <c:v>1450</c:v>
                </c:pt>
                <c:pt idx="1111">
                  <c:v>1438</c:v>
                </c:pt>
                <c:pt idx="1112">
                  <c:v>1470</c:v>
                </c:pt>
                <c:pt idx="1113">
                  <c:v>1421</c:v>
                </c:pt>
                <c:pt idx="1114">
                  <c:v>1422</c:v>
                </c:pt>
                <c:pt idx="1115">
                  <c:v>1487</c:v>
                </c:pt>
                <c:pt idx="1116">
                  <c:v>1359</c:v>
                </c:pt>
                <c:pt idx="1117">
                  <c:v>1451</c:v>
                </c:pt>
                <c:pt idx="1118">
                  <c:v>1372</c:v>
                </c:pt>
                <c:pt idx="1119">
                  <c:v>1374</c:v>
                </c:pt>
                <c:pt idx="1120">
                  <c:v>1216</c:v>
                </c:pt>
                <c:pt idx="1121">
                  <c:v>1205</c:v>
                </c:pt>
                <c:pt idx="1122">
                  <c:v>1140</c:v>
                </c:pt>
                <c:pt idx="1123">
                  <c:v>1310</c:v>
                </c:pt>
                <c:pt idx="1124">
                  <c:v>1335</c:v>
                </c:pt>
                <c:pt idx="1125">
                  <c:v>1303</c:v>
                </c:pt>
                <c:pt idx="1126">
                  <c:v>1261</c:v>
                </c:pt>
                <c:pt idx="1127">
                  <c:v>944</c:v>
                </c:pt>
                <c:pt idx="1128">
                  <c:v>1267</c:v>
                </c:pt>
                <c:pt idx="1129">
                  <c:v>1297</c:v>
                </c:pt>
                <c:pt idx="1130">
                  <c:v>1259</c:v>
                </c:pt>
                <c:pt idx="1131">
                  <c:v>1234</c:v>
                </c:pt>
                <c:pt idx="1132">
                  <c:v>1234</c:v>
                </c:pt>
                <c:pt idx="1133">
                  <c:v>1268</c:v>
                </c:pt>
                <c:pt idx="1134">
                  <c:v>989</c:v>
                </c:pt>
                <c:pt idx="1135">
                  <c:v>974</c:v>
                </c:pt>
                <c:pt idx="1136">
                  <c:v>882</c:v>
                </c:pt>
                <c:pt idx="1137">
                  <c:v>809</c:v>
                </c:pt>
                <c:pt idx="1138">
                  <c:v>817</c:v>
                </c:pt>
                <c:pt idx="1139">
                  <c:v>900</c:v>
                </c:pt>
                <c:pt idx="1140">
                  <c:v>709</c:v>
                </c:pt>
                <c:pt idx="1141">
                  <c:v>734</c:v>
                </c:pt>
                <c:pt idx="1142">
                  <c:v>752</c:v>
                </c:pt>
                <c:pt idx="1143">
                  <c:v>682</c:v>
                </c:pt>
                <c:pt idx="1144">
                  <c:v>627</c:v>
                </c:pt>
                <c:pt idx="1145">
                  <c:v>646</c:v>
                </c:pt>
                <c:pt idx="1146">
                  <c:v>659</c:v>
                </c:pt>
                <c:pt idx="1147">
                  <c:v>665</c:v>
                </c:pt>
                <c:pt idx="1148">
                  <c:v>613</c:v>
                </c:pt>
                <c:pt idx="1149">
                  <c:v>558</c:v>
                </c:pt>
                <c:pt idx="1150">
                  <c:v>563</c:v>
                </c:pt>
                <c:pt idx="1151">
                  <c:v>396</c:v>
                </c:pt>
                <c:pt idx="1152">
                  <c:v>512</c:v>
                </c:pt>
                <c:pt idx="1153">
                  <c:v>577</c:v>
                </c:pt>
                <c:pt idx="1154">
                  <c:v>602</c:v>
                </c:pt>
                <c:pt idx="1155">
                  <c:v>577</c:v>
                </c:pt>
                <c:pt idx="1156">
                  <c:v>557</c:v>
                </c:pt>
                <c:pt idx="1157">
                  <c:v>556</c:v>
                </c:pt>
                <c:pt idx="1158">
                  <c:v>560</c:v>
                </c:pt>
                <c:pt idx="1159">
                  <c:v>499</c:v>
                </c:pt>
                <c:pt idx="1160">
                  <c:v>468</c:v>
                </c:pt>
                <c:pt idx="1161">
                  <c:v>510</c:v>
                </c:pt>
                <c:pt idx="1162">
                  <c:v>474</c:v>
                </c:pt>
                <c:pt idx="1163">
                  <c:v>501</c:v>
                </c:pt>
                <c:pt idx="1164">
                  <c:v>445</c:v>
                </c:pt>
                <c:pt idx="1165">
                  <c:v>480</c:v>
                </c:pt>
                <c:pt idx="1166">
                  <c:v>444</c:v>
                </c:pt>
                <c:pt idx="1167">
                  <c:v>450</c:v>
                </c:pt>
                <c:pt idx="1168">
                  <c:v>425</c:v>
                </c:pt>
                <c:pt idx="1169">
                  <c:v>421</c:v>
                </c:pt>
                <c:pt idx="1170">
                  <c:v>451</c:v>
                </c:pt>
                <c:pt idx="1171">
                  <c:v>461</c:v>
                </c:pt>
                <c:pt idx="1172">
                  <c:v>467</c:v>
                </c:pt>
                <c:pt idx="1173">
                  <c:v>406</c:v>
                </c:pt>
                <c:pt idx="1174">
                  <c:v>411</c:v>
                </c:pt>
                <c:pt idx="1175">
                  <c:v>588</c:v>
                </c:pt>
                <c:pt idx="1176">
                  <c:v>423</c:v>
                </c:pt>
                <c:pt idx="1177">
                  <c:v>436</c:v>
                </c:pt>
                <c:pt idx="1178">
                  <c:v>429</c:v>
                </c:pt>
                <c:pt idx="1179">
                  <c:v>423</c:v>
                </c:pt>
                <c:pt idx="1180">
                  <c:v>379</c:v>
                </c:pt>
                <c:pt idx="1181">
                  <c:v>451</c:v>
                </c:pt>
                <c:pt idx="1182">
                  <c:v>428</c:v>
                </c:pt>
                <c:pt idx="1183">
                  <c:v>461</c:v>
                </c:pt>
                <c:pt idx="1184">
                  <c:v>396</c:v>
                </c:pt>
                <c:pt idx="1185">
                  <c:v>393</c:v>
                </c:pt>
                <c:pt idx="1186">
                  <c:v>390</c:v>
                </c:pt>
                <c:pt idx="1187">
                  <c:v>375</c:v>
                </c:pt>
                <c:pt idx="1188">
                  <c:v>391</c:v>
                </c:pt>
                <c:pt idx="1189">
                  <c:v>391</c:v>
                </c:pt>
                <c:pt idx="1190">
                  <c:v>416</c:v>
                </c:pt>
                <c:pt idx="1191">
                  <c:v>385</c:v>
                </c:pt>
                <c:pt idx="1192">
                  <c:v>424</c:v>
                </c:pt>
                <c:pt idx="1193">
                  <c:v>403</c:v>
                </c:pt>
                <c:pt idx="1194">
                  <c:v>396</c:v>
                </c:pt>
                <c:pt idx="1195">
                  <c:v>385</c:v>
                </c:pt>
                <c:pt idx="1196">
                  <c:v>384</c:v>
                </c:pt>
                <c:pt idx="1197">
                  <c:v>380</c:v>
                </c:pt>
                <c:pt idx="1198">
                  <c:v>359</c:v>
                </c:pt>
                <c:pt idx="1199">
                  <c:v>287</c:v>
                </c:pt>
                <c:pt idx="1200">
                  <c:v>423</c:v>
                </c:pt>
                <c:pt idx="1201">
                  <c:v>376</c:v>
                </c:pt>
                <c:pt idx="1202">
                  <c:v>385</c:v>
                </c:pt>
                <c:pt idx="1203">
                  <c:v>425</c:v>
                </c:pt>
                <c:pt idx="1204">
                  <c:v>389</c:v>
                </c:pt>
                <c:pt idx="1205">
                  <c:v>364</c:v>
                </c:pt>
                <c:pt idx="1206">
                  <c:v>398</c:v>
                </c:pt>
                <c:pt idx="1207">
                  <c:v>417</c:v>
                </c:pt>
                <c:pt idx="1208">
                  <c:v>417</c:v>
                </c:pt>
                <c:pt idx="1209">
                  <c:v>439</c:v>
                </c:pt>
                <c:pt idx="1210">
                  <c:v>386</c:v>
                </c:pt>
                <c:pt idx="1211">
                  <c:v>488</c:v>
                </c:pt>
                <c:pt idx="1212">
                  <c:v>453</c:v>
                </c:pt>
                <c:pt idx="1213">
                  <c:v>446</c:v>
                </c:pt>
                <c:pt idx="1214">
                  <c:v>424</c:v>
                </c:pt>
                <c:pt idx="1215">
                  <c:v>447</c:v>
                </c:pt>
                <c:pt idx="1216">
                  <c:v>428</c:v>
                </c:pt>
                <c:pt idx="1217">
                  <c:v>465</c:v>
                </c:pt>
                <c:pt idx="1218">
                  <c:v>418</c:v>
                </c:pt>
                <c:pt idx="1219">
                  <c:v>459</c:v>
                </c:pt>
                <c:pt idx="1220">
                  <c:v>449</c:v>
                </c:pt>
                <c:pt idx="1221">
                  <c:v>506</c:v>
                </c:pt>
                <c:pt idx="1222">
                  <c:v>492</c:v>
                </c:pt>
                <c:pt idx="1223">
                  <c:v>404</c:v>
                </c:pt>
                <c:pt idx="1224">
                  <c:v>526</c:v>
                </c:pt>
                <c:pt idx="1225">
                  <c:v>555</c:v>
                </c:pt>
                <c:pt idx="1226">
                  <c:v>627</c:v>
                </c:pt>
                <c:pt idx="1227">
                  <c:v>620</c:v>
                </c:pt>
                <c:pt idx="1228">
                  <c:v>632</c:v>
                </c:pt>
                <c:pt idx="1229">
                  <c:v>680</c:v>
                </c:pt>
                <c:pt idx="1230">
                  <c:v>638</c:v>
                </c:pt>
                <c:pt idx="1231">
                  <c:v>706</c:v>
                </c:pt>
                <c:pt idx="1232">
                  <c:v>753</c:v>
                </c:pt>
                <c:pt idx="1233">
                  <c:v>666</c:v>
                </c:pt>
                <c:pt idx="1234">
                  <c:v>833</c:v>
                </c:pt>
                <c:pt idx="1235">
                  <c:v>950</c:v>
                </c:pt>
                <c:pt idx="1236">
                  <c:v>953</c:v>
                </c:pt>
                <c:pt idx="1237">
                  <c:v>935</c:v>
                </c:pt>
                <c:pt idx="1238">
                  <c:v>1039</c:v>
                </c:pt>
                <c:pt idx="1239">
                  <c:v>928</c:v>
                </c:pt>
                <c:pt idx="1240">
                  <c:v>906</c:v>
                </c:pt>
                <c:pt idx="1241">
                  <c:v>985</c:v>
                </c:pt>
                <c:pt idx="1242">
                  <c:v>969</c:v>
                </c:pt>
                <c:pt idx="1243">
                  <c:v>999</c:v>
                </c:pt>
                <c:pt idx="1244">
                  <c:v>1008</c:v>
                </c:pt>
                <c:pt idx="1245">
                  <c:v>1072</c:v>
                </c:pt>
                <c:pt idx="1246">
                  <c:v>1025</c:v>
                </c:pt>
                <c:pt idx="1247">
                  <c:v>828</c:v>
                </c:pt>
                <c:pt idx="1248">
                  <c:v>1141</c:v>
                </c:pt>
                <c:pt idx="1249">
                  <c:v>1097</c:v>
                </c:pt>
                <c:pt idx="1250">
                  <c:v>1011</c:v>
                </c:pt>
                <c:pt idx="1251">
                  <c:v>1175</c:v>
                </c:pt>
                <c:pt idx="1252">
                  <c:v>1132</c:v>
                </c:pt>
                <c:pt idx="1253">
                  <c:v>1233</c:v>
                </c:pt>
                <c:pt idx="1254">
                  <c:v>1204</c:v>
                </c:pt>
                <c:pt idx="1255">
                  <c:v>1109</c:v>
                </c:pt>
                <c:pt idx="1256">
                  <c:v>1225</c:v>
                </c:pt>
                <c:pt idx="1257">
                  <c:v>1185</c:v>
                </c:pt>
                <c:pt idx="1258">
                  <c:v>1155</c:v>
                </c:pt>
                <c:pt idx="1259">
                  <c:v>1325</c:v>
                </c:pt>
                <c:pt idx="1260">
                  <c:v>1349</c:v>
                </c:pt>
                <c:pt idx="1261">
                  <c:v>1175</c:v>
                </c:pt>
                <c:pt idx="1262">
                  <c:v>1221</c:v>
                </c:pt>
                <c:pt idx="1263">
                  <c:v>1202</c:v>
                </c:pt>
                <c:pt idx="1264">
                  <c:v>1159</c:v>
                </c:pt>
                <c:pt idx="1265">
                  <c:v>1241</c:v>
                </c:pt>
                <c:pt idx="1266">
                  <c:v>1261</c:v>
                </c:pt>
                <c:pt idx="1267">
                  <c:v>1247</c:v>
                </c:pt>
                <c:pt idx="1268">
                  <c:v>1193</c:v>
                </c:pt>
                <c:pt idx="1269">
                  <c:v>1240</c:v>
                </c:pt>
                <c:pt idx="1270">
                  <c:v>1187</c:v>
                </c:pt>
                <c:pt idx="1271">
                  <c:v>838</c:v>
                </c:pt>
                <c:pt idx="1272">
                  <c:v>1227</c:v>
                </c:pt>
                <c:pt idx="1273">
                  <c:v>1346</c:v>
                </c:pt>
                <c:pt idx="1274">
                  <c:v>1304</c:v>
                </c:pt>
                <c:pt idx="1275">
                  <c:v>1209</c:v>
                </c:pt>
                <c:pt idx="1276">
                  <c:v>1213</c:v>
                </c:pt>
                <c:pt idx="1277">
                  <c:v>1198</c:v>
                </c:pt>
                <c:pt idx="1278">
                  <c:v>1142</c:v>
                </c:pt>
                <c:pt idx="1279">
                  <c:v>1178</c:v>
                </c:pt>
                <c:pt idx="1280">
                  <c:v>1273</c:v>
                </c:pt>
                <c:pt idx="1281">
                  <c:v>1214</c:v>
                </c:pt>
                <c:pt idx="1282">
                  <c:v>1110</c:v>
                </c:pt>
                <c:pt idx="1283">
                  <c:v>1307</c:v>
                </c:pt>
                <c:pt idx="1284">
                  <c:v>1335</c:v>
                </c:pt>
                <c:pt idx="1285">
                  <c:v>1323</c:v>
                </c:pt>
                <c:pt idx="1286">
                  <c:v>1264</c:v>
                </c:pt>
                <c:pt idx="1287">
                  <c:v>1263</c:v>
                </c:pt>
                <c:pt idx="1288">
                  <c:v>1194</c:v>
                </c:pt>
                <c:pt idx="1289">
                  <c:v>1269</c:v>
                </c:pt>
                <c:pt idx="1290">
                  <c:v>1180</c:v>
                </c:pt>
                <c:pt idx="1291">
                  <c:v>1243</c:v>
                </c:pt>
                <c:pt idx="1292">
                  <c:v>1151</c:v>
                </c:pt>
                <c:pt idx="1293">
                  <c:v>1177</c:v>
                </c:pt>
                <c:pt idx="1294">
                  <c:v>1184</c:v>
                </c:pt>
                <c:pt idx="1295">
                  <c:v>883</c:v>
                </c:pt>
                <c:pt idx="1296">
                  <c:v>1183</c:v>
                </c:pt>
                <c:pt idx="1297">
                  <c:v>1153</c:v>
                </c:pt>
                <c:pt idx="1298">
                  <c:v>1229</c:v>
                </c:pt>
                <c:pt idx="1299">
                  <c:v>1129</c:v>
                </c:pt>
                <c:pt idx="1300">
                  <c:v>1238</c:v>
                </c:pt>
                <c:pt idx="1301">
                  <c:v>1189</c:v>
                </c:pt>
                <c:pt idx="1302">
                  <c:v>1121</c:v>
                </c:pt>
                <c:pt idx="1303">
                  <c:v>1183</c:v>
                </c:pt>
                <c:pt idx="1304">
                  <c:v>1252</c:v>
                </c:pt>
                <c:pt idx="1305">
                  <c:v>1116</c:v>
                </c:pt>
                <c:pt idx="1306">
                  <c:v>1190</c:v>
                </c:pt>
                <c:pt idx="1307">
                  <c:v>1216</c:v>
                </c:pt>
                <c:pt idx="1308">
                  <c:v>1083</c:v>
                </c:pt>
                <c:pt idx="1309">
                  <c:v>1120</c:v>
                </c:pt>
                <c:pt idx="1310">
                  <c:v>1066</c:v>
                </c:pt>
                <c:pt idx="1311">
                  <c:v>1126</c:v>
                </c:pt>
                <c:pt idx="1312">
                  <c:v>1140</c:v>
                </c:pt>
                <c:pt idx="1313">
                  <c:v>1088</c:v>
                </c:pt>
                <c:pt idx="1314">
                  <c:v>1081</c:v>
                </c:pt>
                <c:pt idx="1315">
                  <c:v>1063</c:v>
                </c:pt>
                <c:pt idx="1316">
                  <c:v>1082</c:v>
                </c:pt>
                <c:pt idx="1317">
                  <c:v>1087</c:v>
                </c:pt>
                <c:pt idx="1318">
                  <c:v>1038</c:v>
                </c:pt>
                <c:pt idx="1319">
                  <c:v>735</c:v>
                </c:pt>
                <c:pt idx="1320">
                  <c:v>1027</c:v>
                </c:pt>
                <c:pt idx="1321">
                  <c:v>986</c:v>
                </c:pt>
                <c:pt idx="1322">
                  <c:v>981</c:v>
                </c:pt>
                <c:pt idx="1323">
                  <c:v>967</c:v>
                </c:pt>
                <c:pt idx="1324">
                  <c:v>995</c:v>
                </c:pt>
                <c:pt idx="1325">
                  <c:v>1014</c:v>
                </c:pt>
                <c:pt idx="1326">
                  <c:v>922</c:v>
                </c:pt>
                <c:pt idx="1327">
                  <c:v>1048</c:v>
                </c:pt>
                <c:pt idx="1328">
                  <c:v>1004</c:v>
                </c:pt>
                <c:pt idx="1329">
                  <c:v>1055</c:v>
                </c:pt>
                <c:pt idx="1330">
                  <c:v>1023</c:v>
                </c:pt>
                <c:pt idx="1331">
                  <c:v>1074</c:v>
                </c:pt>
                <c:pt idx="1332">
                  <c:v>1039</c:v>
                </c:pt>
                <c:pt idx="1333">
                  <c:v>874</c:v>
                </c:pt>
                <c:pt idx="1334">
                  <c:v>992</c:v>
                </c:pt>
                <c:pt idx="1335">
                  <c:v>947</c:v>
                </c:pt>
                <c:pt idx="1336">
                  <c:v>986</c:v>
                </c:pt>
                <c:pt idx="1337">
                  <c:v>974</c:v>
                </c:pt>
                <c:pt idx="1338">
                  <c:v>894</c:v>
                </c:pt>
                <c:pt idx="1339">
                  <c:v>887</c:v>
                </c:pt>
                <c:pt idx="1340">
                  <c:v>962</c:v>
                </c:pt>
                <c:pt idx="1341">
                  <c:v>1016</c:v>
                </c:pt>
                <c:pt idx="1342">
                  <c:v>981</c:v>
                </c:pt>
                <c:pt idx="1343">
                  <c:v>629</c:v>
                </c:pt>
                <c:pt idx="1344">
                  <c:v>894</c:v>
                </c:pt>
                <c:pt idx="1345">
                  <c:v>876</c:v>
                </c:pt>
                <c:pt idx="1346">
                  <c:v>924</c:v>
                </c:pt>
                <c:pt idx="1347">
                  <c:v>901</c:v>
                </c:pt>
                <c:pt idx="1348">
                  <c:v>835</c:v>
                </c:pt>
                <c:pt idx="1349">
                  <c:v>938</c:v>
                </c:pt>
                <c:pt idx="1350">
                  <c:v>836</c:v>
                </c:pt>
                <c:pt idx="1351">
                  <c:v>933</c:v>
                </c:pt>
                <c:pt idx="1352">
                  <c:v>908</c:v>
                </c:pt>
                <c:pt idx="1353">
                  <c:v>837</c:v>
                </c:pt>
                <c:pt idx="1354">
                  <c:v>849</c:v>
                </c:pt>
                <c:pt idx="1355">
                  <c:v>943</c:v>
                </c:pt>
                <c:pt idx="1356">
                  <c:v>891</c:v>
                </c:pt>
                <c:pt idx="1357">
                  <c:v>779</c:v>
                </c:pt>
                <c:pt idx="1358">
                  <c:v>894</c:v>
                </c:pt>
                <c:pt idx="1359">
                  <c:v>856</c:v>
                </c:pt>
                <c:pt idx="1360">
                  <c:v>894</c:v>
                </c:pt>
                <c:pt idx="1361">
                  <c:v>948</c:v>
                </c:pt>
                <c:pt idx="1362">
                  <c:v>860</c:v>
                </c:pt>
                <c:pt idx="1363">
                  <c:v>879</c:v>
                </c:pt>
                <c:pt idx="1364">
                  <c:v>927</c:v>
                </c:pt>
                <c:pt idx="1365">
                  <c:v>824</c:v>
                </c:pt>
                <c:pt idx="1366">
                  <c:v>834</c:v>
                </c:pt>
                <c:pt idx="1367">
                  <c:v>613</c:v>
                </c:pt>
                <c:pt idx="1368">
                  <c:v>860</c:v>
                </c:pt>
                <c:pt idx="1369">
                  <c:v>869</c:v>
                </c:pt>
                <c:pt idx="1370">
                  <c:v>847</c:v>
                </c:pt>
                <c:pt idx="1371">
                  <c:v>799</c:v>
                </c:pt>
                <c:pt idx="1372">
                  <c:v>875</c:v>
                </c:pt>
                <c:pt idx="1373">
                  <c:v>864</c:v>
                </c:pt>
                <c:pt idx="1374">
                  <c:v>804</c:v>
                </c:pt>
                <c:pt idx="1375">
                  <c:v>839</c:v>
                </c:pt>
                <c:pt idx="1376">
                  <c:v>791</c:v>
                </c:pt>
                <c:pt idx="1377">
                  <c:v>791</c:v>
                </c:pt>
                <c:pt idx="1378">
                  <c:v>819</c:v>
                </c:pt>
                <c:pt idx="1379">
                  <c:v>898</c:v>
                </c:pt>
                <c:pt idx="1380">
                  <c:v>811</c:v>
                </c:pt>
                <c:pt idx="1381">
                  <c:v>815</c:v>
                </c:pt>
                <c:pt idx="1382">
                  <c:v>771</c:v>
                </c:pt>
                <c:pt idx="1383">
                  <c:v>844</c:v>
                </c:pt>
                <c:pt idx="1384">
                  <c:v>842</c:v>
                </c:pt>
                <c:pt idx="1385">
                  <c:v>818</c:v>
                </c:pt>
                <c:pt idx="1386">
                  <c:v>861</c:v>
                </c:pt>
                <c:pt idx="1387">
                  <c:v>829</c:v>
                </c:pt>
                <c:pt idx="1388">
                  <c:v>809</c:v>
                </c:pt>
                <c:pt idx="1389">
                  <c:v>799</c:v>
                </c:pt>
                <c:pt idx="1390">
                  <c:v>870</c:v>
                </c:pt>
                <c:pt idx="1391">
                  <c:v>578</c:v>
                </c:pt>
                <c:pt idx="1392">
                  <c:v>910</c:v>
                </c:pt>
                <c:pt idx="1393">
                  <c:v>864</c:v>
                </c:pt>
                <c:pt idx="1394">
                  <c:v>854</c:v>
                </c:pt>
                <c:pt idx="1395">
                  <c:v>855</c:v>
                </c:pt>
                <c:pt idx="1396">
                  <c:v>885</c:v>
                </c:pt>
                <c:pt idx="1397">
                  <c:v>838</c:v>
                </c:pt>
                <c:pt idx="1398">
                  <c:v>806</c:v>
                </c:pt>
                <c:pt idx="1399">
                  <c:v>828</c:v>
                </c:pt>
                <c:pt idx="1400">
                  <c:v>895</c:v>
                </c:pt>
                <c:pt idx="1401">
                  <c:v>853</c:v>
                </c:pt>
                <c:pt idx="1402">
                  <c:v>851</c:v>
                </c:pt>
                <c:pt idx="1403">
                  <c:v>561</c:v>
                </c:pt>
                <c:pt idx="1404">
                  <c:v>814</c:v>
                </c:pt>
                <c:pt idx="1405">
                  <c:v>784</c:v>
                </c:pt>
                <c:pt idx="1406">
                  <c:v>870</c:v>
                </c:pt>
                <c:pt idx="1407">
                  <c:v>822</c:v>
                </c:pt>
                <c:pt idx="1408">
                  <c:v>842</c:v>
                </c:pt>
                <c:pt idx="1409">
                  <c:v>798</c:v>
                </c:pt>
                <c:pt idx="1410">
                  <c:v>760</c:v>
                </c:pt>
                <c:pt idx="1411">
                  <c:v>786</c:v>
                </c:pt>
                <c:pt idx="1412">
                  <c:v>754</c:v>
                </c:pt>
                <c:pt idx="1413">
                  <c:v>735</c:v>
                </c:pt>
                <c:pt idx="1414">
                  <c:v>727</c:v>
                </c:pt>
                <c:pt idx="1415">
                  <c:v>754</c:v>
                </c:pt>
                <c:pt idx="1416">
                  <c:v>721</c:v>
                </c:pt>
                <c:pt idx="1417">
                  <c:v>768</c:v>
                </c:pt>
                <c:pt idx="1418">
                  <c:v>818</c:v>
                </c:pt>
                <c:pt idx="1419">
                  <c:v>803</c:v>
                </c:pt>
                <c:pt idx="1420">
                  <c:v>808</c:v>
                </c:pt>
                <c:pt idx="1421">
                  <c:v>722</c:v>
                </c:pt>
                <c:pt idx="1422">
                  <c:v>778</c:v>
                </c:pt>
                <c:pt idx="1423">
                  <c:v>766</c:v>
                </c:pt>
                <c:pt idx="1424">
                  <c:v>757</c:v>
                </c:pt>
                <c:pt idx="1425">
                  <c:v>737</c:v>
                </c:pt>
                <c:pt idx="1426">
                  <c:v>679</c:v>
                </c:pt>
                <c:pt idx="1427">
                  <c:v>471</c:v>
                </c:pt>
                <c:pt idx="1428">
                  <c:v>701</c:v>
                </c:pt>
                <c:pt idx="1429">
                  <c:v>657</c:v>
                </c:pt>
                <c:pt idx="1430">
                  <c:v>699</c:v>
                </c:pt>
                <c:pt idx="1431">
                  <c:v>609</c:v>
                </c:pt>
                <c:pt idx="1432">
                  <c:v>609</c:v>
                </c:pt>
                <c:pt idx="1433">
                  <c:v>666</c:v>
                </c:pt>
                <c:pt idx="1434">
                  <c:v>576</c:v>
                </c:pt>
                <c:pt idx="1435">
                  <c:v>572</c:v>
                </c:pt>
                <c:pt idx="1436">
                  <c:v>550</c:v>
                </c:pt>
                <c:pt idx="1437">
                  <c:v>589</c:v>
                </c:pt>
                <c:pt idx="1438">
                  <c:v>530</c:v>
                </c:pt>
                <c:pt idx="1439">
                  <c:v>600</c:v>
                </c:pt>
                <c:pt idx="1440">
                  <c:v>571</c:v>
                </c:pt>
                <c:pt idx="1441">
                  <c:v>547</c:v>
                </c:pt>
                <c:pt idx="1442">
                  <c:v>568</c:v>
                </c:pt>
                <c:pt idx="1443">
                  <c:v>548</c:v>
                </c:pt>
                <c:pt idx="1444">
                  <c:v>520</c:v>
                </c:pt>
                <c:pt idx="1445">
                  <c:v>612</c:v>
                </c:pt>
                <c:pt idx="1446">
                  <c:v>529</c:v>
                </c:pt>
                <c:pt idx="1447">
                  <c:v>481</c:v>
                </c:pt>
                <c:pt idx="1448">
                  <c:v>546</c:v>
                </c:pt>
                <c:pt idx="1449">
                  <c:v>542</c:v>
                </c:pt>
                <c:pt idx="1450">
                  <c:v>557</c:v>
                </c:pt>
                <c:pt idx="1451">
                  <c:v>359</c:v>
                </c:pt>
                <c:pt idx="1452">
                  <c:v>502</c:v>
                </c:pt>
                <c:pt idx="1453">
                  <c:v>518</c:v>
                </c:pt>
                <c:pt idx="1454">
                  <c:v>485</c:v>
                </c:pt>
                <c:pt idx="1455">
                  <c:v>559</c:v>
                </c:pt>
                <c:pt idx="1456">
                  <c:v>496</c:v>
                </c:pt>
                <c:pt idx="1457">
                  <c:v>504</c:v>
                </c:pt>
                <c:pt idx="1458">
                  <c:v>475</c:v>
                </c:pt>
                <c:pt idx="1459">
                  <c:v>470</c:v>
                </c:pt>
                <c:pt idx="1460">
                  <c:v>436</c:v>
                </c:pt>
                <c:pt idx="1461">
                  <c:v>480</c:v>
                </c:pt>
                <c:pt idx="1462">
                  <c:v>460</c:v>
                </c:pt>
                <c:pt idx="1463">
                  <c:v>523</c:v>
                </c:pt>
                <c:pt idx="1464">
                  <c:v>488</c:v>
                </c:pt>
                <c:pt idx="1465">
                  <c:v>416</c:v>
                </c:pt>
                <c:pt idx="1466">
                  <c:v>449</c:v>
                </c:pt>
                <c:pt idx="1467">
                  <c:v>424</c:v>
                </c:pt>
                <c:pt idx="1468">
                  <c:v>388</c:v>
                </c:pt>
                <c:pt idx="1469">
                  <c:v>396</c:v>
                </c:pt>
                <c:pt idx="1470">
                  <c:v>423</c:v>
                </c:pt>
                <c:pt idx="1471">
                  <c:v>441</c:v>
                </c:pt>
                <c:pt idx="1472">
                  <c:v>437</c:v>
                </c:pt>
                <c:pt idx="1473">
                  <c:v>417</c:v>
                </c:pt>
                <c:pt idx="1474">
                  <c:v>401</c:v>
                </c:pt>
                <c:pt idx="1475">
                  <c:v>283</c:v>
                </c:pt>
                <c:pt idx="1476">
                  <c:v>392</c:v>
                </c:pt>
                <c:pt idx="1477">
                  <c:v>403</c:v>
                </c:pt>
                <c:pt idx="1478">
                  <c:v>444</c:v>
                </c:pt>
                <c:pt idx="1479">
                  <c:v>403</c:v>
                </c:pt>
                <c:pt idx="1480">
                  <c:v>391</c:v>
                </c:pt>
                <c:pt idx="1481">
                  <c:v>379</c:v>
                </c:pt>
                <c:pt idx="1482">
                  <c:v>370</c:v>
                </c:pt>
                <c:pt idx="1483">
                  <c:v>412</c:v>
                </c:pt>
                <c:pt idx="1484">
                  <c:v>375</c:v>
                </c:pt>
                <c:pt idx="1485">
                  <c:v>347</c:v>
                </c:pt>
                <c:pt idx="1486">
                  <c:v>362</c:v>
                </c:pt>
                <c:pt idx="1487">
                  <c:v>423</c:v>
                </c:pt>
                <c:pt idx="1488">
                  <c:v>355</c:v>
                </c:pt>
                <c:pt idx="1489">
                  <c:v>361</c:v>
                </c:pt>
                <c:pt idx="1490">
                  <c:v>380</c:v>
                </c:pt>
                <c:pt idx="1491">
                  <c:v>353</c:v>
                </c:pt>
                <c:pt idx="1492">
                  <c:v>350</c:v>
                </c:pt>
                <c:pt idx="1493">
                  <c:v>378</c:v>
                </c:pt>
                <c:pt idx="1494">
                  <c:v>401</c:v>
                </c:pt>
                <c:pt idx="1495">
                  <c:v>378</c:v>
                </c:pt>
                <c:pt idx="1496">
                  <c:v>363</c:v>
                </c:pt>
                <c:pt idx="1497">
                  <c:v>391</c:v>
                </c:pt>
                <c:pt idx="1498">
                  <c:v>387</c:v>
                </c:pt>
                <c:pt idx="1499">
                  <c:v>275</c:v>
                </c:pt>
                <c:pt idx="1500">
                  <c:v>398</c:v>
                </c:pt>
                <c:pt idx="1501">
                  <c:v>379</c:v>
                </c:pt>
                <c:pt idx="1502">
                  <c:v>415</c:v>
                </c:pt>
                <c:pt idx="1503">
                  <c:v>404</c:v>
                </c:pt>
                <c:pt idx="1504">
                  <c:v>370</c:v>
                </c:pt>
                <c:pt idx="1505">
                  <c:v>435</c:v>
                </c:pt>
                <c:pt idx="1506">
                  <c:v>413</c:v>
                </c:pt>
                <c:pt idx="1507">
                  <c:v>412</c:v>
                </c:pt>
                <c:pt idx="1508">
                  <c:v>413</c:v>
                </c:pt>
                <c:pt idx="1509">
                  <c:v>469</c:v>
                </c:pt>
                <c:pt idx="1510">
                  <c:v>365</c:v>
                </c:pt>
                <c:pt idx="1511">
                  <c:v>408</c:v>
                </c:pt>
                <c:pt idx="1512">
                  <c:v>408</c:v>
                </c:pt>
                <c:pt idx="1513">
                  <c:v>441</c:v>
                </c:pt>
                <c:pt idx="1514">
                  <c:v>425</c:v>
                </c:pt>
                <c:pt idx="1515">
                  <c:v>433</c:v>
                </c:pt>
                <c:pt idx="1516">
                  <c:v>427</c:v>
                </c:pt>
                <c:pt idx="1517">
                  <c:v>458</c:v>
                </c:pt>
                <c:pt idx="1518">
                  <c:v>419</c:v>
                </c:pt>
                <c:pt idx="1519">
                  <c:v>444</c:v>
                </c:pt>
                <c:pt idx="1520">
                  <c:v>469</c:v>
                </c:pt>
                <c:pt idx="1521">
                  <c:v>430</c:v>
                </c:pt>
                <c:pt idx="1522">
                  <c:v>448</c:v>
                </c:pt>
                <c:pt idx="1523">
                  <c:v>313</c:v>
                </c:pt>
                <c:pt idx="1524">
                  <c:v>481</c:v>
                </c:pt>
                <c:pt idx="1525">
                  <c:v>492</c:v>
                </c:pt>
                <c:pt idx="1526">
                  <c:v>527</c:v>
                </c:pt>
                <c:pt idx="1527">
                  <c:v>501</c:v>
                </c:pt>
                <c:pt idx="1528">
                  <c:v>509</c:v>
                </c:pt>
                <c:pt idx="1529">
                  <c:v>534</c:v>
                </c:pt>
                <c:pt idx="1530">
                  <c:v>575</c:v>
                </c:pt>
                <c:pt idx="1531">
                  <c:v>509</c:v>
                </c:pt>
                <c:pt idx="1532">
                  <c:v>573</c:v>
                </c:pt>
                <c:pt idx="1533">
                  <c:v>531</c:v>
                </c:pt>
                <c:pt idx="1534">
                  <c:v>553</c:v>
                </c:pt>
                <c:pt idx="1535">
                  <c:v>675</c:v>
                </c:pt>
                <c:pt idx="1536">
                  <c:v>637</c:v>
                </c:pt>
                <c:pt idx="1537">
                  <c:v>674</c:v>
                </c:pt>
                <c:pt idx="1538">
                  <c:v>629</c:v>
                </c:pt>
                <c:pt idx="1539">
                  <c:v>590</c:v>
                </c:pt>
                <c:pt idx="1540">
                  <c:v>618</c:v>
                </c:pt>
                <c:pt idx="1541">
                  <c:v>696</c:v>
                </c:pt>
                <c:pt idx="1542">
                  <c:v>663</c:v>
                </c:pt>
                <c:pt idx="1543">
                  <c:v>575</c:v>
                </c:pt>
                <c:pt idx="1544">
                  <c:v>646</c:v>
                </c:pt>
                <c:pt idx="1545">
                  <c:v>719</c:v>
                </c:pt>
                <c:pt idx="1546">
                  <c:v>627</c:v>
                </c:pt>
                <c:pt idx="1547">
                  <c:v>520</c:v>
                </c:pt>
                <c:pt idx="1548">
                  <c:v>681</c:v>
                </c:pt>
                <c:pt idx="1549">
                  <c:v>709</c:v>
                </c:pt>
                <c:pt idx="1550">
                  <c:v>772</c:v>
                </c:pt>
                <c:pt idx="1551">
                  <c:v>711</c:v>
                </c:pt>
                <c:pt idx="1552">
                  <c:v>713</c:v>
                </c:pt>
                <c:pt idx="1553">
                  <c:v>694</c:v>
                </c:pt>
                <c:pt idx="1554">
                  <c:v>697</c:v>
                </c:pt>
                <c:pt idx="1555">
                  <c:v>769</c:v>
                </c:pt>
                <c:pt idx="1556">
                  <c:v>713</c:v>
                </c:pt>
                <c:pt idx="1557">
                  <c:v>657</c:v>
                </c:pt>
                <c:pt idx="1558">
                  <c:v>691</c:v>
                </c:pt>
                <c:pt idx="1559">
                  <c:v>807</c:v>
                </c:pt>
                <c:pt idx="1560">
                  <c:v>681</c:v>
                </c:pt>
                <c:pt idx="1561">
                  <c:v>746</c:v>
                </c:pt>
                <c:pt idx="1562">
                  <c:v>783</c:v>
                </c:pt>
                <c:pt idx="1563">
                  <c:v>683</c:v>
                </c:pt>
                <c:pt idx="1564">
                  <c:v>813</c:v>
                </c:pt>
                <c:pt idx="1565">
                  <c:v>797</c:v>
                </c:pt>
                <c:pt idx="1566">
                  <c:v>714</c:v>
                </c:pt>
                <c:pt idx="1567">
                  <c:v>682</c:v>
                </c:pt>
                <c:pt idx="1568">
                  <c:v>732</c:v>
                </c:pt>
                <c:pt idx="1569">
                  <c:v>767</c:v>
                </c:pt>
                <c:pt idx="1570">
                  <c:v>734</c:v>
                </c:pt>
                <c:pt idx="1571">
                  <c:v>526</c:v>
                </c:pt>
                <c:pt idx="1572">
                  <c:v>782</c:v>
                </c:pt>
                <c:pt idx="1573">
                  <c:v>739</c:v>
                </c:pt>
                <c:pt idx="1574">
                  <c:v>890</c:v>
                </c:pt>
                <c:pt idx="1575">
                  <c:v>850</c:v>
                </c:pt>
                <c:pt idx="1576">
                  <c:v>756</c:v>
                </c:pt>
                <c:pt idx="1577">
                  <c:v>790</c:v>
                </c:pt>
                <c:pt idx="1578">
                  <c:v>816</c:v>
                </c:pt>
                <c:pt idx="1579">
                  <c:v>780</c:v>
                </c:pt>
                <c:pt idx="1580">
                  <c:v>801</c:v>
                </c:pt>
                <c:pt idx="1581">
                  <c:v>826</c:v>
                </c:pt>
                <c:pt idx="1582">
                  <c:v>726</c:v>
                </c:pt>
                <c:pt idx="1583">
                  <c:v>808</c:v>
                </c:pt>
                <c:pt idx="1584">
                  <c:v>778</c:v>
                </c:pt>
                <c:pt idx="1585">
                  <c:v>783</c:v>
                </c:pt>
                <c:pt idx="1586">
                  <c:v>805</c:v>
                </c:pt>
                <c:pt idx="1587">
                  <c:v>792</c:v>
                </c:pt>
                <c:pt idx="1588">
                  <c:v>777</c:v>
                </c:pt>
                <c:pt idx="1589">
                  <c:v>774</c:v>
                </c:pt>
                <c:pt idx="1590">
                  <c:v>746</c:v>
                </c:pt>
                <c:pt idx="1591">
                  <c:v>737</c:v>
                </c:pt>
                <c:pt idx="1592">
                  <c:v>730</c:v>
                </c:pt>
                <c:pt idx="1593">
                  <c:v>714</c:v>
                </c:pt>
                <c:pt idx="1594">
                  <c:v>702</c:v>
                </c:pt>
                <c:pt idx="1595">
                  <c:v>547</c:v>
                </c:pt>
                <c:pt idx="1596">
                  <c:v>726</c:v>
                </c:pt>
                <c:pt idx="1597">
                  <c:v>742</c:v>
                </c:pt>
                <c:pt idx="1598">
                  <c:v>658</c:v>
                </c:pt>
                <c:pt idx="1599">
                  <c:v>679</c:v>
                </c:pt>
                <c:pt idx="1600">
                  <c:v>653</c:v>
                </c:pt>
                <c:pt idx="1601">
                  <c:v>680</c:v>
                </c:pt>
                <c:pt idx="1602">
                  <c:v>678</c:v>
                </c:pt>
                <c:pt idx="1603">
                  <c:v>645</c:v>
                </c:pt>
                <c:pt idx="1604">
                  <c:v>686</c:v>
                </c:pt>
                <c:pt idx="1605">
                  <c:v>678</c:v>
                </c:pt>
                <c:pt idx="1606">
                  <c:v>667</c:v>
                </c:pt>
                <c:pt idx="1607">
                  <c:v>501</c:v>
                </c:pt>
                <c:pt idx="1608">
                  <c:v>705</c:v>
                </c:pt>
                <c:pt idx="1609">
                  <c:v>704</c:v>
                </c:pt>
                <c:pt idx="1610">
                  <c:v>752</c:v>
                </c:pt>
                <c:pt idx="1611">
                  <c:v>688</c:v>
                </c:pt>
                <c:pt idx="1612">
                  <c:v>700</c:v>
                </c:pt>
                <c:pt idx="1613">
                  <c:v>682</c:v>
                </c:pt>
                <c:pt idx="1614">
                  <c:v>759</c:v>
                </c:pt>
                <c:pt idx="1615">
                  <c:v>727</c:v>
                </c:pt>
                <c:pt idx="1616">
                  <c:v>754</c:v>
                </c:pt>
                <c:pt idx="1617">
                  <c:v>687</c:v>
                </c:pt>
                <c:pt idx="1618">
                  <c:v>749</c:v>
                </c:pt>
                <c:pt idx="1619">
                  <c:v>792</c:v>
                </c:pt>
                <c:pt idx="1620">
                  <c:v>860</c:v>
                </c:pt>
                <c:pt idx="1621">
                  <c:v>873</c:v>
                </c:pt>
                <c:pt idx="1622">
                  <c:v>792</c:v>
                </c:pt>
                <c:pt idx="1623">
                  <c:v>861</c:v>
                </c:pt>
                <c:pt idx="1624">
                  <c:v>814</c:v>
                </c:pt>
                <c:pt idx="1625">
                  <c:v>814</c:v>
                </c:pt>
                <c:pt idx="1626">
                  <c:v>822</c:v>
                </c:pt>
                <c:pt idx="1627">
                  <c:v>809</c:v>
                </c:pt>
                <c:pt idx="1628">
                  <c:v>827</c:v>
                </c:pt>
                <c:pt idx="1629">
                  <c:v>840</c:v>
                </c:pt>
                <c:pt idx="1630">
                  <c:v>846</c:v>
                </c:pt>
                <c:pt idx="1631">
                  <c:v>538</c:v>
                </c:pt>
                <c:pt idx="1632">
                  <c:v>812</c:v>
                </c:pt>
                <c:pt idx="1633">
                  <c:v>825</c:v>
                </c:pt>
                <c:pt idx="1634">
                  <c:v>792</c:v>
                </c:pt>
                <c:pt idx="1635">
                  <c:v>902</c:v>
                </c:pt>
                <c:pt idx="1636">
                  <c:v>914</c:v>
                </c:pt>
                <c:pt idx="1637">
                  <c:v>887</c:v>
                </c:pt>
                <c:pt idx="1638">
                  <c:v>878</c:v>
                </c:pt>
                <c:pt idx="1639">
                  <c:v>838</c:v>
                </c:pt>
                <c:pt idx="1640">
                  <c:v>860</c:v>
                </c:pt>
                <c:pt idx="1641">
                  <c:v>826</c:v>
                </c:pt>
                <c:pt idx="1642">
                  <c:v>817</c:v>
                </c:pt>
                <c:pt idx="1643">
                  <c:v>798</c:v>
                </c:pt>
                <c:pt idx="1644">
                  <c:v>914</c:v>
                </c:pt>
                <c:pt idx="1645">
                  <c:v>840</c:v>
                </c:pt>
                <c:pt idx="1646">
                  <c:v>882</c:v>
                </c:pt>
                <c:pt idx="1647">
                  <c:v>804</c:v>
                </c:pt>
                <c:pt idx="1648">
                  <c:v>837</c:v>
                </c:pt>
                <c:pt idx="1649">
                  <c:v>854</c:v>
                </c:pt>
                <c:pt idx="1650">
                  <c:v>775</c:v>
                </c:pt>
                <c:pt idx="1651">
                  <c:v>894</c:v>
                </c:pt>
                <c:pt idx="1652">
                  <c:v>867</c:v>
                </c:pt>
                <c:pt idx="1653">
                  <c:v>843</c:v>
                </c:pt>
                <c:pt idx="1654">
                  <c:v>834</c:v>
                </c:pt>
                <c:pt idx="1655">
                  <c:v>569</c:v>
                </c:pt>
                <c:pt idx="1656">
                  <c:v>900</c:v>
                </c:pt>
                <c:pt idx="1657">
                  <c:v>851</c:v>
                </c:pt>
                <c:pt idx="1658">
                  <c:v>920</c:v>
                </c:pt>
                <c:pt idx="1659">
                  <c:v>895</c:v>
                </c:pt>
                <c:pt idx="1660">
                  <c:v>909</c:v>
                </c:pt>
                <c:pt idx="1661">
                  <c:v>942</c:v>
                </c:pt>
                <c:pt idx="1662">
                  <c:v>873</c:v>
                </c:pt>
                <c:pt idx="1663">
                  <c:v>859</c:v>
                </c:pt>
                <c:pt idx="1664">
                  <c:v>938</c:v>
                </c:pt>
                <c:pt idx="1665">
                  <c:v>822</c:v>
                </c:pt>
                <c:pt idx="1666">
                  <c:v>926</c:v>
                </c:pt>
                <c:pt idx="1667">
                  <c:v>972</c:v>
                </c:pt>
                <c:pt idx="1668">
                  <c:v>1000</c:v>
                </c:pt>
                <c:pt idx="1669">
                  <c:v>998</c:v>
                </c:pt>
                <c:pt idx="1670">
                  <c:v>936</c:v>
                </c:pt>
                <c:pt idx="1671">
                  <c:v>942</c:v>
                </c:pt>
                <c:pt idx="1672">
                  <c:v>907</c:v>
                </c:pt>
                <c:pt idx="1673">
                  <c:v>912</c:v>
                </c:pt>
                <c:pt idx="1674">
                  <c:v>958</c:v>
                </c:pt>
                <c:pt idx="1675">
                  <c:v>896</c:v>
                </c:pt>
                <c:pt idx="1676">
                  <c:v>1015</c:v>
                </c:pt>
                <c:pt idx="1677">
                  <c:v>840</c:v>
                </c:pt>
                <c:pt idx="1678">
                  <c:v>831</c:v>
                </c:pt>
                <c:pt idx="1679">
                  <c:v>598</c:v>
                </c:pt>
                <c:pt idx="1680">
                  <c:v>949</c:v>
                </c:pt>
                <c:pt idx="1681">
                  <c:v>989</c:v>
                </c:pt>
                <c:pt idx="1682">
                  <c:v>892</c:v>
                </c:pt>
                <c:pt idx="1683">
                  <c:v>870</c:v>
                </c:pt>
                <c:pt idx="1684">
                  <c:v>982</c:v>
                </c:pt>
                <c:pt idx="1685">
                  <c:v>1048</c:v>
                </c:pt>
                <c:pt idx="1686">
                  <c:v>980</c:v>
                </c:pt>
                <c:pt idx="1687">
                  <c:v>952</c:v>
                </c:pt>
                <c:pt idx="1688">
                  <c:v>931</c:v>
                </c:pt>
                <c:pt idx="1689">
                  <c:v>903</c:v>
                </c:pt>
                <c:pt idx="1690">
                  <c:v>861</c:v>
                </c:pt>
                <c:pt idx="1691">
                  <c:v>921</c:v>
                </c:pt>
                <c:pt idx="1692">
                  <c:v>921</c:v>
                </c:pt>
                <c:pt idx="1693">
                  <c:v>821</c:v>
                </c:pt>
                <c:pt idx="1694">
                  <c:v>933</c:v>
                </c:pt>
                <c:pt idx="1695">
                  <c:v>806</c:v>
                </c:pt>
                <c:pt idx="1696">
                  <c:v>913</c:v>
                </c:pt>
                <c:pt idx="1697">
                  <c:v>825</c:v>
                </c:pt>
                <c:pt idx="1698">
                  <c:v>861</c:v>
                </c:pt>
                <c:pt idx="1699">
                  <c:v>842</c:v>
                </c:pt>
                <c:pt idx="1700">
                  <c:v>890</c:v>
                </c:pt>
                <c:pt idx="1701">
                  <c:v>800</c:v>
                </c:pt>
                <c:pt idx="1702">
                  <c:v>773</c:v>
                </c:pt>
                <c:pt idx="1703">
                  <c:v>506</c:v>
                </c:pt>
                <c:pt idx="1704">
                  <c:v>826</c:v>
                </c:pt>
                <c:pt idx="1705">
                  <c:v>744</c:v>
                </c:pt>
                <c:pt idx="1706">
                  <c:v>742</c:v>
                </c:pt>
                <c:pt idx="1707">
                  <c:v>751</c:v>
                </c:pt>
                <c:pt idx="1708">
                  <c:v>702</c:v>
                </c:pt>
                <c:pt idx="1709">
                  <c:v>705</c:v>
                </c:pt>
                <c:pt idx="1710">
                  <c:v>735</c:v>
                </c:pt>
                <c:pt idx="1711">
                  <c:v>671</c:v>
                </c:pt>
                <c:pt idx="1712">
                  <c:v>674</c:v>
                </c:pt>
                <c:pt idx="1713">
                  <c:v>720</c:v>
                </c:pt>
                <c:pt idx="1714">
                  <c:v>691</c:v>
                </c:pt>
                <c:pt idx="1715">
                  <c:v>686</c:v>
                </c:pt>
                <c:pt idx="1716">
                  <c:v>725</c:v>
                </c:pt>
                <c:pt idx="1717">
                  <c:v>631</c:v>
                </c:pt>
                <c:pt idx="1718">
                  <c:v>631</c:v>
                </c:pt>
                <c:pt idx="1719">
                  <c:v>638</c:v>
                </c:pt>
                <c:pt idx="1720">
                  <c:v>631</c:v>
                </c:pt>
                <c:pt idx="1721">
                  <c:v>596</c:v>
                </c:pt>
                <c:pt idx="1722">
                  <c:v>594</c:v>
                </c:pt>
                <c:pt idx="1723">
                  <c:v>527</c:v>
                </c:pt>
                <c:pt idx="1724">
                  <c:v>607</c:v>
                </c:pt>
                <c:pt idx="1725">
                  <c:v>556</c:v>
                </c:pt>
                <c:pt idx="1726">
                  <c:v>519</c:v>
                </c:pt>
                <c:pt idx="1727">
                  <c:v>363</c:v>
                </c:pt>
                <c:pt idx="1728">
                  <c:v>546</c:v>
                </c:pt>
                <c:pt idx="1729">
                  <c:v>588</c:v>
                </c:pt>
                <c:pt idx="1730">
                  <c:v>564</c:v>
                </c:pt>
                <c:pt idx="1731">
                  <c:v>492</c:v>
                </c:pt>
                <c:pt idx="1732">
                  <c:v>528</c:v>
                </c:pt>
                <c:pt idx="1733">
                  <c:v>555</c:v>
                </c:pt>
                <c:pt idx="1734">
                  <c:v>501</c:v>
                </c:pt>
                <c:pt idx="1735">
                  <c:v>497</c:v>
                </c:pt>
                <c:pt idx="1736">
                  <c:v>498</c:v>
                </c:pt>
                <c:pt idx="1737">
                  <c:v>515</c:v>
                </c:pt>
                <c:pt idx="1738">
                  <c:v>480</c:v>
                </c:pt>
                <c:pt idx="1739">
                  <c:v>537</c:v>
                </c:pt>
                <c:pt idx="1740">
                  <c:v>496</c:v>
                </c:pt>
                <c:pt idx="1741">
                  <c:v>478</c:v>
                </c:pt>
                <c:pt idx="1742">
                  <c:v>531</c:v>
                </c:pt>
                <c:pt idx="1743">
                  <c:v>467</c:v>
                </c:pt>
                <c:pt idx="1744">
                  <c:v>438</c:v>
                </c:pt>
                <c:pt idx="1745">
                  <c:v>419</c:v>
                </c:pt>
                <c:pt idx="1746">
                  <c:v>448</c:v>
                </c:pt>
                <c:pt idx="1747">
                  <c:v>413</c:v>
                </c:pt>
                <c:pt idx="1748">
                  <c:v>454</c:v>
                </c:pt>
                <c:pt idx="1749">
                  <c:v>428</c:v>
                </c:pt>
                <c:pt idx="1750">
                  <c:v>397</c:v>
                </c:pt>
                <c:pt idx="1751">
                  <c:v>295</c:v>
                </c:pt>
                <c:pt idx="1752">
                  <c:v>443</c:v>
                </c:pt>
                <c:pt idx="1753">
                  <c:v>419</c:v>
                </c:pt>
                <c:pt idx="1754">
                  <c:v>419</c:v>
                </c:pt>
                <c:pt idx="1755">
                  <c:v>407</c:v>
                </c:pt>
                <c:pt idx="1756">
                  <c:v>390</c:v>
                </c:pt>
                <c:pt idx="1757">
                  <c:v>387</c:v>
                </c:pt>
                <c:pt idx="1758">
                  <c:v>426</c:v>
                </c:pt>
                <c:pt idx="1759">
                  <c:v>359</c:v>
                </c:pt>
                <c:pt idx="1760">
                  <c:v>367</c:v>
                </c:pt>
                <c:pt idx="1761">
                  <c:v>358</c:v>
                </c:pt>
                <c:pt idx="1762">
                  <c:v>408</c:v>
                </c:pt>
                <c:pt idx="1763">
                  <c:v>427</c:v>
                </c:pt>
                <c:pt idx="1764">
                  <c:v>391</c:v>
                </c:pt>
                <c:pt idx="1765">
                  <c:v>390</c:v>
                </c:pt>
                <c:pt idx="1766">
                  <c:v>386</c:v>
                </c:pt>
                <c:pt idx="1767">
                  <c:v>369</c:v>
                </c:pt>
                <c:pt idx="1768">
                  <c:v>384</c:v>
                </c:pt>
                <c:pt idx="1769">
                  <c:v>404</c:v>
                </c:pt>
                <c:pt idx="1770">
                  <c:v>390</c:v>
                </c:pt>
                <c:pt idx="1771">
                  <c:v>337</c:v>
                </c:pt>
                <c:pt idx="1772">
                  <c:v>388</c:v>
                </c:pt>
                <c:pt idx="1773">
                  <c:v>353</c:v>
                </c:pt>
                <c:pt idx="1774">
                  <c:v>335</c:v>
                </c:pt>
                <c:pt idx="1775">
                  <c:v>303</c:v>
                </c:pt>
                <c:pt idx="1776">
                  <c:v>417</c:v>
                </c:pt>
                <c:pt idx="1777">
                  <c:v>320</c:v>
                </c:pt>
                <c:pt idx="1778">
                  <c:v>433</c:v>
                </c:pt>
                <c:pt idx="1779">
                  <c:v>394</c:v>
                </c:pt>
                <c:pt idx="1780">
                  <c:v>339</c:v>
                </c:pt>
                <c:pt idx="1781">
                  <c:v>349</c:v>
                </c:pt>
                <c:pt idx="1782">
                  <c:v>379</c:v>
                </c:pt>
                <c:pt idx="1783">
                  <c:v>362</c:v>
                </c:pt>
                <c:pt idx="1784">
                  <c:v>369</c:v>
                </c:pt>
                <c:pt idx="1785">
                  <c:v>371</c:v>
                </c:pt>
                <c:pt idx="1786">
                  <c:v>351</c:v>
                </c:pt>
                <c:pt idx="1787">
                  <c:v>380</c:v>
                </c:pt>
                <c:pt idx="1788">
                  <c:v>377</c:v>
                </c:pt>
                <c:pt idx="1789">
                  <c:v>372</c:v>
                </c:pt>
                <c:pt idx="1790">
                  <c:v>380</c:v>
                </c:pt>
                <c:pt idx="1791">
                  <c:v>384</c:v>
                </c:pt>
                <c:pt idx="1792">
                  <c:v>369</c:v>
                </c:pt>
                <c:pt idx="1793">
                  <c:v>359</c:v>
                </c:pt>
                <c:pt idx="1794">
                  <c:v>401</c:v>
                </c:pt>
                <c:pt idx="1795">
                  <c:v>386</c:v>
                </c:pt>
                <c:pt idx="1796">
                  <c:v>375</c:v>
                </c:pt>
                <c:pt idx="1797">
                  <c:v>362</c:v>
                </c:pt>
                <c:pt idx="1798">
                  <c:v>385</c:v>
                </c:pt>
                <c:pt idx="1799">
                  <c:v>254</c:v>
                </c:pt>
                <c:pt idx="1800">
                  <c:v>424</c:v>
                </c:pt>
                <c:pt idx="1801">
                  <c:v>429</c:v>
                </c:pt>
                <c:pt idx="1802">
                  <c:v>434</c:v>
                </c:pt>
                <c:pt idx="1803">
                  <c:v>403</c:v>
                </c:pt>
                <c:pt idx="1804">
                  <c:v>395</c:v>
                </c:pt>
                <c:pt idx="1805">
                  <c:v>473</c:v>
                </c:pt>
                <c:pt idx="1806">
                  <c:v>444</c:v>
                </c:pt>
                <c:pt idx="1807">
                  <c:v>434</c:v>
                </c:pt>
                <c:pt idx="1808">
                  <c:v>486</c:v>
                </c:pt>
                <c:pt idx="1809">
                  <c:v>429</c:v>
                </c:pt>
                <c:pt idx="1810">
                  <c:v>441</c:v>
                </c:pt>
                <c:pt idx="1811">
                  <c:v>443</c:v>
                </c:pt>
                <c:pt idx="1812">
                  <c:v>459</c:v>
                </c:pt>
                <c:pt idx="1813">
                  <c:v>460</c:v>
                </c:pt>
                <c:pt idx="1814">
                  <c:v>502</c:v>
                </c:pt>
                <c:pt idx="1815">
                  <c:v>448</c:v>
                </c:pt>
                <c:pt idx="1816">
                  <c:v>447</c:v>
                </c:pt>
                <c:pt idx="1817">
                  <c:v>508</c:v>
                </c:pt>
                <c:pt idx="1818">
                  <c:v>479</c:v>
                </c:pt>
                <c:pt idx="1819">
                  <c:v>483</c:v>
                </c:pt>
                <c:pt idx="1820">
                  <c:v>540</c:v>
                </c:pt>
                <c:pt idx="1821">
                  <c:v>562</c:v>
                </c:pt>
                <c:pt idx="1822">
                  <c:v>549</c:v>
                </c:pt>
                <c:pt idx="1823">
                  <c:v>425</c:v>
                </c:pt>
                <c:pt idx="1824">
                  <c:v>598</c:v>
                </c:pt>
                <c:pt idx="1825">
                  <c:v>608</c:v>
                </c:pt>
                <c:pt idx="1826">
                  <c:v>602</c:v>
                </c:pt>
                <c:pt idx="1827">
                  <c:v>584</c:v>
                </c:pt>
                <c:pt idx="1828">
                  <c:v>638</c:v>
                </c:pt>
                <c:pt idx="1829">
                  <c:v>726</c:v>
                </c:pt>
                <c:pt idx="1830">
                  <c:v>656</c:v>
                </c:pt>
                <c:pt idx="1831">
                  <c:v>667</c:v>
                </c:pt>
                <c:pt idx="1832">
                  <c:v>672</c:v>
                </c:pt>
                <c:pt idx="1833">
                  <c:v>672</c:v>
                </c:pt>
                <c:pt idx="1834">
                  <c:v>709</c:v>
                </c:pt>
                <c:pt idx="1835">
                  <c:v>854</c:v>
                </c:pt>
                <c:pt idx="1836">
                  <c:v>759</c:v>
                </c:pt>
                <c:pt idx="1837">
                  <c:v>677</c:v>
                </c:pt>
                <c:pt idx="1838">
                  <c:v>745</c:v>
                </c:pt>
                <c:pt idx="1839">
                  <c:v>740</c:v>
                </c:pt>
                <c:pt idx="1840">
                  <c:v>694</c:v>
                </c:pt>
                <c:pt idx="1841">
                  <c:v>812</c:v>
                </c:pt>
                <c:pt idx="1842">
                  <c:v>736</c:v>
                </c:pt>
                <c:pt idx="1843">
                  <c:v>758</c:v>
                </c:pt>
                <c:pt idx="1844">
                  <c:v>747</c:v>
                </c:pt>
                <c:pt idx="1845">
                  <c:v>763</c:v>
                </c:pt>
                <c:pt idx="1846">
                  <c:v>715</c:v>
                </c:pt>
                <c:pt idx="1847">
                  <c:v>544</c:v>
                </c:pt>
                <c:pt idx="1848">
                  <c:v>735</c:v>
                </c:pt>
                <c:pt idx="1849">
                  <c:v>722</c:v>
                </c:pt>
                <c:pt idx="1850">
                  <c:v>788</c:v>
                </c:pt>
                <c:pt idx="1851">
                  <c:v>740</c:v>
                </c:pt>
                <c:pt idx="1852">
                  <c:v>728</c:v>
                </c:pt>
                <c:pt idx="1853">
                  <c:v>760</c:v>
                </c:pt>
                <c:pt idx="1854">
                  <c:v>798</c:v>
                </c:pt>
                <c:pt idx="1855">
                  <c:v>703</c:v>
                </c:pt>
                <c:pt idx="1856">
                  <c:v>733</c:v>
                </c:pt>
                <c:pt idx="1857">
                  <c:v>746</c:v>
                </c:pt>
                <c:pt idx="1858">
                  <c:v>758</c:v>
                </c:pt>
                <c:pt idx="1859">
                  <c:v>827</c:v>
                </c:pt>
                <c:pt idx="1860">
                  <c:v>806</c:v>
                </c:pt>
                <c:pt idx="1861">
                  <c:v>769</c:v>
                </c:pt>
                <c:pt idx="1862">
                  <c:v>827</c:v>
                </c:pt>
                <c:pt idx="1863">
                  <c:v>846</c:v>
                </c:pt>
                <c:pt idx="1864">
                  <c:v>778</c:v>
                </c:pt>
                <c:pt idx="1865">
                  <c:v>829</c:v>
                </c:pt>
                <c:pt idx="1866">
                  <c:v>829</c:v>
                </c:pt>
                <c:pt idx="1867">
                  <c:v>778</c:v>
                </c:pt>
                <c:pt idx="1868">
                  <c:v>859</c:v>
                </c:pt>
                <c:pt idx="1869">
                  <c:v>882</c:v>
                </c:pt>
                <c:pt idx="1870">
                  <c:v>818</c:v>
                </c:pt>
                <c:pt idx="1871">
                  <c:v>612</c:v>
                </c:pt>
                <c:pt idx="1872">
                  <c:v>860</c:v>
                </c:pt>
                <c:pt idx="1873">
                  <c:v>896</c:v>
                </c:pt>
                <c:pt idx="1874">
                  <c:v>874</c:v>
                </c:pt>
                <c:pt idx="1875">
                  <c:v>840</c:v>
                </c:pt>
                <c:pt idx="1876">
                  <c:v>818</c:v>
                </c:pt>
                <c:pt idx="1877">
                  <c:v>838</c:v>
                </c:pt>
                <c:pt idx="1878">
                  <c:v>806</c:v>
                </c:pt>
                <c:pt idx="1879">
                  <c:v>810</c:v>
                </c:pt>
                <c:pt idx="1880">
                  <c:v>796</c:v>
                </c:pt>
                <c:pt idx="1881">
                  <c:v>830</c:v>
                </c:pt>
                <c:pt idx="1882">
                  <c:v>766</c:v>
                </c:pt>
                <c:pt idx="1883">
                  <c:v>571</c:v>
                </c:pt>
                <c:pt idx="1884">
                  <c:v>814</c:v>
                </c:pt>
                <c:pt idx="1885">
                  <c:v>674</c:v>
                </c:pt>
                <c:pt idx="1886">
                  <c:v>746</c:v>
                </c:pt>
                <c:pt idx="1887">
                  <c:v>818</c:v>
                </c:pt>
                <c:pt idx="1888">
                  <c:v>735</c:v>
                </c:pt>
                <c:pt idx="1889">
                  <c:v>780</c:v>
                </c:pt>
                <c:pt idx="1890">
                  <c:v>810</c:v>
                </c:pt>
                <c:pt idx="1891">
                  <c:v>734</c:v>
                </c:pt>
                <c:pt idx="1892">
                  <c:v>811</c:v>
                </c:pt>
                <c:pt idx="1893">
                  <c:v>743</c:v>
                </c:pt>
                <c:pt idx="1894">
                  <c:v>746</c:v>
                </c:pt>
                <c:pt idx="1895">
                  <c:v>780</c:v>
                </c:pt>
                <c:pt idx="1896">
                  <c:v>794</c:v>
                </c:pt>
                <c:pt idx="1897">
                  <c:v>772</c:v>
                </c:pt>
                <c:pt idx="1898">
                  <c:v>813</c:v>
                </c:pt>
                <c:pt idx="1899">
                  <c:v>821</c:v>
                </c:pt>
                <c:pt idx="1900">
                  <c:v>807</c:v>
                </c:pt>
                <c:pt idx="1901">
                  <c:v>883</c:v>
                </c:pt>
                <c:pt idx="1902">
                  <c:v>781</c:v>
                </c:pt>
                <c:pt idx="1903">
                  <c:v>815</c:v>
                </c:pt>
                <c:pt idx="1904">
                  <c:v>792</c:v>
                </c:pt>
                <c:pt idx="1905">
                  <c:v>830</c:v>
                </c:pt>
                <c:pt idx="1906">
                  <c:v>786</c:v>
                </c:pt>
                <c:pt idx="1907">
                  <c:v>576</c:v>
                </c:pt>
                <c:pt idx="1908">
                  <c:v>876</c:v>
                </c:pt>
                <c:pt idx="1909">
                  <c:v>879</c:v>
                </c:pt>
                <c:pt idx="1910">
                  <c:v>913</c:v>
                </c:pt>
                <c:pt idx="1911">
                  <c:v>874</c:v>
                </c:pt>
                <c:pt idx="1912">
                  <c:v>904</c:v>
                </c:pt>
                <c:pt idx="1913">
                  <c:v>886</c:v>
                </c:pt>
                <c:pt idx="1914">
                  <c:v>877</c:v>
                </c:pt>
                <c:pt idx="1915">
                  <c:v>876</c:v>
                </c:pt>
                <c:pt idx="1916">
                  <c:v>918</c:v>
                </c:pt>
                <c:pt idx="1917">
                  <c:v>864</c:v>
                </c:pt>
                <c:pt idx="1918">
                  <c:v>878</c:v>
                </c:pt>
                <c:pt idx="1919">
                  <c:v>894</c:v>
                </c:pt>
                <c:pt idx="1920">
                  <c:v>935</c:v>
                </c:pt>
                <c:pt idx="1921">
                  <c:v>891</c:v>
                </c:pt>
                <c:pt idx="1922">
                  <c:v>878</c:v>
                </c:pt>
                <c:pt idx="1923">
                  <c:v>956</c:v>
                </c:pt>
                <c:pt idx="1924">
                  <c:v>920</c:v>
                </c:pt>
                <c:pt idx="1925">
                  <c:v>943</c:v>
                </c:pt>
                <c:pt idx="1926">
                  <c:v>1000</c:v>
                </c:pt>
                <c:pt idx="1927">
                  <c:v>950</c:v>
                </c:pt>
                <c:pt idx="1928">
                  <c:v>1045</c:v>
                </c:pt>
                <c:pt idx="1929">
                  <c:v>1003</c:v>
                </c:pt>
                <c:pt idx="1930">
                  <c:v>934</c:v>
                </c:pt>
                <c:pt idx="1931">
                  <c:v>625</c:v>
                </c:pt>
                <c:pt idx="1932">
                  <c:v>1012</c:v>
                </c:pt>
                <c:pt idx="1933">
                  <c:v>1049</c:v>
                </c:pt>
                <c:pt idx="1934">
                  <c:v>952</c:v>
                </c:pt>
                <c:pt idx="1935">
                  <c:v>954</c:v>
                </c:pt>
                <c:pt idx="1936">
                  <c:v>961</c:v>
                </c:pt>
                <c:pt idx="1937">
                  <c:v>976</c:v>
                </c:pt>
                <c:pt idx="1938">
                  <c:v>920</c:v>
                </c:pt>
                <c:pt idx="1939">
                  <c:v>1038</c:v>
                </c:pt>
                <c:pt idx="1940">
                  <c:v>942</c:v>
                </c:pt>
                <c:pt idx="1941">
                  <c:v>967</c:v>
                </c:pt>
                <c:pt idx="1942">
                  <c:v>1075</c:v>
                </c:pt>
                <c:pt idx="1943">
                  <c:v>1116</c:v>
                </c:pt>
                <c:pt idx="1944">
                  <c:v>1230</c:v>
                </c:pt>
                <c:pt idx="1945">
                  <c:v>1219</c:v>
                </c:pt>
                <c:pt idx="1946">
                  <c:v>1147</c:v>
                </c:pt>
                <c:pt idx="1947">
                  <c:v>1174</c:v>
                </c:pt>
                <c:pt idx="1948">
                  <c:v>1121</c:v>
                </c:pt>
                <c:pt idx="1949">
                  <c:v>1095</c:v>
                </c:pt>
                <c:pt idx="1950">
                  <c:v>1149</c:v>
                </c:pt>
                <c:pt idx="1951">
                  <c:v>1148</c:v>
                </c:pt>
                <c:pt idx="1952">
                  <c:v>1125</c:v>
                </c:pt>
                <c:pt idx="1953">
                  <c:v>1165</c:v>
                </c:pt>
                <c:pt idx="1954">
                  <c:v>1068</c:v>
                </c:pt>
                <c:pt idx="1955">
                  <c:v>718</c:v>
                </c:pt>
                <c:pt idx="1956">
                  <c:v>1203</c:v>
                </c:pt>
                <c:pt idx="1957">
                  <c:v>1098</c:v>
                </c:pt>
                <c:pt idx="1958">
                  <c:v>1202</c:v>
                </c:pt>
                <c:pt idx="1959">
                  <c:v>1089</c:v>
                </c:pt>
                <c:pt idx="1960">
                  <c:v>1044</c:v>
                </c:pt>
                <c:pt idx="1961">
                  <c:v>1053</c:v>
                </c:pt>
                <c:pt idx="1962">
                  <c:v>1077</c:v>
                </c:pt>
                <c:pt idx="1963">
                  <c:v>1190</c:v>
                </c:pt>
                <c:pt idx="1964">
                  <c:v>1075</c:v>
                </c:pt>
                <c:pt idx="1965">
                  <c:v>1069</c:v>
                </c:pt>
                <c:pt idx="1966">
                  <c:v>1114</c:v>
                </c:pt>
                <c:pt idx="1967">
                  <c:v>1372</c:v>
                </c:pt>
                <c:pt idx="1968">
                  <c:v>1483</c:v>
                </c:pt>
                <c:pt idx="1969">
                  <c:v>1314</c:v>
                </c:pt>
                <c:pt idx="1970">
                  <c:v>1411</c:v>
                </c:pt>
                <c:pt idx="1971">
                  <c:v>1377</c:v>
                </c:pt>
                <c:pt idx="1972">
                  <c:v>1363</c:v>
                </c:pt>
                <c:pt idx="1973">
                  <c:v>1305</c:v>
                </c:pt>
                <c:pt idx="1974">
                  <c:v>1324</c:v>
                </c:pt>
                <c:pt idx="1975">
                  <c:v>1251</c:v>
                </c:pt>
                <c:pt idx="1976">
                  <c:v>1158</c:v>
                </c:pt>
                <c:pt idx="1977">
                  <c:v>1225</c:v>
                </c:pt>
                <c:pt idx="1978">
                  <c:v>1066</c:v>
                </c:pt>
                <c:pt idx="1979">
                  <c:v>791</c:v>
                </c:pt>
                <c:pt idx="1980">
                  <c:v>1207</c:v>
                </c:pt>
                <c:pt idx="1981">
                  <c:v>1303</c:v>
                </c:pt>
                <c:pt idx="1982">
                  <c:v>1241</c:v>
                </c:pt>
                <c:pt idx="1983">
                  <c:v>1159</c:v>
                </c:pt>
                <c:pt idx="1984">
                  <c:v>1291</c:v>
                </c:pt>
                <c:pt idx="1985">
                  <c:v>1181</c:v>
                </c:pt>
                <c:pt idx="1986">
                  <c:v>1182</c:v>
                </c:pt>
                <c:pt idx="1987">
                  <c:v>1057</c:v>
                </c:pt>
                <c:pt idx="1988">
                  <c:v>1119</c:v>
                </c:pt>
                <c:pt idx="1989">
                  <c:v>1060</c:v>
                </c:pt>
                <c:pt idx="1990">
                  <c:v>977</c:v>
                </c:pt>
                <c:pt idx="1991">
                  <c:v>853</c:v>
                </c:pt>
                <c:pt idx="1992">
                  <c:v>803</c:v>
                </c:pt>
                <c:pt idx="1993">
                  <c:v>757</c:v>
                </c:pt>
                <c:pt idx="1994">
                  <c:v>699</c:v>
                </c:pt>
                <c:pt idx="1995">
                  <c:v>732</c:v>
                </c:pt>
                <c:pt idx="1996">
                  <c:v>772</c:v>
                </c:pt>
                <c:pt idx="1997">
                  <c:v>733</c:v>
                </c:pt>
                <c:pt idx="1998">
                  <c:v>709</c:v>
                </c:pt>
                <c:pt idx="1999">
                  <c:v>683</c:v>
                </c:pt>
                <c:pt idx="2000">
                  <c:v>681</c:v>
                </c:pt>
                <c:pt idx="2001">
                  <c:v>708</c:v>
                </c:pt>
                <c:pt idx="2002">
                  <c:v>629</c:v>
                </c:pt>
                <c:pt idx="2003">
                  <c:v>448</c:v>
                </c:pt>
                <c:pt idx="2004">
                  <c:v>619</c:v>
                </c:pt>
                <c:pt idx="2005">
                  <c:v>599</c:v>
                </c:pt>
                <c:pt idx="2006">
                  <c:v>605</c:v>
                </c:pt>
                <c:pt idx="2007">
                  <c:v>613</c:v>
                </c:pt>
                <c:pt idx="2008">
                  <c:v>577</c:v>
                </c:pt>
                <c:pt idx="2009">
                  <c:v>552</c:v>
                </c:pt>
                <c:pt idx="2010">
                  <c:v>534</c:v>
                </c:pt>
                <c:pt idx="2011">
                  <c:v>521</c:v>
                </c:pt>
                <c:pt idx="2012">
                  <c:v>525</c:v>
                </c:pt>
                <c:pt idx="2013">
                  <c:v>509</c:v>
                </c:pt>
                <c:pt idx="2014">
                  <c:v>468</c:v>
                </c:pt>
                <c:pt idx="2015">
                  <c:v>458</c:v>
                </c:pt>
                <c:pt idx="2016">
                  <c:v>487</c:v>
                </c:pt>
                <c:pt idx="2017">
                  <c:v>533</c:v>
                </c:pt>
                <c:pt idx="2018">
                  <c:v>498</c:v>
                </c:pt>
                <c:pt idx="2019">
                  <c:v>475</c:v>
                </c:pt>
                <c:pt idx="2020">
                  <c:v>438</c:v>
                </c:pt>
                <c:pt idx="2021">
                  <c:v>481</c:v>
                </c:pt>
                <c:pt idx="2022">
                  <c:v>452</c:v>
                </c:pt>
                <c:pt idx="2023">
                  <c:v>431</c:v>
                </c:pt>
                <c:pt idx="2024">
                  <c:v>431</c:v>
                </c:pt>
                <c:pt idx="2025">
                  <c:v>438</c:v>
                </c:pt>
                <c:pt idx="2026">
                  <c:v>443</c:v>
                </c:pt>
                <c:pt idx="2027">
                  <c:v>292</c:v>
                </c:pt>
                <c:pt idx="2028">
                  <c:v>448</c:v>
                </c:pt>
                <c:pt idx="2029">
                  <c:v>373</c:v>
                </c:pt>
                <c:pt idx="2030">
                  <c:v>409</c:v>
                </c:pt>
                <c:pt idx="2031">
                  <c:v>438</c:v>
                </c:pt>
                <c:pt idx="2032">
                  <c:v>411</c:v>
                </c:pt>
                <c:pt idx="2033">
                  <c:v>424</c:v>
                </c:pt>
                <c:pt idx="2034">
                  <c:v>426</c:v>
                </c:pt>
                <c:pt idx="2035">
                  <c:v>382</c:v>
                </c:pt>
                <c:pt idx="2036">
                  <c:v>403</c:v>
                </c:pt>
                <c:pt idx="2037">
                  <c:v>344</c:v>
                </c:pt>
                <c:pt idx="2038">
                  <c:v>422</c:v>
                </c:pt>
                <c:pt idx="2039">
                  <c:v>433</c:v>
                </c:pt>
                <c:pt idx="2040">
                  <c:v>414</c:v>
                </c:pt>
                <c:pt idx="2041">
                  <c:v>361</c:v>
                </c:pt>
                <c:pt idx="2042">
                  <c:v>401</c:v>
                </c:pt>
                <c:pt idx="2043">
                  <c:v>387</c:v>
                </c:pt>
                <c:pt idx="2044">
                  <c:v>338</c:v>
                </c:pt>
                <c:pt idx="2045">
                  <c:v>411</c:v>
                </c:pt>
                <c:pt idx="2046">
                  <c:v>389</c:v>
                </c:pt>
                <c:pt idx="2047">
                  <c:v>351</c:v>
                </c:pt>
                <c:pt idx="2048">
                  <c:v>388</c:v>
                </c:pt>
                <c:pt idx="2049">
                  <c:v>359</c:v>
                </c:pt>
                <c:pt idx="2050">
                  <c:v>377</c:v>
                </c:pt>
                <c:pt idx="2051">
                  <c:v>255</c:v>
                </c:pt>
                <c:pt idx="2052">
                  <c:v>386</c:v>
                </c:pt>
                <c:pt idx="2053">
                  <c:v>376</c:v>
                </c:pt>
                <c:pt idx="2054">
                  <c:v>403</c:v>
                </c:pt>
                <c:pt idx="2055">
                  <c:v>398</c:v>
                </c:pt>
                <c:pt idx="2056">
                  <c:v>355</c:v>
                </c:pt>
                <c:pt idx="2057">
                  <c:v>367</c:v>
                </c:pt>
                <c:pt idx="2058">
                  <c:v>392</c:v>
                </c:pt>
                <c:pt idx="2059">
                  <c:v>379</c:v>
                </c:pt>
                <c:pt idx="2060">
                  <c:v>347</c:v>
                </c:pt>
                <c:pt idx="2061">
                  <c:v>353</c:v>
                </c:pt>
                <c:pt idx="2062">
                  <c:v>377</c:v>
                </c:pt>
                <c:pt idx="2063">
                  <c:v>395</c:v>
                </c:pt>
                <c:pt idx="2064">
                  <c:v>347</c:v>
                </c:pt>
                <c:pt idx="2065">
                  <c:v>357</c:v>
                </c:pt>
                <c:pt idx="2066">
                  <c:v>433</c:v>
                </c:pt>
                <c:pt idx="2067">
                  <c:v>394</c:v>
                </c:pt>
                <c:pt idx="2068">
                  <c:v>400</c:v>
                </c:pt>
                <c:pt idx="2069">
                  <c:v>333</c:v>
                </c:pt>
                <c:pt idx="2070">
                  <c:v>422</c:v>
                </c:pt>
                <c:pt idx="2071">
                  <c:v>381</c:v>
                </c:pt>
                <c:pt idx="2072">
                  <c:v>403</c:v>
                </c:pt>
                <c:pt idx="2073">
                  <c:v>375</c:v>
                </c:pt>
                <c:pt idx="2074">
                  <c:v>447</c:v>
                </c:pt>
                <c:pt idx="2075">
                  <c:v>385</c:v>
                </c:pt>
                <c:pt idx="2076">
                  <c:v>429</c:v>
                </c:pt>
                <c:pt idx="2077">
                  <c:v>403</c:v>
                </c:pt>
                <c:pt idx="2078">
                  <c:v>458</c:v>
                </c:pt>
                <c:pt idx="2079">
                  <c:v>459</c:v>
                </c:pt>
                <c:pt idx="2080">
                  <c:v>458</c:v>
                </c:pt>
                <c:pt idx="2081">
                  <c:v>426</c:v>
                </c:pt>
                <c:pt idx="2082">
                  <c:v>498</c:v>
                </c:pt>
                <c:pt idx="2083">
                  <c:v>456</c:v>
                </c:pt>
                <c:pt idx="2084">
                  <c:v>584</c:v>
                </c:pt>
                <c:pt idx="2085">
                  <c:v>534</c:v>
                </c:pt>
                <c:pt idx="2086">
                  <c:v>610</c:v>
                </c:pt>
                <c:pt idx="2087">
                  <c:v>661</c:v>
                </c:pt>
                <c:pt idx="2088">
                  <c:v>704</c:v>
                </c:pt>
                <c:pt idx="2089">
                  <c:v>554</c:v>
                </c:pt>
                <c:pt idx="2090">
                  <c:v>710</c:v>
                </c:pt>
                <c:pt idx="2091">
                  <c:v>804</c:v>
                </c:pt>
                <c:pt idx="2092">
                  <c:v>785</c:v>
                </c:pt>
                <c:pt idx="2093">
                  <c:v>738</c:v>
                </c:pt>
                <c:pt idx="2094">
                  <c:v>814</c:v>
                </c:pt>
                <c:pt idx="2095">
                  <c:v>828</c:v>
                </c:pt>
                <c:pt idx="2096">
                  <c:v>880</c:v>
                </c:pt>
                <c:pt idx="2097">
                  <c:v>943</c:v>
                </c:pt>
                <c:pt idx="2098">
                  <c:v>1053</c:v>
                </c:pt>
                <c:pt idx="2099">
                  <c:v>1227</c:v>
                </c:pt>
                <c:pt idx="2100">
                  <c:v>1103</c:v>
                </c:pt>
                <c:pt idx="2101">
                  <c:v>1146</c:v>
                </c:pt>
                <c:pt idx="2102">
                  <c:v>1045</c:v>
                </c:pt>
                <c:pt idx="2103">
                  <c:v>1044</c:v>
                </c:pt>
                <c:pt idx="2104">
                  <c:v>1155</c:v>
                </c:pt>
                <c:pt idx="2105">
                  <c:v>1221</c:v>
                </c:pt>
                <c:pt idx="2106">
                  <c:v>1224</c:v>
                </c:pt>
                <c:pt idx="2107">
                  <c:v>1142</c:v>
                </c:pt>
                <c:pt idx="2108">
                  <c:v>1231</c:v>
                </c:pt>
                <c:pt idx="2109">
                  <c:v>1326</c:v>
                </c:pt>
                <c:pt idx="2110">
                  <c:v>1269</c:v>
                </c:pt>
                <c:pt idx="2111">
                  <c:v>1368</c:v>
                </c:pt>
                <c:pt idx="2112">
                  <c:v>1325</c:v>
                </c:pt>
                <c:pt idx="2113">
                  <c:v>1318</c:v>
                </c:pt>
                <c:pt idx="2114">
                  <c:v>1315</c:v>
                </c:pt>
                <c:pt idx="2115">
                  <c:v>1335</c:v>
                </c:pt>
                <c:pt idx="2116">
                  <c:v>1319</c:v>
                </c:pt>
                <c:pt idx="2117">
                  <c:v>1432</c:v>
                </c:pt>
                <c:pt idx="2118">
                  <c:v>1326</c:v>
                </c:pt>
                <c:pt idx="2119">
                  <c:v>1255</c:v>
                </c:pt>
                <c:pt idx="2120">
                  <c:v>1446</c:v>
                </c:pt>
                <c:pt idx="2121">
                  <c:v>1545</c:v>
                </c:pt>
                <c:pt idx="2122">
                  <c:v>1463</c:v>
                </c:pt>
                <c:pt idx="2123">
                  <c:v>1477</c:v>
                </c:pt>
                <c:pt idx="2124">
                  <c:v>1484</c:v>
                </c:pt>
                <c:pt idx="2125">
                  <c:v>1396</c:v>
                </c:pt>
                <c:pt idx="2126">
                  <c:v>1374</c:v>
                </c:pt>
                <c:pt idx="2127">
                  <c:v>1428</c:v>
                </c:pt>
                <c:pt idx="2128">
                  <c:v>1314</c:v>
                </c:pt>
                <c:pt idx="2129">
                  <c:v>1407</c:v>
                </c:pt>
                <c:pt idx="2130">
                  <c:v>1370</c:v>
                </c:pt>
                <c:pt idx="2131">
                  <c:v>1393</c:v>
                </c:pt>
                <c:pt idx="2132">
                  <c:v>1376</c:v>
                </c:pt>
                <c:pt idx="2133">
                  <c:v>1311</c:v>
                </c:pt>
                <c:pt idx="2134">
                  <c:v>1391</c:v>
                </c:pt>
                <c:pt idx="2135">
                  <c:v>1420</c:v>
                </c:pt>
                <c:pt idx="2136">
                  <c:v>1460</c:v>
                </c:pt>
                <c:pt idx="2137">
                  <c:v>1320</c:v>
                </c:pt>
                <c:pt idx="2138">
                  <c:v>1380</c:v>
                </c:pt>
                <c:pt idx="2139">
                  <c:v>1407</c:v>
                </c:pt>
                <c:pt idx="2140">
                  <c:v>1252</c:v>
                </c:pt>
                <c:pt idx="2141">
                  <c:v>1278</c:v>
                </c:pt>
                <c:pt idx="2142">
                  <c:v>1404</c:v>
                </c:pt>
                <c:pt idx="2143">
                  <c:v>1224</c:v>
                </c:pt>
                <c:pt idx="2144">
                  <c:v>1237</c:v>
                </c:pt>
                <c:pt idx="2145">
                  <c:v>1310</c:v>
                </c:pt>
                <c:pt idx="2146">
                  <c:v>1283</c:v>
                </c:pt>
                <c:pt idx="2147">
                  <c:v>1350</c:v>
                </c:pt>
                <c:pt idx="2148">
                  <c:v>1366</c:v>
                </c:pt>
                <c:pt idx="2149">
                  <c:v>1284</c:v>
                </c:pt>
                <c:pt idx="2150">
                  <c:v>1400</c:v>
                </c:pt>
                <c:pt idx="2151">
                  <c:v>1394</c:v>
                </c:pt>
                <c:pt idx="2152">
                  <c:v>1271</c:v>
                </c:pt>
                <c:pt idx="2153">
                  <c:v>1311</c:v>
                </c:pt>
                <c:pt idx="2154">
                  <c:v>1322</c:v>
                </c:pt>
                <c:pt idx="2155">
                  <c:v>1266</c:v>
                </c:pt>
                <c:pt idx="2156">
                  <c:v>1361</c:v>
                </c:pt>
                <c:pt idx="2157">
                  <c:v>1376</c:v>
                </c:pt>
                <c:pt idx="2158">
                  <c:v>1299</c:v>
                </c:pt>
                <c:pt idx="2159">
                  <c:v>1363</c:v>
                </c:pt>
                <c:pt idx="2160">
                  <c:v>1359</c:v>
                </c:pt>
                <c:pt idx="2161">
                  <c:v>1293</c:v>
                </c:pt>
                <c:pt idx="2162">
                  <c:v>1265</c:v>
                </c:pt>
                <c:pt idx="2163">
                  <c:v>1336</c:v>
                </c:pt>
                <c:pt idx="2164">
                  <c:v>1254</c:v>
                </c:pt>
                <c:pt idx="2165">
                  <c:v>1226</c:v>
                </c:pt>
                <c:pt idx="2166">
                  <c:v>1230</c:v>
                </c:pt>
                <c:pt idx="2167">
                  <c:v>1279</c:v>
                </c:pt>
                <c:pt idx="2168">
                  <c:v>1253</c:v>
                </c:pt>
                <c:pt idx="2169">
                  <c:v>1287</c:v>
                </c:pt>
                <c:pt idx="2170">
                  <c:v>1335</c:v>
                </c:pt>
                <c:pt idx="2171">
                  <c:v>1218</c:v>
                </c:pt>
                <c:pt idx="2172">
                  <c:v>1200</c:v>
                </c:pt>
                <c:pt idx="2173">
                  <c:v>1179</c:v>
                </c:pt>
                <c:pt idx="2174">
                  <c:v>1222</c:v>
                </c:pt>
                <c:pt idx="2175">
                  <c:v>1281</c:v>
                </c:pt>
                <c:pt idx="2176">
                  <c:v>1189</c:v>
                </c:pt>
                <c:pt idx="2177">
                  <c:v>1192</c:v>
                </c:pt>
                <c:pt idx="2178">
                  <c:v>1197</c:v>
                </c:pt>
                <c:pt idx="2179">
                  <c:v>1232</c:v>
                </c:pt>
                <c:pt idx="2180">
                  <c:v>1184</c:v>
                </c:pt>
                <c:pt idx="2181">
                  <c:v>1113</c:v>
                </c:pt>
                <c:pt idx="2182">
                  <c:v>1178</c:v>
                </c:pt>
                <c:pt idx="2183">
                  <c:v>1255</c:v>
                </c:pt>
                <c:pt idx="2184">
                  <c:v>1340</c:v>
                </c:pt>
                <c:pt idx="2185">
                  <c:v>1260</c:v>
                </c:pt>
                <c:pt idx="2186">
                  <c:v>1188</c:v>
                </c:pt>
                <c:pt idx="2187">
                  <c:v>1191</c:v>
                </c:pt>
                <c:pt idx="2188">
                  <c:v>1295</c:v>
                </c:pt>
                <c:pt idx="2189">
                  <c:v>1308</c:v>
                </c:pt>
                <c:pt idx="2190">
                  <c:v>1248</c:v>
                </c:pt>
                <c:pt idx="2191">
                  <c:v>1218</c:v>
                </c:pt>
                <c:pt idx="2192">
                  <c:v>1323</c:v>
                </c:pt>
                <c:pt idx="2193">
                  <c:v>1278</c:v>
                </c:pt>
                <c:pt idx="2194">
                  <c:v>1259</c:v>
                </c:pt>
                <c:pt idx="2195">
                  <c:v>1298</c:v>
                </c:pt>
                <c:pt idx="2196">
                  <c:v>1291</c:v>
                </c:pt>
                <c:pt idx="2197">
                  <c:v>1257</c:v>
                </c:pt>
                <c:pt idx="2198">
                  <c:v>1236</c:v>
                </c:pt>
                <c:pt idx="2199">
                  <c:v>1265</c:v>
                </c:pt>
                <c:pt idx="2200">
                  <c:v>1297</c:v>
                </c:pt>
                <c:pt idx="2201">
                  <c:v>1291</c:v>
                </c:pt>
                <c:pt idx="2202">
                  <c:v>1391</c:v>
                </c:pt>
                <c:pt idx="2203">
                  <c:v>1335</c:v>
                </c:pt>
                <c:pt idx="2204">
                  <c:v>1256</c:v>
                </c:pt>
                <c:pt idx="2205">
                  <c:v>1286</c:v>
                </c:pt>
                <c:pt idx="2206">
                  <c:v>1366</c:v>
                </c:pt>
                <c:pt idx="2207">
                  <c:v>1367</c:v>
                </c:pt>
                <c:pt idx="2208">
                  <c:v>1485</c:v>
                </c:pt>
                <c:pt idx="2209">
                  <c:v>1482</c:v>
                </c:pt>
                <c:pt idx="2210">
                  <c:v>1326</c:v>
                </c:pt>
                <c:pt idx="2211">
                  <c:v>1320</c:v>
                </c:pt>
                <c:pt idx="2212">
                  <c:v>1279</c:v>
                </c:pt>
                <c:pt idx="2213">
                  <c:v>1252</c:v>
                </c:pt>
                <c:pt idx="2214">
                  <c:v>1319</c:v>
                </c:pt>
                <c:pt idx="2215">
                  <c:v>1206</c:v>
                </c:pt>
                <c:pt idx="2216">
                  <c:v>1174</c:v>
                </c:pt>
                <c:pt idx="2217">
                  <c:v>1122</c:v>
                </c:pt>
                <c:pt idx="2218">
                  <c:v>1072</c:v>
                </c:pt>
                <c:pt idx="2219">
                  <c:v>1124</c:v>
                </c:pt>
                <c:pt idx="2220">
                  <c:v>1092</c:v>
                </c:pt>
                <c:pt idx="2221">
                  <c:v>1097</c:v>
                </c:pt>
                <c:pt idx="2222">
                  <c:v>1087</c:v>
                </c:pt>
                <c:pt idx="2223">
                  <c:v>1167</c:v>
                </c:pt>
                <c:pt idx="2224">
                  <c:v>1098</c:v>
                </c:pt>
                <c:pt idx="2225">
                  <c:v>1193</c:v>
                </c:pt>
                <c:pt idx="2226">
                  <c:v>1064</c:v>
                </c:pt>
                <c:pt idx="2227">
                  <c:v>1059</c:v>
                </c:pt>
                <c:pt idx="2228">
                  <c:v>1030</c:v>
                </c:pt>
                <c:pt idx="2229">
                  <c:v>1100</c:v>
                </c:pt>
                <c:pt idx="2230">
                  <c:v>1100</c:v>
                </c:pt>
                <c:pt idx="2231">
                  <c:v>1113</c:v>
                </c:pt>
                <c:pt idx="2232">
                  <c:v>1030</c:v>
                </c:pt>
                <c:pt idx="2233">
                  <c:v>1119</c:v>
                </c:pt>
                <c:pt idx="2234">
                  <c:v>972</c:v>
                </c:pt>
                <c:pt idx="2235">
                  <c:v>985</c:v>
                </c:pt>
                <c:pt idx="2236">
                  <c:v>998</c:v>
                </c:pt>
                <c:pt idx="2237">
                  <c:v>1041</c:v>
                </c:pt>
                <c:pt idx="2238">
                  <c:v>946</c:v>
                </c:pt>
                <c:pt idx="2239">
                  <c:v>1006</c:v>
                </c:pt>
                <c:pt idx="2240">
                  <c:v>984</c:v>
                </c:pt>
                <c:pt idx="2241">
                  <c:v>988</c:v>
                </c:pt>
                <c:pt idx="2242">
                  <c:v>985</c:v>
                </c:pt>
                <c:pt idx="2243">
                  <c:v>1021</c:v>
                </c:pt>
                <c:pt idx="2244">
                  <c:v>1001</c:v>
                </c:pt>
                <c:pt idx="2245">
                  <c:v>979</c:v>
                </c:pt>
                <c:pt idx="2246">
                  <c:v>951</c:v>
                </c:pt>
                <c:pt idx="2247">
                  <c:v>980</c:v>
                </c:pt>
                <c:pt idx="2248">
                  <c:v>1009</c:v>
                </c:pt>
                <c:pt idx="2249">
                  <c:v>1037</c:v>
                </c:pt>
                <c:pt idx="2250">
                  <c:v>959</c:v>
                </c:pt>
                <c:pt idx="2251">
                  <c:v>935</c:v>
                </c:pt>
                <c:pt idx="2252">
                  <c:v>963</c:v>
                </c:pt>
                <c:pt idx="2253">
                  <c:v>916</c:v>
                </c:pt>
                <c:pt idx="2254">
                  <c:v>919</c:v>
                </c:pt>
                <c:pt idx="2255">
                  <c:v>972</c:v>
                </c:pt>
                <c:pt idx="2256">
                  <c:v>924</c:v>
                </c:pt>
                <c:pt idx="2257">
                  <c:v>902</c:v>
                </c:pt>
                <c:pt idx="2258">
                  <c:v>914</c:v>
                </c:pt>
                <c:pt idx="2259">
                  <c:v>922</c:v>
                </c:pt>
                <c:pt idx="2260">
                  <c:v>926</c:v>
                </c:pt>
                <c:pt idx="2261">
                  <c:v>914</c:v>
                </c:pt>
                <c:pt idx="2262">
                  <c:v>882</c:v>
                </c:pt>
                <c:pt idx="2263">
                  <c:v>899</c:v>
                </c:pt>
                <c:pt idx="2264">
                  <c:v>903</c:v>
                </c:pt>
                <c:pt idx="2265">
                  <c:v>971</c:v>
                </c:pt>
                <c:pt idx="2266">
                  <c:v>875</c:v>
                </c:pt>
                <c:pt idx="2267">
                  <c:v>1063</c:v>
                </c:pt>
                <c:pt idx="2268">
                  <c:v>968</c:v>
                </c:pt>
                <c:pt idx="2269">
                  <c:v>878</c:v>
                </c:pt>
                <c:pt idx="2270">
                  <c:v>869</c:v>
                </c:pt>
                <c:pt idx="2271">
                  <c:v>849</c:v>
                </c:pt>
                <c:pt idx="2272">
                  <c:v>888</c:v>
                </c:pt>
                <c:pt idx="2273">
                  <c:v>831</c:v>
                </c:pt>
                <c:pt idx="2274">
                  <c:v>926</c:v>
                </c:pt>
                <c:pt idx="2275">
                  <c:v>890</c:v>
                </c:pt>
                <c:pt idx="2276">
                  <c:v>781</c:v>
                </c:pt>
                <c:pt idx="2277">
                  <c:v>827</c:v>
                </c:pt>
                <c:pt idx="2278">
                  <c:v>767</c:v>
                </c:pt>
                <c:pt idx="2279">
                  <c:v>760</c:v>
                </c:pt>
                <c:pt idx="2280">
                  <c:v>750</c:v>
                </c:pt>
                <c:pt idx="2281">
                  <c:v>718</c:v>
                </c:pt>
                <c:pt idx="2282">
                  <c:v>779</c:v>
                </c:pt>
                <c:pt idx="2283">
                  <c:v>686</c:v>
                </c:pt>
                <c:pt idx="2284">
                  <c:v>758</c:v>
                </c:pt>
                <c:pt idx="2285">
                  <c:v>754</c:v>
                </c:pt>
                <c:pt idx="2286">
                  <c:v>698</c:v>
                </c:pt>
                <c:pt idx="2287">
                  <c:v>717</c:v>
                </c:pt>
                <c:pt idx="2288">
                  <c:v>732</c:v>
                </c:pt>
                <c:pt idx="2289">
                  <c:v>675</c:v>
                </c:pt>
                <c:pt idx="2290">
                  <c:v>604</c:v>
                </c:pt>
                <c:pt idx="2291">
                  <c:v>676</c:v>
                </c:pt>
                <c:pt idx="2292">
                  <c:v>662</c:v>
                </c:pt>
                <c:pt idx="2293">
                  <c:v>623</c:v>
                </c:pt>
                <c:pt idx="2294">
                  <c:v>634</c:v>
                </c:pt>
                <c:pt idx="2295">
                  <c:v>677</c:v>
                </c:pt>
                <c:pt idx="2296">
                  <c:v>586</c:v>
                </c:pt>
                <c:pt idx="2297">
                  <c:v>608</c:v>
                </c:pt>
                <c:pt idx="2298">
                  <c:v>597</c:v>
                </c:pt>
                <c:pt idx="2299">
                  <c:v>573</c:v>
                </c:pt>
                <c:pt idx="2300">
                  <c:v>505</c:v>
                </c:pt>
                <c:pt idx="2301">
                  <c:v>566</c:v>
                </c:pt>
                <c:pt idx="2302">
                  <c:v>527</c:v>
                </c:pt>
                <c:pt idx="2303">
                  <c:v>551</c:v>
                </c:pt>
              </c:numCache>
            </c:numRef>
          </c:val>
          <c:extLst>
            <c:ext xmlns:c16="http://schemas.microsoft.com/office/drawing/2014/chart" uri="{C3380CC4-5D6E-409C-BE32-E72D297353CC}">
              <c16:uniqueId val="{00000000-1DE6-3641-B6B7-E47862FA2F73}"/>
            </c:ext>
          </c:extLst>
        </c:ser>
        <c:ser>
          <c:idx val="1"/>
          <c:order val="1"/>
          <c:tx>
            <c:strRef>
              <c:f>'86.104.186.0'!$C$1</c:f>
              <c:strCache>
                <c:ptCount val="1"/>
                <c:pt idx="0">
                  <c:v>aa01-es-mad</c:v>
                </c:pt>
              </c:strCache>
            </c:strRef>
          </c:tx>
          <c:spPr>
            <a:solidFill>
              <a:schemeClr val="accent2"/>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'86.104.186.0'!$C$2:$C$2305</c:f>
              <c:numCache>
                <c:formatCode>General</c:formatCode>
                <c:ptCount val="2304"/>
                <c:pt idx="0">
                  <c:v>687</c:v>
                </c:pt>
                <c:pt idx="1">
                  <c:v>662</c:v>
                </c:pt>
                <c:pt idx="2">
                  <c:v>581</c:v>
                </c:pt>
                <c:pt idx="3">
                  <c:v>649</c:v>
                </c:pt>
                <c:pt idx="4">
                  <c:v>569</c:v>
                </c:pt>
                <c:pt idx="5">
                  <c:v>599</c:v>
                </c:pt>
                <c:pt idx="6">
                  <c:v>561</c:v>
                </c:pt>
                <c:pt idx="7">
                  <c:v>600</c:v>
                </c:pt>
                <c:pt idx="8">
                  <c:v>612</c:v>
                </c:pt>
                <c:pt idx="9">
                  <c:v>562</c:v>
                </c:pt>
                <c:pt idx="10">
                  <c:v>545</c:v>
                </c:pt>
                <c:pt idx="11">
                  <c:v>593</c:v>
                </c:pt>
                <c:pt idx="12">
                  <c:v>544</c:v>
                </c:pt>
                <c:pt idx="13">
                  <c:v>516</c:v>
                </c:pt>
                <c:pt idx="14">
                  <c:v>509</c:v>
                </c:pt>
                <c:pt idx="15">
                  <c:v>548</c:v>
                </c:pt>
                <c:pt idx="16">
                  <c:v>552</c:v>
                </c:pt>
                <c:pt idx="17">
                  <c:v>509</c:v>
                </c:pt>
                <c:pt idx="18">
                  <c:v>532</c:v>
                </c:pt>
                <c:pt idx="19">
                  <c:v>527</c:v>
                </c:pt>
                <c:pt idx="20">
                  <c:v>520</c:v>
                </c:pt>
                <c:pt idx="21">
                  <c:v>484</c:v>
                </c:pt>
                <c:pt idx="22">
                  <c:v>487</c:v>
                </c:pt>
                <c:pt idx="23">
                  <c:v>537</c:v>
                </c:pt>
                <c:pt idx="24">
                  <c:v>462</c:v>
                </c:pt>
                <c:pt idx="25">
                  <c:v>475</c:v>
                </c:pt>
                <c:pt idx="26">
                  <c:v>480</c:v>
                </c:pt>
                <c:pt idx="27">
                  <c:v>452</c:v>
                </c:pt>
                <c:pt idx="28">
                  <c:v>431</c:v>
                </c:pt>
                <c:pt idx="29">
                  <c:v>469</c:v>
                </c:pt>
                <c:pt idx="30">
                  <c:v>468</c:v>
                </c:pt>
                <c:pt idx="31">
                  <c:v>456</c:v>
                </c:pt>
                <c:pt idx="32">
                  <c:v>461</c:v>
                </c:pt>
                <c:pt idx="33">
                  <c:v>454</c:v>
                </c:pt>
                <c:pt idx="34">
                  <c:v>409</c:v>
                </c:pt>
                <c:pt idx="35">
                  <c:v>491</c:v>
                </c:pt>
                <c:pt idx="36">
                  <c:v>444</c:v>
                </c:pt>
                <c:pt idx="37">
                  <c:v>513</c:v>
                </c:pt>
                <c:pt idx="38">
                  <c:v>457</c:v>
                </c:pt>
                <c:pt idx="39">
                  <c:v>406</c:v>
                </c:pt>
                <c:pt idx="40">
                  <c:v>421</c:v>
                </c:pt>
                <c:pt idx="41">
                  <c:v>439</c:v>
                </c:pt>
                <c:pt idx="42">
                  <c:v>381</c:v>
                </c:pt>
                <c:pt idx="43">
                  <c:v>403</c:v>
                </c:pt>
                <c:pt idx="44">
                  <c:v>348</c:v>
                </c:pt>
                <c:pt idx="45">
                  <c:v>397</c:v>
                </c:pt>
                <c:pt idx="46">
                  <c:v>351</c:v>
                </c:pt>
                <c:pt idx="47">
                  <c:v>410</c:v>
                </c:pt>
                <c:pt idx="48">
                  <c:v>404</c:v>
                </c:pt>
                <c:pt idx="49">
                  <c:v>353</c:v>
                </c:pt>
                <c:pt idx="50">
                  <c:v>388</c:v>
                </c:pt>
                <c:pt idx="51">
                  <c:v>391</c:v>
                </c:pt>
                <c:pt idx="52">
                  <c:v>375</c:v>
                </c:pt>
                <c:pt idx="53">
                  <c:v>426</c:v>
                </c:pt>
                <c:pt idx="54">
                  <c:v>370</c:v>
                </c:pt>
                <c:pt idx="55">
                  <c:v>451</c:v>
                </c:pt>
                <c:pt idx="56">
                  <c:v>361</c:v>
                </c:pt>
                <c:pt idx="57">
                  <c:v>362</c:v>
                </c:pt>
                <c:pt idx="58">
                  <c:v>399</c:v>
                </c:pt>
                <c:pt idx="59">
                  <c:v>455</c:v>
                </c:pt>
                <c:pt idx="60">
                  <c:v>384</c:v>
                </c:pt>
                <c:pt idx="61">
                  <c:v>403</c:v>
                </c:pt>
                <c:pt idx="62">
                  <c:v>394</c:v>
                </c:pt>
                <c:pt idx="63">
                  <c:v>349</c:v>
                </c:pt>
                <c:pt idx="64">
                  <c:v>379</c:v>
                </c:pt>
                <c:pt idx="65">
                  <c:v>376</c:v>
                </c:pt>
                <c:pt idx="66">
                  <c:v>321</c:v>
                </c:pt>
                <c:pt idx="67">
                  <c:v>391</c:v>
                </c:pt>
                <c:pt idx="68">
                  <c:v>369</c:v>
                </c:pt>
                <c:pt idx="69">
                  <c:v>410</c:v>
                </c:pt>
                <c:pt idx="70">
                  <c:v>372</c:v>
                </c:pt>
                <c:pt idx="71">
                  <c:v>435</c:v>
                </c:pt>
                <c:pt idx="72">
                  <c:v>401</c:v>
                </c:pt>
                <c:pt idx="73">
                  <c:v>383</c:v>
                </c:pt>
                <c:pt idx="74">
                  <c:v>386</c:v>
                </c:pt>
                <c:pt idx="75">
                  <c:v>405</c:v>
                </c:pt>
                <c:pt idx="76">
                  <c:v>427</c:v>
                </c:pt>
                <c:pt idx="77">
                  <c:v>445</c:v>
                </c:pt>
                <c:pt idx="78">
                  <c:v>404</c:v>
                </c:pt>
                <c:pt idx="79">
                  <c:v>377</c:v>
                </c:pt>
                <c:pt idx="80">
                  <c:v>373</c:v>
                </c:pt>
                <c:pt idx="81">
                  <c:v>439</c:v>
                </c:pt>
                <c:pt idx="82">
                  <c:v>358</c:v>
                </c:pt>
                <c:pt idx="83">
                  <c:v>457</c:v>
                </c:pt>
                <c:pt idx="84">
                  <c:v>428</c:v>
                </c:pt>
                <c:pt idx="85">
                  <c:v>399</c:v>
                </c:pt>
                <c:pt idx="86">
                  <c:v>465</c:v>
                </c:pt>
                <c:pt idx="87">
                  <c:v>418</c:v>
                </c:pt>
                <c:pt idx="88">
                  <c:v>435</c:v>
                </c:pt>
                <c:pt idx="89">
                  <c:v>500</c:v>
                </c:pt>
                <c:pt idx="90">
                  <c:v>466</c:v>
                </c:pt>
                <c:pt idx="91">
                  <c:v>446</c:v>
                </c:pt>
                <c:pt idx="92">
                  <c:v>516</c:v>
                </c:pt>
                <c:pt idx="93">
                  <c:v>507</c:v>
                </c:pt>
                <c:pt idx="94">
                  <c:v>531</c:v>
                </c:pt>
                <c:pt idx="95">
                  <c:v>521</c:v>
                </c:pt>
                <c:pt idx="96">
                  <c:v>566</c:v>
                </c:pt>
                <c:pt idx="97">
                  <c:v>549</c:v>
                </c:pt>
                <c:pt idx="98">
                  <c:v>484</c:v>
                </c:pt>
                <c:pt idx="99">
                  <c:v>540</c:v>
                </c:pt>
                <c:pt idx="100">
                  <c:v>571</c:v>
                </c:pt>
                <c:pt idx="101">
                  <c:v>591</c:v>
                </c:pt>
                <c:pt idx="102">
                  <c:v>503</c:v>
                </c:pt>
                <c:pt idx="103">
                  <c:v>531</c:v>
                </c:pt>
                <c:pt idx="104">
                  <c:v>595</c:v>
                </c:pt>
                <c:pt idx="105">
                  <c:v>582</c:v>
                </c:pt>
                <c:pt idx="106">
                  <c:v>585</c:v>
                </c:pt>
                <c:pt idx="107">
                  <c:v>624</c:v>
                </c:pt>
                <c:pt idx="108">
                  <c:v>627</c:v>
                </c:pt>
                <c:pt idx="109">
                  <c:v>592</c:v>
                </c:pt>
                <c:pt idx="110">
                  <c:v>601</c:v>
                </c:pt>
                <c:pt idx="111">
                  <c:v>638</c:v>
                </c:pt>
                <c:pt idx="112">
                  <c:v>619</c:v>
                </c:pt>
                <c:pt idx="113">
                  <c:v>682</c:v>
                </c:pt>
                <c:pt idx="114">
                  <c:v>688</c:v>
                </c:pt>
                <c:pt idx="115">
                  <c:v>647</c:v>
                </c:pt>
                <c:pt idx="116">
                  <c:v>645</c:v>
                </c:pt>
                <c:pt idx="117">
                  <c:v>684</c:v>
                </c:pt>
                <c:pt idx="118">
                  <c:v>647</c:v>
                </c:pt>
                <c:pt idx="119">
                  <c:v>711</c:v>
                </c:pt>
                <c:pt idx="120">
                  <c:v>702</c:v>
                </c:pt>
                <c:pt idx="121">
                  <c:v>672</c:v>
                </c:pt>
                <c:pt idx="122">
                  <c:v>706</c:v>
                </c:pt>
                <c:pt idx="123">
                  <c:v>705</c:v>
                </c:pt>
                <c:pt idx="124">
                  <c:v>692</c:v>
                </c:pt>
                <c:pt idx="125">
                  <c:v>760</c:v>
                </c:pt>
                <c:pt idx="126">
                  <c:v>671</c:v>
                </c:pt>
                <c:pt idx="127">
                  <c:v>733</c:v>
                </c:pt>
                <c:pt idx="128">
                  <c:v>707</c:v>
                </c:pt>
                <c:pt idx="129">
                  <c:v>774</c:v>
                </c:pt>
                <c:pt idx="130">
                  <c:v>749</c:v>
                </c:pt>
                <c:pt idx="131">
                  <c:v>800</c:v>
                </c:pt>
                <c:pt idx="132">
                  <c:v>799</c:v>
                </c:pt>
                <c:pt idx="133">
                  <c:v>739</c:v>
                </c:pt>
                <c:pt idx="134">
                  <c:v>820</c:v>
                </c:pt>
                <c:pt idx="135">
                  <c:v>726</c:v>
                </c:pt>
                <c:pt idx="136">
                  <c:v>742</c:v>
                </c:pt>
                <c:pt idx="137">
                  <c:v>774</c:v>
                </c:pt>
                <c:pt idx="138">
                  <c:v>754</c:v>
                </c:pt>
                <c:pt idx="139">
                  <c:v>750</c:v>
                </c:pt>
                <c:pt idx="140">
                  <c:v>726</c:v>
                </c:pt>
                <c:pt idx="141">
                  <c:v>729</c:v>
                </c:pt>
                <c:pt idx="142">
                  <c:v>747</c:v>
                </c:pt>
                <c:pt idx="143">
                  <c:v>735</c:v>
                </c:pt>
                <c:pt idx="144">
                  <c:v>805</c:v>
                </c:pt>
                <c:pt idx="145">
                  <c:v>770</c:v>
                </c:pt>
                <c:pt idx="146">
                  <c:v>752</c:v>
                </c:pt>
                <c:pt idx="147">
                  <c:v>737</c:v>
                </c:pt>
                <c:pt idx="148">
                  <c:v>787</c:v>
                </c:pt>
                <c:pt idx="149">
                  <c:v>769</c:v>
                </c:pt>
                <c:pt idx="150">
                  <c:v>716</c:v>
                </c:pt>
                <c:pt idx="151">
                  <c:v>740</c:v>
                </c:pt>
                <c:pt idx="152">
                  <c:v>765</c:v>
                </c:pt>
                <c:pt idx="153">
                  <c:v>753</c:v>
                </c:pt>
                <c:pt idx="154">
                  <c:v>732</c:v>
                </c:pt>
                <c:pt idx="155">
                  <c:v>738</c:v>
                </c:pt>
                <c:pt idx="156">
                  <c:v>734</c:v>
                </c:pt>
                <c:pt idx="157">
                  <c:v>723</c:v>
                </c:pt>
                <c:pt idx="158">
                  <c:v>709</c:v>
                </c:pt>
                <c:pt idx="159">
                  <c:v>717</c:v>
                </c:pt>
                <c:pt idx="160">
                  <c:v>710</c:v>
                </c:pt>
                <c:pt idx="161">
                  <c:v>627</c:v>
                </c:pt>
                <c:pt idx="162">
                  <c:v>693</c:v>
                </c:pt>
                <c:pt idx="163">
                  <c:v>747</c:v>
                </c:pt>
                <c:pt idx="164">
                  <c:v>639</c:v>
                </c:pt>
                <c:pt idx="165">
                  <c:v>683</c:v>
                </c:pt>
                <c:pt idx="166">
                  <c:v>747</c:v>
                </c:pt>
                <c:pt idx="167">
                  <c:v>717</c:v>
                </c:pt>
                <c:pt idx="168">
                  <c:v>727</c:v>
                </c:pt>
                <c:pt idx="169">
                  <c:v>637</c:v>
                </c:pt>
                <c:pt idx="170">
                  <c:v>662</c:v>
                </c:pt>
                <c:pt idx="171">
                  <c:v>723</c:v>
                </c:pt>
                <c:pt idx="172">
                  <c:v>654</c:v>
                </c:pt>
                <c:pt idx="173">
                  <c:v>733</c:v>
                </c:pt>
                <c:pt idx="174">
                  <c:v>632</c:v>
                </c:pt>
                <c:pt idx="175">
                  <c:v>680</c:v>
                </c:pt>
                <c:pt idx="176">
                  <c:v>712</c:v>
                </c:pt>
                <c:pt idx="177">
                  <c:v>662</c:v>
                </c:pt>
                <c:pt idx="178">
                  <c:v>701</c:v>
                </c:pt>
                <c:pt idx="179">
                  <c:v>819</c:v>
                </c:pt>
                <c:pt idx="180">
                  <c:v>814</c:v>
                </c:pt>
                <c:pt idx="181">
                  <c:v>683</c:v>
                </c:pt>
                <c:pt idx="182">
                  <c:v>732</c:v>
                </c:pt>
                <c:pt idx="183">
                  <c:v>667</c:v>
                </c:pt>
                <c:pt idx="184">
                  <c:v>700</c:v>
                </c:pt>
                <c:pt idx="185">
                  <c:v>751</c:v>
                </c:pt>
                <c:pt idx="186">
                  <c:v>711</c:v>
                </c:pt>
                <c:pt idx="187">
                  <c:v>658</c:v>
                </c:pt>
                <c:pt idx="188">
                  <c:v>704</c:v>
                </c:pt>
                <c:pt idx="189">
                  <c:v>740</c:v>
                </c:pt>
                <c:pt idx="190">
                  <c:v>686</c:v>
                </c:pt>
                <c:pt idx="191">
                  <c:v>791</c:v>
                </c:pt>
                <c:pt idx="192">
                  <c:v>804</c:v>
                </c:pt>
                <c:pt idx="193">
                  <c:v>688</c:v>
                </c:pt>
                <c:pt idx="194">
                  <c:v>761</c:v>
                </c:pt>
                <c:pt idx="195">
                  <c:v>703</c:v>
                </c:pt>
                <c:pt idx="196">
                  <c:v>780</c:v>
                </c:pt>
                <c:pt idx="197">
                  <c:v>834</c:v>
                </c:pt>
                <c:pt idx="198">
                  <c:v>710</c:v>
                </c:pt>
                <c:pt idx="199">
                  <c:v>805</c:v>
                </c:pt>
                <c:pt idx="200">
                  <c:v>713</c:v>
                </c:pt>
                <c:pt idx="201">
                  <c:v>766</c:v>
                </c:pt>
                <c:pt idx="202">
                  <c:v>755</c:v>
                </c:pt>
                <c:pt idx="203">
                  <c:v>777</c:v>
                </c:pt>
                <c:pt idx="204">
                  <c:v>730</c:v>
                </c:pt>
                <c:pt idx="205">
                  <c:v>795</c:v>
                </c:pt>
                <c:pt idx="206">
                  <c:v>789</c:v>
                </c:pt>
                <c:pt idx="207">
                  <c:v>793</c:v>
                </c:pt>
                <c:pt idx="208">
                  <c:v>787</c:v>
                </c:pt>
                <c:pt idx="209">
                  <c:v>852</c:v>
                </c:pt>
                <c:pt idx="210">
                  <c:v>842</c:v>
                </c:pt>
                <c:pt idx="211">
                  <c:v>790</c:v>
                </c:pt>
                <c:pt idx="212">
                  <c:v>802</c:v>
                </c:pt>
                <c:pt idx="213">
                  <c:v>894</c:v>
                </c:pt>
                <c:pt idx="214">
                  <c:v>835</c:v>
                </c:pt>
                <c:pt idx="215">
                  <c:v>884</c:v>
                </c:pt>
                <c:pt idx="216">
                  <c:v>860</c:v>
                </c:pt>
                <c:pt idx="217">
                  <c:v>855</c:v>
                </c:pt>
                <c:pt idx="218">
                  <c:v>873</c:v>
                </c:pt>
                <c:pt idx="219">
                  <c:v>812</c:v>
                </c:pt>
                <c:pt idx="220">
                  <c:v>880</c:v>
                </c:pt>
                <c:pt idx="221">
                  <c:v>902</c:v>
                </c:pt>
                <c:pt idx="222">
                  <c:v>841</c:v>
                </c:pt>
                <c:pt idx="223">
                  <c:v>890</c:v>
                </c:pt>
                <c:pt idx="224">
                  <c:v>896</c:v>
                </c:pt>
                <c:pt idx="225">
                  <c:v>837</c:v>
                </c:pt>
                <c:pt idx="226">
                  <c:v>806</c:v>
                </c:pt>
                <c:pt idx="227">
                  <c:v>883</c:v>
                </c:pt>
                <c:pt idx="228">
                  <c:v>876</c:v>
                </c:pt>
                <c:pt idx="229">
                  <c:v>813</c:v>
                </c:pt>
                <c:pt idx="230">
                  <c:v>823</c:v>
                </c:pt>
                <c:pt idx="231">
                  <c:v>888</c:v>
                </c:pt>
                <c:pt idx="232">
                  <c:v>791</c:v>
                </c:pt>
                <c:pt idx="233">
                  <c:v>931</c:v>
                </c:pt>
                <c:pt idx="234">
                  <c:v>805</c:v>
                </c:pt>
                <c:pt idx="235">
                  <c:v>917</c:v>
                </c:pt>
                <c:pt idx="236">
                  <c:v>871</c:v>
                </c:pt>
                <c:pt idx="237">
                  <c:v>853</c:v>
                </c:pt>
                <c:pt idx="238">
                  <c:v>851</c:v>
                </c:pt>
                <c:pt idx="239">
                  <c:v>907</c:v>
                </c:pt>
                <c:pt idx="240">
                  <c:v>890</c:v>
                </c:pt>
                <c:pt idx="241">
                  <c:v>931</c:v>
                </c:pt>
                <c:pt idx="242">
                  <c:v>932</c:v>
                </c:pt>
                <c:pt idx="243">
                  <c:v>866</c:v>
                </c:pt>
                <c:pt idx="244">
                  <c:v>871</c:v>
                </c:pt>
                <c:pt idx="245">
                  <c:v>900</c:v>
                </c:pt>
                <c:pt idx="246">
                  <c:v>880</c:v>
                </c:pt>
                <c:pt idx="247">
                  <c:v>904</c:v>
                </c:pt>
                <c:pt idx="248">
                  <c:v>886</c:v>
                </c:pt>
                <c:pt idx="249">
                  <c:v>876</c:v>
                </c:pt>
                <c:pt idx="250">
                  <c:v>904</c:v>
                </c:pt>
                <c:pt idx="251">
                  <c:v>968</c:v>
                </c:pt>
                <c:pt idx="252">
                  <c:v>894</c:v>
                </c:pt>
                <c:pt idx="253">
                  <c:v>874</c:v>
                </c:pt>
                <c:pt idx="254">
                  <c:v>914</c:v>
                </c:pt>
                <c:pt idx="255">
                  <c:v>845</c:v>
                </c:pt>
                <c:pt idx="256">
                  <c:v>911</c:v>
                </c:pt>
                <c:pt idx="257">
                  <c:v>844</c:v>
                </c:pt>
                <c:pt idx="258">
                  <c:v>889</c:v>
                </c:pt>
                <c:pt idx="259">
                  <c:v>915</c:v>
                </c:pt>
                <c:pt idx="260">
                  <c:v>911</c:v>
                </c:pt>
                <c:pt idx="261">
                  <c:v>786</c:v>
                </c:pt>
                <c:pt idx="262">
                  <c:v>810</c:v>
                </c:pt>
                <c:pt idx="263">
                  <c:v>853</c:v>
                </c:pt>
                <c:pt idx="264">
                  <c:v>735</c:v>
                </c:pt>
                <c:pt idx="265">
                  <c:v>737</c:v>
                </c:pt>
                <c:pt idx="266">
                  <c:v>729</c:v>
                </c:pt>
                <c:pt idx="267">
                  <c:v>681</c:v>
                </c:pt>
                <c:pt idx="268">
                  <c:v>780</c:v>
                </c:pt>
                <c:pt idx="269">
                  <c:v>757</c:v>
                </c:pt>
                <c:pt idx="270">
                  <c:v>654</c:v>
                </c:pt>
                <c:pt idx="271">
                  <c:v>677</c:v>
                </c:pt>
                <c:pt idx="272">
                  <c:v>709</c:v>
                </c:pt>
                <c:pt idx="273">
                  <c:v>645</c:v>
                </c:pt>
                <c:pt idx="274">
                  <c:v>579</c:v>
                </c:pt>
                <c:pt idx="275">
                  <c:v>743</c:v>
                </c:pt>
                <c:pt idx="276">
                  <c:v>622</c:v>
                </c:pt>
                <c:pt idx="277">
                  <c:v>609</c:v>
                </c:pt>
                <c:pt idx="278">
                  <c:v>655</c:v>
                </c:pt>
                <c:pt idx="279">
                  <c:v>621</c:v>
                </c:pt>
                <c:pt idx="280">
                  <c:v>604</c:v>
                </c:pt>
                <c:pt idx="281">
                  <c:v>546</c:v>
                </c:pt>
                <c:pt idx="282">
                  <c:v>552</c:v>
                </c:pt>
                <c:pt idx="283">
                  <c:v>505</c:v>
                </c:pt>
                <c:pt idx="284">
                  <c:v>537</c:v>
                </c:pt>
                <c:pt idx="285">
                  <c:v>581</c:v>
                </c:pt>
                <c:pt idx="286">
                  <c:v>522</c:v>
                </c:pt>
                <c:pt idx="287">
                  <c:v>586</c:v>
                </c:pt>
                <c:pt idx="288">
                  <c:v>521</c:v>
                </c:pt>
                <c:pt idx="289">
                  <c:v>474</c:v>
                </c:pt>
                <c:pt idx="290">
                  <c:v>497</c:v>
                </c:pt>
                <c:pt idx="291">
                  <c:v>485</c:v>
                </c:pt>
                <c:pt idx="292">
                  <c:v>514</c:v>
                </c:pt>
                <c:pt idx="293">
                  <c:v>474</c:v>
                </c:pt>
                <c:pt idx="294">
                  <c:v>447</c:v>
                </c:pt>
                <c:pt idx="295">
                  <c:v>423</c:v>
                </c:pt>
                <c:pt idx="296">
                  <c:v>451</c:v>
                </c:pt>
                <c:pt idx="297">
                  <c:v>452</c:v>
                </c:pt>
                <c:pt idx="298">
                  <c:v>471</c:v>
                </c:pt>
                <c:pt idx="299">
                  <c:v>492</c:v>
                </c:pt>
                <c:pt idx="300">
                  <c:v>488</c:v>
                </c:pt>
                <c:pt idx="301">
                  <c:v>443</c:v>
                </c:pt>
                <c:pt idx="302">
                  <c:v>415</c:v>
                </c:pt>
                <c:pt idx="303">
                  <c:v>397</c:v>
                </c:pt>
                <c:pt idx="304">
                  <c:v>429</c:v>
                </c:pt>
                <c:pt idx="305">
                  <c:v>402</c:v>
                </c:pt>
                <c:pt idx="306">
                  <c:v>428</c:v>
                </c:pt>
                <c:pt idx="307">
                  <c:v>409</c:v>
                </c:pt>
                <c:pt idx="308">
                  <c:v>433</c:v>
                </c:pt>
                <c:pt idx="309">
                  <c:v>465</c:v>
                </c:pt>
                <c:pt idx="310">
                  <c:v>392</c:v>
                </c:pt>
                <c:pt idx="311">
                  <c:v>471</c:v>
                </c:pt>
                <c:pt idx="312">
                  <c:v>402</c:v>
                </c:pt>
                <c:pt idx="313">
                  <c:v>407</c:v>
                </c:pt>
                <c:pt idx="314">
                  <c:v>370</c:v>
                </c:pt>
                <c:pt idx="315">
                  <c:v>421</c:v>
                </c:pt>
                <c:pt idx="316">
                  <c:v>409</c:v>
                </c:pt>
                <c:pt idx="317">
                  <c:v>389</c:v>
                </c:pt>
                <c:pt idx="318">
                  <c:v>380</c:v>
                </c:pt>
                <c:pt idx="319">
                  <c:v>384</c:v>
                </c:pt>
                <c:pt idx="320">
                  <c:v>371</c:v>
                </c:pt>
                <c:pt idx="321">
                  <c:v>410</c:v>
                </c:pt>
                <c:pt idx="322">
                  <c:v>366</c:v>
                </c:pt>
                <c:pt idx="323">
                  <c:v>424</c:v>
                </c:pt>
                <c:pt idx="324">
                  <c:v>349</c:v>
                </c:pt>
                <c:pt idx="325">
                  <c:v>377</c:v>
                </c:pt>
                <c:pt idx="326">
                  <c:v>373</c:v>
                </c:pt>
                <c:pt idx="327">
                  <c:v>350</c:v>
                </c:pt>
                <c:pt idx="328">
                  <c:v>339</c:v>
                </c:pt>
                <c:pt idx="329">
                  <c:v>372</c:v>
                </c:pt>
                <c:pt idx="330">
                  <c:v>353</c:v>
                </c:pt>
                <c:pt idx="331">
                  <c:v>331</c:v>
                </c:pt>
                <c:pt idx="332">
                  <c:v>349</c:v>
                </c:pt>
                <c:pt idx="333">
                  <c:v>382</c:v>
                </c:pt>
                <c:pt idx="334">
                  <c:v>379</c:v>
                </c:pt>
                <c:pt idx="335">
                  <c:v>450</c:v>
                </c:pt>
                <c:pt idx="336">
                  <c:v>380</c:v>
                </c:pt>
                <c:pt idx="337">
                  <c:v>342</c:v>
                </c:pt>
                <c:pt idx="338">
                  <c:v>349</c:v>
                </c:pt>
                <c:pt idx="339">
                  <c:v>363</c:v>
                </c:pt>
                <c:pt idx="340">
                  <c:v>353</c:v>
                </c:pt>
                <c:pt idx="341">
                  <c:v>359</c:v>
                </c:pt>
                <c:pt idx="342">
                  <c:v>391</c:v>
                </c:pt>
                <c:pt idx="343">
                  <c:v>369</c:v>
                </c:pt>
                <c:pt idx="344">
                  <c:v>349</c:v>
                </c:pt>
                <c:pt idx="345">
                  <c:v>365</c:v>
                </c:pt>
                <c:pt idx="346">
                  <c:v>414</c:v>
                </c:pt>
                <c:pt idx="347">
                  <c:v>397</c:v>
                </c:pt>
                <c:pt idx="348">
                  <c:v>412</c:v>
                </c:pt>
                <c:pt idx="349">
                  <c:v>401</c:v>
                </c:pt>
                <c:pt idx="350">
                  <c:v>350</c:v>
                </c:pt>
                <c:pt idx="351">
                  <c:v>420</c:v>
                </c:pt>
                <c:pt idx="352">
                  <c:v>371</c:v>
                </c:pt>
                <c:pt idx="353">
                  <c:v>396</c:v>
                </c:pt>
                <c:pt idx="354">
                  <c:v>441</c:v>
                </c:pt>
                <c:pt idx="355">
                  <c:v>428</c:v>
                </c:pt>
                <c:pt idx="356">
                  <c:v>456</c:v>
                </c:pt>
                <c:pt idx="357">
                  <c:v>497</c:v>
                </c:pt>
                <c:pt idx="358">
                  <c:v>516</c:v>
                </c:pt>
                <c:pt idx="359">
                  <c:v>575</c:v>
                </c:pt>
                <c:pt idx="360">
                  <c:v>613</c:v>
                </c:pt>
                <c:pt idx="361">
                  <c:v>678</c:v>
                </c:pt>
                <c:pt idx="362">
                  <c:v>621</c:v>
                </c:pt>
                <c:pt idx="363">
                  <c:v>666</c:v>
                </c:pt>
                <c:pt idx="364">
                  <c:v>664</c:v>
                </c:pt>
                <c:pt idx="365">
                  <c:v>709</c:v>
                </c:pt>
                <c:pt idx="366">
                  <c:v>801</c:v>
                </c:pt>
                <c:pt idx="367">
                  <c:v>837</c:v>
                </c:pt>
                <c:pt idx="368">
                  <c:v>817</c:v>
                </c:pt>
                <c:pt idx="369">
                  <c:v>885</c:v>
                </c:pt>
                <c:pt idx="370">
                  <c:v>843</c:v>
                </c:pt>
                <c:pt idx="371">
                  <c:v>935</c:v>
                </c:pt>
                <c:pt idx="372">
                  <c:v>958</c:v>
                </c:pt>
                <c:pt idx="373">
                  <c:v>929</c:v>
                </c:pt>
                <c:pt idx="374">
                  <c:v>909</c:v>
                </c:pt>
                <c:pt idx="375">
                  <c:v>897</c:v>
                </c:pt>
                <c:pt idx="376">
                  <c:v>903</c:v>
                </c:pt>
                <c:pt idx="377">
                  <c:v>1016</c:v>
                </c:pt>
                <c:pt idx="378">
                  <c:v>901</c:v>
                </c:pt>
                <c:pt idx="379">
                  <c:v>1049</c:v>
                </c:pt>
                <c:pt idx="380">
                  <c:v>1105</c:v>
                </c:pt>
                <c:pt idx="381">
                  <c:v>1100</c:v>
                </c:pt>
                <c:pt idx="382">
                  <c:v>1183</c:v>
                </c:pt>
                <c:pt idx="383">
                  <c:v>1237</c:v>
                </c:pt>
                <c:pt idx="384">
                  <c:v>1216</c:v>
                </c:pt>
                <c:pt idx="385">
                  <c:v>1227</c:v>
                </c:pt>
                <c:pt idx="386">
                  <c:v>1150</c:v>
                </c:pt>
                <c:pt idx="387">
                  <c:v>1171</c:v>
                </c:pt>
                <c:pt idx="388">
                  <c:v>1120</c:v>
                </c:pt>
                <c:pt idx="389">
                  <c:v>1210</c:v>
                </c:pt>
                <c:pt idx="390">
                  <c:v>1168</c:v>
                </c:pt>
                <c:pt idx="391">
                  <c:v>1119</c:v>
                </c:pt>
                <c:pt idx="392">
                  <c:v>1124</c:v>
                </c:pt>
                <c:pt idx="393">
                  <c:v>1271</c:v>
                </c:pt>
                <c:pt idx="394">
                  <c:v>1253</c:v>
                </c:pt>
                <c:pt idx="395">
                  <c:v>1397</c:v>
                </c:pt>
                <c:pt idx="396">
                  <c:v>1267</c:v>
                </c:pt>
                <c:pt idx="397">
                  <c:v>1394</c:v>
                </c:pt>
                <c:pt idx="398">
                  <c:v>1198</c:v>
                </c:pt>
                <c:pt idx="399">
                  <c:v>1297</c:v>
                </c:pt>
                <c:pt idx="400">
                  <c:v>1347</c:v>
                </c:pt>
                <c:pt idx="401">
                  <c:v>1262</c:v>
                </c:pt>
                <c:pt idx="402">
                  <c:v>1242</c:v>
                </c:pt>
                <c:pt idx="403">
                  <c:v>1170</c:v>
                </c:pt>
                <c:pt idx="404">
                  <c:v>1260</c:v>
                </c:pt>
                <c:pt idx="405">
                  <c:v>1227</c:v>
                </c:pt>
                <c:pt idx="406">
                  <c:v>1269</c:v>
                </c:pt>
                <c:pt idx="407">
                  <c:v>1343</c:v>
                </c:pt>
                <c:pt idx="408">
                  <c:v>1178</c:v>
                </c:pt>
                <c:pt idx="409">
                  <c:v>1286</c:v>
                </c:pt>
                <c:pt idx="410">
                  <c:v>1394</c:v>
                </c:pt>
                <c:pt idx="411">
                  <c:v>1234</c:v>
                </c:pt>
                <c:pt idx="412">
                  <c:v>1308</c:v>
                </c:pt>
                <c:pt idx="413">
                  <c:v>1199</c:v>
                </c:pt>
                <c:pt idx="414">
                  <c:v>1273</c:v>
                </c:pt>
                <c:pt idx="415">
                  <c:v>1300</c:v>
                </c:pt>
                <c:pt idx="416">
                  <c:v>1237</c:v>
                </c:pt>
                <c:pt idx="417">
                  <c:v>1180</c:v>
                </c:pt>
                <c:pt idx="418">
                  <c:v>1286</c:v>
                </c:pt>
                <c:pt idx="419">
                  <c:v>1321</c:v>
                </c:pt>
                <c:pt idx="420">
                  <c:v>1253</c:v>
                </c:pt>
                <c:pt idx="421">
                  <c:v>1267</c:v>
                </c:pt>
                <c:pt idx="422">
                  <c:v>1251</c:v>
                </c:pt>
                <c:pt idx="423">
                  <c:v>1232</c:v>
                </c:pt>
                <c:pt idx="424">
                  <c:v>1308</c:v>
                </c:pt>
                <c:pt idx="425">
                  <c:v>1305</c:v>
                </c:pt>
                <c:pt idx="426">
                  <c:v>1288</c:v>
                </c:pt>
                <c:pt idx="427">
                  <c:v>1233</c:v>
                </c:pt>
                <c:pt idx="428">
                  <c:v>1250</c:v>
                </c:pt>
                <c:pt idx="429">
                  <c:v>1255</c:v>
                </c:pt>
                <c:pt idx="430">
                  <c:v>1278</c:v>
                </c:pt>
                <c:pt idx="431">
                  <c:v>1322</c:v>
                </c:pt>
                <c:pt idx="432">
                  <c:v>1219</c:v>
                </c:pt>
                <c:pt idx="433">
                  <c:v>1217</c:v>
                </c:pt>
                <c:pt idx="434">
                  <c:v>1271</c:v>
                </c:pt>
                <c:pt idx="435">
                  <c:v>1135</c:v>
                </c:pt>
                <c:pt idx="436">
                  <c:v>1249</c:v>
                </c:pt>
                <c:pt idx="437">
                  <c:v>1284</c:v>
                </c:pt>
                <c:pt idx="438">
                  <c:v>1164</c:v>
                </c:pt>
                <c:pt idx="439">
                  <c:v>1186</c:v>
                </c:pt>
                <c:pt idx="440">
                  <c:v>1153</c:v>
                </c:pt>
                <c:pt idx="441">
                  <c:v>1082</c:v>
                </c:pt>
                <c:pt idx="442">
                  <c:v>1228</c:v>
                </c:pt>
                <c:pt idx="443">
                  <c:v>1147</c:v>
                </c:pt>
                <c:pt idx="444">
                  <c:v>1118</c:v>
                </c:pt>
                <c:pt idx="445">
                  <c:v>1166</c:v>
                </c:pt>
                <c:pt idx="446">
                  <c:v>1277</c:v>
                </c:pt>
                <c:pt idx="447">
                  <c:v>1180</c:v>
                </c:pt>
                <c:pt idx="448">
                  <c:v>1090</c:v>
                </c:pt>
                <c:pt idx="449">
                  <c:v>1091</c:v>
                </c:pt>
                <c:pt idx="450">
                  <c:v>1053</c:v>
                </c:pt>
                <c:pt idx="451">
                  <c:v>1111</c:v>
                </c:pt>
                <c:pt idx="452">
                  <c:v>1093</c:v>
                </c:pt>
                <c:pt idx="453">
                  <c:v>1042</c:v>
                </c:pt>
                <c:pt idx="454">
                  <c:v>1071</c:v>
                </c:pt>
                <c:pt idx="455">
                  <c:v>1154</c:v>
                </c:pt>
                <c:pt idx="456">
                  <c:v>1110</c:v>
                </c:pt>
                <c:pt idx="457">
                  <c:v>1104</c:v>
                </c:pt>
                <c:pt idx="458">
                  <c:v>1097</c:v>
                </c:pt>
                <c:pt idx="459">
                  <c:v>1121</c:v>
                </c:pt>
                <c:pt idx="460">
                  <c:v>1149</c:v>
                </c:pt>
                <c:pt idx="461">
                  <c:v>1161</c:v>
                </c:pt>
                <c:pt idx="462">
                  <c:v>1140</c:v>
                </c:pt>
                <c:pt idx="463">
                  <c:v>1093</c:v>
                </c:pt>
                <c:pt idx="464">
                  <c:v>1043</c:v>
                </c:pt>
                <c:pt idx="465">
                  <c:v>1198</c:v>
                </c:pt>
                <c:pt idx="466">
                  <c:v>1134</c:v>
                </c:pt>
                <c:pt idx="467">
                  <c:v>1175</c:v>
                </c:pt>
                <c:pt idx="468">
                  <c:v>1160</c:v>
                </c:pt>
                <c:pt idx="469">
                  <c:v>1183</c:v>
                </c:pt>
                <c:pt idx="470">
                  <c:v>1134</c:v>
                </c:pt>
                <c:pt idx="471">
                  <c:v>1212</c:v>
                </c:pt>
                <c:pt idx="472">
                  <c:v>1097</c:v>
                </c:pt>
                <c:pt idx="473">
                  <c:v>1157</c:v>
                </c:pt>
                <c:pt idx="474">
                  <c:v>1173</c:v>
                </c:pt>
                <c:pt idx="475">
                  <c:v>1181</c:v>
                </c:pt>
                <c:pt idx="476">
                  <c:v>1098</c:v>
                </c:pt>
                <c:pt idx="477">
                  <c:v>1113</c:v>
                </c:pt>
                <c:pt idx="478">
                  <c:v>1150</c:v>
                </c:pt>
                <c:pt idx="479">
                  <c:v>1252</c:v>
                </c:pt>
                <c:pt idx="480">
                  <c:v>1235</c:v>
                </c:pt>
                <c:pt idx="481">
                  <c:v>1110</c:v>
                </c:pt>
                <c:pt idx="482">
                  <c:v>1105</c:v>
                </c:pt>
                <c:pt idx="483">
                  <c:v>1148</c:v>
                </c:pt>
                <c:pt idx="484">
                  <c:v>1146</c:v>
                </c:pt>
                <c:pt idx="485">
                  <c:v>1195</c:v>
                </c:pt>
                <c:pt idx="486">
                  <c:v>1178</c:v>
                </c:pt>
                <c:pt idx="487">
                  <c:v>1201</c:v>
                </c:pt>
                <c:pt idx="488">
                  <c:v>1110</c:v>
                </c:pt>
                <c:pt idx="489">
                  <c:v>1143</c:v>
                </c:pt>
                <c:pt idx="490">
                  <c:v>1159</c:v>
                </c:pt>
                <c:pt idx="491">
                  <c:v>1181</c:v>
                </c:pt>
                <c:pt idx="492">
                  <c:v>1071</c:v>
                </c:pt>
                <c:pt idx="493">
                  <c:v>1132</c:v>
                </c:pt>
                <c:pt idx="494">
                  <c:v>1059</c:v>
                </c:pt>
                <c:pt idx="495">
                  <c:v>1065</c:v>
                </c:pt>
                <c:pt idx="496">
                  <c:v>1052</c:v>
                </c:pt>
                <c:pt idx="497">
                  <c:v>1196</c:v>
                </c:pt>
                <c:pt idx="498">
                  <c:v>1013</c:v>
                </c:pt>
                <c:pt idx="499">
                  <c:v>990</c:v>
                </c:pt>
                <c:pt idx="500">
                  <c:v>1052</c:v>
                </c:pt>
                <c:pt idx="501">
                  <c:v>1032</c:v>
                </c:pt>
                <c:pt idx="502">
                  <c:v>1012</c:v>
                </c:pt>
                <c:pt idx="503">
                  <c:v>1103</c:v>
                </c:pt>
                <c:pt idx="504">
                  <c:v>1023</c:v>
                </c:pt>
                <c:pt idx="505">
                  <c:v>1039</c:v>
                </c:pt>
                <c:pt idx="506">
                  <c:v>1125</c:v>
                </c:pt>
                <c:pt idx="507">
                  <c:v>1030</c:v>
                </c:pt>
                <c:pt idx="508">
                  <c:v>1045</c:v>
                </c:pt>
                <c:pt idx="509">
                  <c:v>1074</c:v>
                </c:pt>
                <c:pt idx="510">
                  <c:v>1056</c:v>
                </c:pt>
                <c:pt idx="511">
                  <c:v>1022</c:v>
                </c:pt>
                <c:pt idx="512">
                  <c:v>1028</c:v>
                </c:pt>
                <c:pt idx="513">
                  <c:v>1008</c:v>
                </c:pt>
                <c:pt idx="514">
                  <c:v>1072</c:v>
                </c:pt>
                <c:pt idx="515">
                  <c:v>1117</c:v>
                </c:pt>
                <c:pt idx="516">
                  <c:v>1082</c:v>
                </c:pt>
                <c:pt idx="517">
                  <c:v>986</c:v>
                </c:pt>
                <c:pt idx="518">
                  <c:v>955</c:v>
                </c:pt>
                <c:pt idx="519">
                  <c:v>978</c:v>
                </c:pt>
                <c:pt idx="520">
                  <c:v>1012</c:v>
                </c:pt>
                <c:pt idx="521">
                  <c:v>1099</c:v>
                </c:pt>
                <c:pt idx="522">
                  <c:v>999</c:v>
                </c:pt>
                <c:pt idx="523">
                  <c:v>958</c:v>
                </c:pt>
                <c:pt idx="524">
                  <c:v>959</c:v>
                </c:pt>
                <c:pt idx="525">
                  <c:v>1096</c:v>
                </c:pt>
                <c:pt idx="526">
                  <c:v>957</c:v>
                </c:pt>
                <c:pt idx="527">
                  <c:v>1104</c:v>
                </c:pt>
                <c:pt idx="528">
                  <c:v>1019</c:v>
                </c:pt>
                <c:pt idx="529">
                  <c:v>996</c:v>
                </c:pt>
                <c:pt idx="530">
                  <c:v>961</c:v>
                </c:pt>
                <c:pt idx="531">
                  <c:v>942</c:v>
                </c:pt>
                <c:pt idx="532">
                  <c:v>939</c:v>
                </c:pt>
                <c:pt idx="533">
                  <c:v>1004</c:v>
                </c:pt>
                <c:pt idx="534">
                  <c:v>1027</c:v>
                </c:pt>
                <c:pt idx="535">
                  <c:v>999</c:v>
                </c:pt>
                <c:pt idx="536">
                  <c:v>994</c:v>
                </c:pt>
                <c:pt idx="537">
                  <c:v>966</c:v>
                </c:pt>
                <c:pt idx="538">
                  <c:v>914</c:v>
                </c:pt>
                <c:pt idx="539">
                  <c:v>1053</c:v>
                </c:pt>
                <c:pt idx="540">
                  <c:v>972</c:v>
                </c:pt>
                <c:pt idx="541">
                  <c:v>997</c:v>
                </c:pt>
                <c:pt idx="542">
                  <c:v>970</c:v>
                </c:pt>
                <c:pt idx="543">
                  <c:v>966</c:v>
                </c:pt>
                <c:pt idx="544">
                  <c:v>949</c:v>
                </c:pt>
                <c:pt idx="545">
                  <c:v>976</c:v>
                </c:pt>
                <c:pt idx="546">
                  <c:v>966</c:v>
                </c:pt>
                <c:pt idx="547">
                  <c:v>953</c:v>
                </c:pt>
                <c:pt idx="548">
                  <c:v>985</c:v>
                </c:pt>
                <c:pt idx="549">
                  <c:v>960</c:v>
                </c:pt>
                <c:pt idx="550">
                  <c:v>915</c:v>
                </c:pt>
                <c:pt idx="551">
                  <c:v>890</c:v>
                </c:pt>
                <c:pt idx="552">
                  <c:v>863</c:v>
                </c:pt>
                <c:pt idx="553">
                  <c:v>882</c:v>
                </c:pt>
                <c:pt idx="554">
                  <c:v>831</c:v>
                </c:pt>
                <c:pt idx="555">
                  <c:v>814</c:v>
                </c:pt>
                <c:pt idx="556">
                  <c:v>805</c:v>
                </c:pt>
                <c:pt idx="557">
                  <c:v>806</c:v>
                </c:pt>
                <c:pt idx="558">
                  <c:v>709</c:v>
                </c:pt>
                <c:pt idx="559">
                  <c:v>745</c:v>
                </c:pt>
                <c:pt idx="560">
                  <c:v>775</c:v>
                </c:pt>
                <c:pt idx="561">
                  <c:v>684</c:v>
                </c:pt>
                <c:pt idx="562">
                  <c:v>666</c:v>
                </c:pt>
                <c:pt idx="563">
                  <c:v>754</c:v>
                </c:pt>
                <c:pt idx="564">
                  <c:v>741</c:v>
                </c:pt>
                <c:pt idx="565">
                  <c:v>667</c:v>
                </c:pt>
                <c:pt idx="566">
                  <c:v>693</c:v>
                </c:pt>
                <c:pt idx="567">
                  <c:v>702</c:v>
                </c:pt>
                <c:pt idx="568">
                  <c:v>713</c:v>
                </c:pt>
                <c:pt idx="569">
                  <c:v>661</c:v>
                </c:pt>
                <c:pt idx="570">
                  <c:v>574</c:v>
                </c:pt>
                <c:pt idx="571">
                  <c:v>651</c:v>
                </c:pt>
                <c:pt idx="572">
                  <c:v>551</c:v>
                </c:pt>
                <c:pt idx="573">
                  <c:v>683</c:v>
                </c:pt>
                <c:pt idx="574">
                  <c:v>579</c:v>
                </c:pt>
                <c:pt idx="575">
                  <c:v>575</c:v>
                </c:pt>
                <c:pt idx="576">
                  <c:v>533</c:v>
                </c:pt>
                <c:pt idx="577">
                  <c:v>546</c:v>
                </c:pt>
                <c:pt idx="578">
                  <c:v>547</c:v>
                </c:pt>
                <c:pt idx="579">
                  <c:v>496</c:v>
                </c:pt>
                <c:pt idx="580">
                  <c:v>551</c:v>
                </c:pt>
                <c:pt idx="581">
                  <c:v>534</c:v>
                </c:pt>
                <c:pt idx="582">
                  <c:v>477</c:v>
                </c:pt>
                <c:pt idx="583">
                  <c:v>481</c:v>
                </c:pt>
                <c:pt idx="584">
                  <c:v>470</c:v>
                </c:pt>
                <c:pt idx="585">
                  <c:v>476</c:v>
                </c:pt>
                <c:pt idx="586">
                  <c:v>477</c:v>
                </c:pt>
                <c:pt idx="587">
                  <c:v>520</c:v>
                </c:pt>
                <c:pt idx="588">
                  <c:v>486</c:v>
                </c:pt>
                <c:pt idx="589">
                  <c:v>429</c:v>
                </c:pt>
                <c:pt idx="590">
                  <c:v>437</c:v>
                </c:pt>
                <c:pt idx="591">
                  <c:v>473</c:v>
                </c:pt>
                <c:pt idx="592">
                  <c:v>428</c:v>
                </c:pt>
                <c:pt idx="593">
                  <c:v>453</c:v>
                </c:pt>
                <c:pt idx="594">
                  <c:v>458</c:v>
                </c:pt>
                <c:pt idx="595">
                  <c:v>398</c:v>
                </c:pt>
                <c:pt idx="596">
                  <c:v>407</c:v>
                </c:pt>
                <c:pt idx="597">
                  <c:v>407</c:v>
                </c:pt>
                <c:pt idx="598">
                  <c:v>417</c:v>
                </c:pt>
                <c:pt idx="599">
                  <c:v>497</c:v>
                </c:pt>
                <c:pt idx="600">
                  <c:v>375</c:v>
                </c:pt>
                <c:pt idx="601">
                  <c:v>434</c:v>
                </c:pt>
                <c:pt idx="602">
                  <c:v>466</c:v>
                </c:pt>
                <c:pt idx="603">
                  <c:v>389</c:v>
                </c:pt>
                <c:pt idx="604">
                  <c:v>394</c:v>
                </c:pt>
                <c:pt idx="605">
                  <c:v>409</c:v>
                </c:pt>
                <c:pt idx="606">
                  <c:v>401</c:v>
                </c:pt>
                <c:pt idx="607">
                  <c:v>375</c:v>
                </c:pt>
                <c:pt idx="608">
                  <c:v>439</c:v>
                </c:pt>
                <c:pt idx="609">
                  <c:v>429</c:v>
                </c:pt>
                <c:pt idx="610">
                  <c:v>363</c:v>
                </c:pt>
                <c:pt idx="611">
                  <c:v>414</c:v>
                </c:pt>
                <c:pt idx="612">
                  <c:v>361</c:v>
                </c:pt>
                <c:pt idx="613">
                  <c:v>396</c:v>
                </c:pt>
                <c:pt idx="614">
                  <c:v>335</c:v>
                </c:pt>
                <c:pt idx="615">
                  <c:v>391</c:v>
                </c:pt>
                <c:pt idx="616">
                  <c:v>359</c:v>
                </c:pt>
                <c:pt idx="617">
                  <c:v>390</c:v>
                </c:pt>
                <c:pt idx="618">
                  <c:v>383</c:v>
                </c:pt>
                <c:pt idx="619">
                  <c:v>400</c:v>
                </c:pt>
                <c:pt idx="620">
                  <c:v>337</c:v>
                </c:pt>
                <c:pt idx="621">
                  <c:v>380</c:v>
                </c:pt>
                <c:pt idx="622">
                  <c:v>394</c:v>
                </c:pt>
                <c:pt idx="623">
                  <c:v>431</c:v>
                </c:pt>
                <c:pt idx="624">
                  <c:v>388</c:v>
                </c:pt>
                <c:pt idx="625">
                  <c:v>373</c:v>
                </c:pt>
                <c:pt idx="626">
                  <c:v>365</c:v>
                </c:pt>
                <c:pt idx="627">
                  <c:v>381</c:v>
                </c:pt>
                <c:pt idx="628">
                  <c:v>349</c:v>
                </c:pt>
                <c:pt idx="629">
                  <c:v>421</c:v>
                </c:pt>
                <c:pt idx="630">
                  <c:v>413</c:v>
                </c:pt>
                <c:pt idx="631">
                  <c:v>407</c:v>
                </c:pt>
                <c:pt idx="632">
                  <c:v>383</c:v>
                </c:pt>
                <c:pt idx="633">
                  <c:v>372</c:v>
                </c:pt>
                <c:pt idx="634">
                  <c:v>377</c:v>
                </c:pt>
                <c:pt idx="635">
                  <c:v>475</c:v>
                </c:pt>
                <c:pt idx="636">
                  <c:v>434</c:v>
                </c:pt>
                <c:pt idx="637">
                  <c:v>422</c:v>
                </c:pt>
                <c:pt idx="638">
                  <c:v>383</c:v>
                </c:pt>
                <c:pt idx="639">
                  <c:v>399</c:v>
                </c:pt>
                <c:pt idx="640">
                  <c:v>407</c:v>
                </c:pt>
                <c:pt idx="641">
                  <c:v>468</c:v>
                </c:pt>
                <c:pt idx="642">
                  <c:v>451</c:v>
                </c:pt>
                <c:pt idx="643">
                  <c:v>450</c:v>
                </c:pt>
                <c:pt idx="644">
                  <c:v>517</c:v>
                </c:pt>
                <c:pt idx="645">
                  <c:v>519</c:v>
                </c:pt>
                <c:pt idx="646">
                  <c:v>503</c:v>
                </c:pt>
                <c:pt idx="647">
                  <c:v>634</c:v>
                </c:pt>
                <c:pt idx="648">
                  <c:v>593</c:v>
                </c:pt>
                <c:pt idx="649">
                  <c:v>550</c:v>
                </c:pt>
                <c:pt idx="650">
                  <c:v>633</c:v>
                </c:pt>
                <c:pt idx="651">
                  <c:v>640</c:v>
                </c:pt>
                <c:pt idx="652">
                  <c:v>640</c:v>
                </c:pt>
                <c:pt idx="653">
                  <c:v>622</c:v>
                </c:pt>
                <c:pt idx="654">
                  <c:v>645</c:v>
                </c:pt>
                <c:pt idx="655">
                  <c:v>736</c:v>
                </c:pt>
                <c:pt idx="656">
                  <c:v>752</c:v>
                </c:pt>
                <c:pt idx="657">
                  <c:v>799</c:v>
                </c:pt>
                <c:pt idx="658">
                  <c:v>884</c:v>
                </c:pt>
                <c:pt idx="659">
                  <c:v>937</c:v>
                </c:pt>
                <c:pt idx="660">
                  <c:v>960</c:v>
                </c:pt>
                <c:pt idx="661">
                  <c:v>1007</c:v>
                </c:pt>
                <c:pt idx="662">
                  <c:v>1027</c:v>
                </c:pt>
                <c:pt idx="663">
                  <c:v>978</c:v>
                </c:pt>
                <c:pt idx="664">
                  <c:v>1008</c:v>
                </c:pt>
                <c:pt idx="665">
                  <c:v>1046</c:v>
                </c:pt>
                <c:pt idx="666">
                  <c:v>968</c:v>
                </c:pt>
                <c:pt idx="667">
                  <c:v>1062</c:v>
                </c:pt>
                <c:pt idx="668">
                  <c:v>1058</c:v>
                </c:pt>
                <c:pt idx="669">
                  <c:v>1139</c:v>
                </c:pt>
                <c:pt idx="670">
                  <c:v>1170</c:v>
                </c:pt>
                <c:pt idx="671">
                  <c:v>1303</c:v>
                </c:pt>
                <c:pt idx="672">
                  <c:v>1183</c:v>
                </c:pt>
                <c:pt idx="673">
                  <c:v>1136</c:v>
                </c:pt>
                <c:pt idx="674">
                  <c:v>1397</c:v>
                </c:pt>
                <c:pt idx="675">
                  <c:v>1118</c:v>
                </c:pt>
                <c:pt idx="676">
                  <c:v>1259</c:v>
                </c:pt>
                <c:pt idx="677">
                  <c:v>1338</c:v>
                </c:pt>
                <c:pt idx="678">
                  <c:v>1170</c:v>
                </c:pt>
                <c:pt idx="679">
                  <c:v>1250</c:v>
                </c:pt>
                <c:pt idx="680">
                  <c:v>1240</c:v>
                </c:pt>
                <c:pt idx="681">
                  <c:v>1262</c:v>
                </c:pt>
                <c:pt idx="682">
                  <c:v>1373</c:v>
                </c:pt>
                <c:pt idx="683">
                  <c:v>1408</c:v>
                </c:pt>
                <c:pt idx="684">
                  <c:v>1459</c:v>
                </c:pt>
                <c:pt idx="685">
                  <c:v>1352</c:v>
                </c:pt>
                <c:pt idx="686">
                  <c:v>1306</c:v>
                </c:pt>
                <c:pt idx="687">
                  <c:v>1284</c:v>
                </c:pt>
                <c:pt idx="688">
                  <c:v>1323</c:v>
                </c:pt>
                <c:pt idx="689">
                  <c:v>1306</c:v>
                </c:pt>
                <c:pt idx="690">
                  <c:v>1228</c:v>
                </c:pt>
                <c:pt idx="691">
                  <c:v>1290</c:v>
                </c:pt>
                <c:pt idx="692">
                  <c:v>1241</c:v>
                </c:pt>
                <c:pt idx="693">
                  <c:v>1253</c:v>
                </c:pt>
                <c:pt idx="694">
                  <c:v>1267</c:v>
                </c:pt>
                <c:pt idx="695">
                  <c:v>1433</c:v>
                </c:pt>
                <c:pt idx="696">
                  <c:v>1300</c:v>
                </c:pt>
                <c:pt idx="697">
                  <c:v>1321</c:v>
                </c:pt>
                <c:pt idx="698">
                  <c:v>1280</c:v>
                </c:pt>
                <c:pt idx="699">
                  <c:v>1313</c:v>
                </c:pt>
                <c:pt idx="700">
                  <c:v>1323</c:v>
                </c:pt>
                <c:pt idx="701">
                  <c:v>1380</c:v>
                </c:pt>
                <c:pt idx="702">
                  <c:v>1251</c:v>
                </c:pt>
                <c:pt idx="703">
                  <c:v>1247</c:v>
                </c:pt>
                <c:pt idx="704">
                  <c:v>1268</c:v>
                </c:pt>
                <c:pt idx="705">
                  <c:v>1279</c:v>
                </c:pt>
                <c:pt idx="706">
                  <c:v>1298</c:v>
                </c:pt>
                <c:pt idx="707">
                  <c:v>1455</c:v>
                </c:pt>
                <c:pt idx="708">
                  <c:v>1364</c:v>
                </c:pt>
                <c:pt idx="709">
                  <c:v>1306</c:v>
                </c:pt>
                <c:pt idx="710">
                  <c:v>1287</c:v>
                </c:pt>
                <c:pt idx="711">
                  <c:v>1301</c:v>
                </c:pt>
                <c:pt idx="712">
                  <c:v>1343</c:v>
                </c:pt>
                <c:pt idx="713">
                  <c:v>1334</c:v>
                </c:pt>
                <c:pt idx="714">
                  <c:v>1264</c:v>
                </c:pt>
                <c:pt idx="715">
                  <c:v>1326</c:v>
                </c:pt>
                <c:pt idx="716">
                  <c:v>1285</c:v>
                </c:pt>
                <c:pt idx="717">
                  <c:v>1281</c:v>
                </c:pt>
                <c:pt idx="718">
                  <c:v>1180</c:v>
                </c:pt>
                <c:pt idx="719">
                  <c:v>1378</c:v>
                </c:pt>
                <c:pt idx="720">
                  <c:v>1362</c:v>
                </c:pt>
                <c:pt idx="721">
                  <c:v>1279</c:v>
                </c:pt>
                <c:pt idx="722">
                  <c:v>1232</c:v>
                </c:pt>
                <c:pt idx="723">
                  <c:v>1329</c:v>
                </c:pt>
                <c:pt idx="724">
                  <c:v>1199</c:v>
                </c:pt>
                <c:pt idx="725">
                  <c:v>1273</c:v>
                </c:pt>
                <c:pt idx="726">
                  <c:v>1303</c:v>
                </c:pt>
                <c:pt idx="727">
                  <c:v>1231</c:v>
                </c:pt>
                <c:pt idx="728">
                  <c:v>1192</c:v>
                </c:pt>
                <c:pt idx="729">
                  <c:v>1157</c:v>
                </c:pt>
                <c:pt idx="730">
                  <c:v>1196</c:v>
                </c:pt>
                <c:pt idx="731">
                  <c:v>1376</c:v>
                </c:pt>
                <c:pt idx="732">
                  <c:v>1141</c:v>
                </c:pt>
                <c:pt idx="733">
                  <c:v>1184</c:v>
                </c:pt>
                <c:pt idx="734">
                  <c:v>1140</c:v>
                </c:pt>
                <c:pt idx="735">
                  <c:v>1208</c:v>
                </c:pt>
                <c:pt idx="736">
                  <c:v>1101</c:v>
                </c:pt>
                <c:pt idx="737">
                  <c:v>1179</c:v>
                </c:pt>
                <c:pt idx="738">
                  <c:v>1169</c:v>
                </c:pt>
                <c:pt idx="739">
                  <c:v>1128</c:v>
                </c:pt>
                <c:pt idx="740">
                  <c:v>1156</c:v>
                </c:pt>
                <c:pt idx="741">
                  <c:v>1104</c:v>
                </c:pt>
                <c:pt idx="742">
                  <c:v>1092</c:v>
                </c:pt>
                <c:pt idx="743">
                  <c:v>1317</c:v>
                </c:pt>
                <c:pt idx="744">
                  <c:v>1230</c:v>
                </c:pt>
                <c:pt idx="745">
                  <c:v>1118</c:v>
                </c:pt>
                <c:pt idx="746">
                  <c:v>1294</c:v>
                </c:pt>
                <c:pt idx="747">
                  <c:v>1092</c:v>
                </c:pt>
                <c:pt idx="748">
                  <c:v>1221</c:v>
                </c:pt>
                <c:pt idx="749">
                  <c:v>1363</c:v>
                </c:pt>
                <c:pt idx="750">
                  <c:v>1315</c:v>
                </c:pt>
                <c:pt idx="751">
                  <c:v>1334</c:v>
                </c:pt>
                <c:pt idx="752">
                  <c:v>1309</c:v>
                </c:pt>
                <c:pt idx="753">
                  <c:v>1359</c:v>
                </c:pt>
                <c:pt idx="754">
                  <c:v>1342</c:v>
                </c:pt>
                <c:pt idx="755">
                  <c:v>1352</c:v>
                </c:pt>
                <c:pt idx="756">
                  <c:v>1310</c:v>
                </c:pt>
                <c:pt idx="757">
                  <c:v>1334</c:v>
                </c:pt>
                <c:pt idx="758">
                  <c:v>1403</c:v>
                </c:pt>
                <c:pt idx="759">
                  <c:v>1293</c:v>
                </c:pt>
                <c:pt idx="760">
                  <c:v>1407</c:v>
                </c:pt>
                <c:pt idx="761">
                  <c:v>1607</c:v>
                </c:pt>
                <c:pt idx="762">
                  <c:v>1591</c:v>
                </c:pt>
                <c:pt idx="763">
                  <c:v>1793</c:v>
                </c:pt>
                <c:pt idx="764">
                  <c:v>1794</c:v>
                </c:pt>
                <c:pt idx="765">
                  <c:v>2085</c:v>
                </c:pt>
                <c:pt idx="766">
                  <c:v>2013</c:v>
                </c:pt>
                <c:pt idx="767">
                  <c:v>1908</c:v>
                </c:pt>
                <c:pt idx="768">
                  <c:v>1810</c:v>
                </c:pt>
                <c:pt idx="769">
                  <c:v>1776</c:v>
                </c:pt>
                <c:pt idx="770">
                  <c:v>1651</c:v>
                </c:pt>
                <c:pt idx="771">
                  <c:v>1541</c:v>
                </c:pt>
                <c:pt idx="772">
                  <c:v>1839</c:v>
                </c:pt>
                <c:pt idx="773">
                  <c:v>2309</c:v>
                </c:pt>
                <c:pt idx="774">
                  <c:v>7253</c:v>
                </c:pt>
                <c:pt idx="775">
                  <c:v>4843</c:v>
                </c:pt>
                <c:pt idx="776">
                  <c:v>4562</c:v>
                </c:pt>
                <c:pt idx="777">
                  <c:v>4934</c:v>
                </c:pt>
                <c:pt idx="778">
                  <c:v>4523</c:v>
                </c:pt>
                <c:pt idx="779">
                  <c:v>4909</c:v>
                </c:pt>
                <c:pt idx="780">
                  <c:v>4499</c:v>
                </c:pt>
                <c:pt idx="781">
                  <c:v>4263</c:v>
                </c:pt>
                <c:pt idx="782">
                  <c:v>4253</c:v>
                </c:pt>
                <c:pt idx="783">
                  <c:v>4236</c:v>
                </c:pt>
                <c:pt idx="784">
                  <c:v>4065</c:v>
                </c:pt>
                <c:pt idx="785">
                  <c:v>4261</c:v>
                </c:pt>
                <c:pt idx="786">
                  <c:v>4365</c:v>
                </c:pt>
                <c:pt idx="787">
                  <c:v>4079</c:v>
                </c:pt>
                <c:pt idx="788">
                  <c:v>4068</c:v>
                </c:pt>
                <c:pt idx="789">
                  <c:v>3969</c:v>
                </c:pt>
                <c:pt idx="790">
                  <c:v>3666</c:v>
                </c:pt>
                <c:pt idx="791">
                  <c:v>3980</c:v>
                </c:pt>
                <c:pt idx="792">
                  <c:v>3880</c:v>
                </c:pt>
                <c:pt idx="793">
                  <c:v>4370</c:v>
                </c:pt>
                <c:pt idx="794">
                  <c:v>4388</c:v>
                </c:pt>
                <c:pt idx="795">
                  <c:v>4408</c:v>
                </c:pt>
                <c:pt idx="796">
                  <c:v>3344</c:v>
                </c:pt>
                <c:pt idx="797">
                  <c:v>2780</c:v>
                </c:pt>
                <c:pt idx="798">
                  <c:v>3034</c:v>
                </c:pt>
                <c:pt idx="799">
                  <c:v>2346</c:v>
                </c:pt>
                <c:pt idx="800">
                  <c:v>1379</c:v>
                </c:pt>
                <c:pt idx="801">
                  <c:v>1568</c:v>
                </c:pt>
                <c:pt idx="802">
                  <c:v>1514</c:v>
                </c:pt>
                <c:pt idx="803">
                  <c:v>1623</c:v>
                </c:pt>
                <c:pt idx="804">
                  <c:v>1430</c:v>
                </c:pt>
                <c:pt idx="805">
                  <c:v>1285</c:v>
                </c:pt>
                <c:pt idx="806">
                  <c:v>247</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1DE6-3641-B6B7-E47862FA2F73}"/>
            </c:ext>
          </c:extLst>
        </c:ser>
        <c:ser>
          <c:idx val="2"/>
          <c:order val="2"/>
          <c:tx>
            <c:strRef>
              <c:f>'86.104.186.0'!$D$1</c:f>
              <c:strCache>
                <c:ptCount val="1"/>
                <c:pt idx="0">
                  <c:v>aa01-fr-bfc</c:v>
                </c:pt>
              </c:strCache>
            </c:strRef>
          </c:tx>
          <c:spPr>
            <a:solidFill>
              <a:schemeClr val="accent3"/>
            </a:solidFill>
            <a:ln>
              <a:noFill/>
            </a:ln>
            <a:effectLst/>
          </c:spPr>
          <c:invertIfNegative val="0"/>
          <c:cat>
            <c:strRef>
              <c:f>'86.104.186.0'!$A$2:$A$2305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'86.104.186.0'!$D$2:$D$2305</c:f>
              <c:numCache>
                <c:formatCode>General</c:formatCode>
                <c:ptCount val="2304"/>
                <c:pt idx="0">
                  <c:v>45</c:v>
                </c:pt>
                <c:pt idx="1">
                  <c:v>56</c:v>
                </c:pt>
                <c:pt idx="2">
                  <c:v>66</c:v>
                </c:pt>
                <c:pt idx="3">
                  <c:v>54</c:v>
                </c:pt>
                <c:pt idx="4">
                  <c:v>62</c:v>
                </c:pt>
                <c:pt idx="5">
                  <c:v>69</c:v>
                </c:pt>
                <c:pt idx="6">
                  <c:v>64</c:v>
                </c:pt>
                <c:pt idx="7">
                  <c:v>52</c:v>
                </c:pt>
                <c:pt idx="8">
                  <c:v>48</c:v>
                </c:pt>
                <c:pt idx="9">
                  <c:v>51</c:v>
                </c:pt>
                <c:pt idx="10">
                  <c:v>59</c:v>
                </c:pt>
                <c:pt idx="11">
                  <c:v>72</c:v>
                </c:pt>
                <c:pt idx="12">
                  <c:v>61</c:v>
                </c:pt>
                <c:pt idx="13">
                  <c:v>66</c:v>
                </c:pt>
                <c:pt idx="14">
                  <c:v>61</c:v>
                </c:pt>
                <c:pt idx="15">
                  <c:v>68</c:v>
                </c:pt>
                <c:pt idx="16">
                  <c:v>53</c:v>
                </c:pt>
                <c:pt idx="17">
                  <c:v>55</c:v>
                </c:pt>
                <c:pt idx="18">
                  <c:v>55</c:v>
                </c:pt>
                <c:pt idx="19">
                  <c:v>55</c:v>
                </c:pt>
                <c:pt idx="20">
                  <c:v>62</c:v>
                </c:pt>
                <c:pt idx="21">
                  <c:v>46</c:v>
                </c:pt>
                <c:pt idx="22">
                  <c:v>45</c:v>
                </c:pt>
                <c:pt idx="23">
                  <c:v>62</c:v>
                </c:pt>
                <c:pt idx="24">
                  <c:v>82</c:v>
                </c:pt>
                <c:pt idx="25">
                  <c:v>48</c:v>
                </c:pt>
                <c:pt idx="26">
                  <c:v>44</c:v>
                </c:pt>
                <c:pt idx="27">
                  <c:v>31</c:v>
                </c:pt>
                <c:pt idx="28">
                  <c:v>40</c:v>
                </c:pt>
                <c:pt idx="29">
                  <c:v>44</c:v>
                </c:pt>
                <c:pt idx="30">
                  <c:v>34</c:v>
                </c:pt>
                <c:pt idx="31">
                  <c:v>40</c:v>
                </c:pt>
                <c:pt idx="32">
                  <c:v>40</c:v>
                </c:pt>
                <c:pt idx="33">
                  <c:v>35</c:v>
                </c:pt>
                <c:pt idx="34">
                  <c:v>22</c:v>
                </c:pt>
                <c:pt idx="35">
                  <c:v>57</c:v>
                </c:pt>
                <c:pt idx="36">
                  <c:v>46</c:v>
                </c:pt>
                <c:pt idx="37">
                  <c:v>29</c:v>
                </c:pt>
                <c:pt idx="38">
                  <c:v>47</c:v>
                </c:pt>
                <c:pt idx="39">
                  <c:v>60</c:v>
                </c:pt>
                <c:pt idx="40">
                  <c:v>32</c:v>
                </c:pt>
                <c:pt idx="41">
                  <c:v>42</c:v>
                </c:pt>
                <c:pt idx="42">
                  <c:v>35</c:v>
                </c:pt>
                <c:pt idx="43">
                  <c:v>35</c:v>
                </c:pt>
                <c:pt idx="44">
                  <c:v>36</c:v>
                </c:pt>
                <c:pt idx="45">
                  <c:v>29</c:v>
                </c:pt>
                <c:pt idx="46">
                  <c:v>46</c:v>
                </c:pt>
                <c:pt idx="47">
                  <c:v>41</c:v>
                </c:pt>
                <c:pt idx="48">
                  <c:v>30</c:v>
                </c:pt>
                <c:pt idx="49">
                  <c:v>41</c:v>
                </c:pt>
                <c:pt idx="50">
                  <c:v>34</c:v>
                </c:pt>
                <c:pt idx="51">
                  <c:v>47</c:v>
                </c:pt>
                <c:pt idx="52">
                  <c:v>28</c:v>
                </c:pt>
                <c:pt idx="53">
                  <c:v>31</c:v>
                </c:pt>
                <c:pt idx="54">
                  <c:v>27</c:v>
                </c:pt>
                <c:pt idx="55">
                  <c:v>39</c:v>
                </c:pt>
                <c:pt idx="56">
                  <c:v>40</c:v>
                </c:pt>
                <c:pt idx="57">
                  <c:v>31</c:v>
                </c:pt>
                <c:pt idx="58">
                  <c:v>32</c:v>
                </c:pt>
                <c:pt idx="59">
                  <c:v>66</c:v>
                </c:pt>
                <c:pt idx="60">
                  <c:v>26</c:v>
                </c:pt>
                <c:pt idx="61">
                  <c:v>39</c:v>
                </c:pt>
                <c:pt idx="62">
                  <c:v>45</c:v>
                </c:pt>
                <c:pt idx="63">
                  <c:v>30</c:v>
                </c:pt>
                <c:pt idx="64">
                  <c:v>28</c:v>
                </c:pt>
                <c:pt idx="65">
                  <c:v>30</c:v>
                </c:pt>
                <c:pt idx="66">
                  <c:v>25</c:v>
                </c:pt>
                <c:pt idx="67">
                  <c:v>44</c:v>
                </c:pt>
                <c:pt idx="68">
                  <c:v>25</c:v>
                </c:pt>
                <c:pt idx="69">
                  <c:v>24</c:v>
                </c:pt>
                <c:pt idx="70">
                  <c:v>27</c:v>
                </c:pt>
                <c:pt idx="71">
                  <c:v>36</c:v>
                </c:pt>
                <c:pt idx="72">
                  <c:v>24</c:v>
                </c:pt>
                <c:pt idx="73">
                  <c:v>36</c:v>
                </c:pt>
                <c:pt idx="74">
                  <c:v>38</c:v>
                </c:pt>
                <c:pt idx="75">
                  <c:v>50</c:v>
                </c:pt>
                <c:pt idx="76">
                  <c:v>41</c:v>
                </c:pt>
                <c:pt idx="77">
                  <c:v>35</c:v>
                </c:pt>
                <c:pt idx="78">
                  <c:v>43</c:v>
                </c:pt>
                <c:pt idx="79">
                  <c:v>32</c:v>
                </c:pt>
                <c:pt idx="80">
                  <c:v>39</c:v>
                </c:pt>
                <c:pt idx="81">
                  <c:v>29</c:v>
                </c:pt>
                <c:pt idx="82">
                  <c:v>65</c:v>
                </c:pt>
                <c:pt idx="83">
                  <c:v>52</c:v>
                </c:pt>
                <c:pt idx="84">
                  <c:v>41</c:v>
                </c:pt>
                <c:pt idx="85">
                  <c:v>41</c:v>
                </c:pt>
                <c:pt idx="86">
                  <c:v>41</c:v>
                </c:pt>
                <c:pt idx="87">
                  <c:v>39</c:v>
                </c:pt>
                <c:pt idx="88">
                  <c:v>33</c:v>
                </c:pt>
                <c:pt idx="89">
                  <c:v>35</c:v>
                </c:pt>
                <c:pt idx="90">
                  <c:v>52</c:v>
                </c:pt>
                <c:pt idx="91">
                  <c:v>40</c:v>
                </c:pt>
                <c:pt idx="92">
                  <c:v>35</c:v>
                </c:pt>
                <c:pt idx="93">
                  <c:v>31</c:v>
                </c:pt>
                <c:pt idx="94">
                  <c:v>55</c:v>
                </c:pt>
                <c:pt idx="95">
                  <c:v>60</c:v>
                </c:pt>
                <c:pt idx="96">
                  <c:v>44</c:v>
                </c:pt>
                <c:pt idx="97">
                  <c:v>55</c:v>
                </c:pt>
                <c:pt idx="98">
                  <c:v>46</c:v>
                </c:pt>
                <c:pt idx="99">
                  <c:v>49</c:v>
                </c:pt>
                <c:pt idx="100">
                  <c:v>51</c:v>
                </c:pt>
                <c:pt idx="101">
                  <c:v>58</c:v>
                </c:pt>
                <c:pt idx="102">
                  <c:v>48</c:v>
                </c:pt>
                <c:pt idx="103">
                  <c:v>64</c:v>
                </c:pt>
                <c:pt idx="104">
                  <c:v>55</c:v>
                </c:pt>
                <c:pt idx="105">
                  <c:v>62</c:v>
                </c:pt>
                <c:pt idx="106">
                  <c:v>51</c:v>
                </c:pt>
                <c:pt idx="107">
                  <c:v>73</c:v>
                </c:pt>
                <c:pt idx="108">
                  <c:v>108</c:v>
                </c:pt>
                <c:pt idx="109">
                  <c:v>58</c:v>
                </c:pt>
                <c:pt idx="110">
                  <c:v>64</c:v>
                </c:pt>
                <c:pt idx="111">
                  <c:v>71</c:v>
                </c:pt>
                <c:pt idx="112">
                  <c:v>51</c:v>
                </c:pt>
                <c:pt idx="113">
                  <c:v>64</c:v>
                </c:pt>
                <c:pt idx="114">
                  <c:v>55</c:v>
                </c:pt>
                <c:pt idx="115">
                  <c:v>57</c:v>
                </c:pt>
                <c:pt idx="116">
                  <c:v>126</c:v>
                </c:pt>
                <c:pt idx="117">
                  <c:v>48</c:v>
                </c:pt>
                <c:pt idx="118">
                  <c:v>52</c:v>
                </c:pt>
                <c:pt idx="119">
                  <c:v>66</c:v>
                </c:pt>
                <c:pt idx="120">
                  <c:v>54</c:v>
                </c:pt>
                <c:pt idx="121">
                  <c:v>119</c:v>
                </c:pt>
                <c:pt idx="122">
                  <c:v>60</c:v>
                </c:pt>
                <c:pt idx="123">
                  <c:v>72</c:v>
                </c:pt>
                <c:pt idx="124">
                  <c:v>56</c:v>
                </c:pt>
                <c:pt idx="125">
                  <c:v>64</c:v>
                </c:pt>
                <c:pt idx="126">
                  <c:v>73</c:v>
                </c:pt>
                <c:pt idx="127">
                  <c:v>139</c:v>
                </c:pt>
                <c:pt idx="128">
                  <c:v>56</c:v>
                </c:pt>
                <c:pt idx="129">
                  <c:v>80</c:v>
                </c:pt>
                <c:pt idx="130">
                  <c:v>86</c:v>
                </c:pt>
                <c:pt idx="131">
                  <c:v>76</c:v>
                </c:pt>
                <c:pt idx="132">
                  <c:v>52</c:v>
                </c:pt>
                <c:pt idx="133">
                  <c:v>88</c:v>
                </c:pt>
                <c:pt idx="134">
                  <c:v>55</c:v>
                </c:pt>
                <c:pt idx="135">
                  <c:v>127</c:v>
                </c:pt>
                <c:pt idx="136">
                  <c:v>49</c:v>
                </c:pt>
                <c:pt idx="137">
                  <c:v>70</c:v>
                </c:pt>
                <c:pt idx="138">
                  <c:v>57</c:v>
                </c:pt>
                <c:pt idx="139">
                  <c:v>41</c:v>
                </c:pt>
                <c:pt idx="140">
                  <c:v>154</c:v>
                </c:pt>
                <c:pt idx="141">
                  <c:v>58</c:v>
                </c:pt>
                <c:pt idx="142">
                  <c:v>77</c:v>
                </c:pt>
                <c:pt idx="143">
                  <c:v>69</c:v>
                </c:pt>
                <c:pt idx="144">
                  <c:v>95</c:v>
                </c:pt>
                <c:pt idx="145">
                  <c:v>89</c:v>
                </c:pt>
                <c:pt idx="146">
                  <c:v>74</c:v>
                </c:pt>
                <c:pt idx="147">
                  <c:v>76</c:v>
                </c:pt>
                <c:pt idx="148">
                  <c:v>64</c:v>
                </c:pt>
                <c:pt idx="149">
                  <c:v>79</c:v>
                </c:pt>
                <c:pt idx="150">
                  <c:v>103</c:v>
                </c:pt>
                <c:pt idx="151">
                  <c:v>55</c:v>
                </c:pt>
                <c:pt idx="152">
                  <c:v>107</c:v>
                </c:pt>
                <c:pt idx="153">
                  <c:v>60</c:v>
                </c:pt>
                <c:pt idx="154">
                  <c:v>61</c:v>
                </c:pt>
                <c:pt idx="155">
                  <c:v>68</c:v>
                </c:pt>
                <c:pt idx="156">
                  <c:v>106</c:v>
                </c:pt>
                <c:pt idx="157">
                  <c:v>76</c:v>
                </c:pt>
                <c:pt idx="158">
                  <c:v>55</c:v>
                </c:pt>
                <c:pt idx="159">
                  <c:v>67</c:v>
                </c:pt>
                <c:pt idx="160">
                  <c:v>57</c:v>
                </c:pt>
                <c:pt idx="161">
                  <c:v>70</c:v>
                </c:pt>
                <c:pt idx="162">
                  <c:v>124</c:v>
                </c:pt>
                <c:pt idx="163">
                  <c:v>60</c:v>
                </c:pt>
                <c:pt idx="164">
                  <c:v>63</c:v>
                </c:pt>
                <c:pt idx="165">
                  <c:v>43</c:v>
                </c:pt>
                <c:pt idx="166">
                  <c:v>62</c:v>
                </c:pt>
                <c:pt idx="167">
                  <c:v>66</c:v>
                </c:pt>
                <c:pt idx="168">
                  <c:v>102</c:v>
                </c:pt>
                <c:pt idx="169">
                  <c:v>63</c:v>
                </c:pt>
                <c:pt idx="170">
                  <c:v>52</c:v>
                </c:pt>
                <c:pt idx="171">
                  <c:v>48</c:v>
                </c:pt>
                <c:pt idx="172">
                  <c:v>48</c:v>
                </c:pt>
                <c:pt idx="173">
                  <c:v>59</c:v>
                </c:pt>
                <c:pt idx="174">
                  <c:v>97</c:v>
                </c:pt>
                <c:pt idx="175">
                  <c:v>68</c:v>
                </c:pt>
                <c:pt idx="176">
                  <c:v>44</c:v>
                </c:pt>
                <c:pt idx="177">
                  <c:v>46</c:v>
                </c:pt>
                <c:pt idx="178">
                  <c:v>66</c:v>
                </c:pt>
                <c:pt idx="179">
                  <c:v>58</c:v>
                </c:pt>
                <c:pt idx="180">
                  <c:v>133</c:v>
                </c:pt>
                <c:pt idx="181">
                  <c:v>68</c:v>
                </c:pt>
                <c:pt idx="182">
                  <c:v>73</c:v>
                </c:pt>
                <c:pt idx="183">
                  <c:v>59</c:v>
                </c:pt>
                <c:pt idx="184">
                  <c:v>77</c:v>
                </c:pt>
                <c:pt idx="185">
                  <c:v>107</c:v>
                </c:pt>
                <c:pt idx="186">
                  <c:v>48</c:v>
                </c:pt>
                <c:pt idx="187">
                  <c:v>53</c:v>
                </c:pt>
                <c:pt idx="188">
                  <c:v>62</c:v>
                </c:pt>
                <c:pt idx="189">
                  <c:v>50</c:v>
                </c:pt>
                <c:pt idx="190">
                  <c:v>140</c:v>
                </c:pt>
                <c:pt idx="191">
                  <c:v>62</c:v>
                </c:pt>
                <c:pt idx="192">
                  <c:v>50</c:v>
                </c:pt>
                <c:pt idx="193">
                  <c:v>70</c:v>
                </c:pt>
                <c:pt idx="194">
                  <c:v>66</c:v>
                </c:pt>
                <c:pt idx="195">
                  <c:v>122</c:v>
                </c:pt>
                <c:pt idx="196">
                  <c:v>54</c:v>
                </c:pt>
                <c:pt idx="197">
                  <c:v>86</c:v>
                </c:pt>
                <c:pt idx="198">
                  <c:v>56</c:v>
                </c:pt>
                <c:pt idx="199">
                  <c:v>60</c:v>
                </c:pt>
                <c:pt idx="200">
                  <c:v>154</c:v>
                </c:pt>
                <c:pt idx="201">
                  <c:v>63</c:v>
                </c:pt>
                <c:pt idx="202">
                  <c:v>78</c:v>
                </c:pt>
                <c:pt idx="203">
                  <c:v>146</c:v>
                </c:pt>
                <c:pt idx="204">
                  <c:v>66</c:v>
                </c:pt>
                <c:pt idx="205">
                  <c:v>84</c:v>
                </c:pt>
                <c:pt idx="206">
                  <c:v>67</c:v>
                </c:pt>
                <c:pt idx="207">
                  <c:v>70</c:v>
                </c:pt>
                <c:pt idx="208">
                  <c:v>127</c:v>
                </c:pt>
                <c:pt idx="209">
                  <c:v>67</c:v>
                </c:pt>
                <c:pt idx="210">
                  <c:v>64</c:v>
                </c:pt>
                <c:pt idx="211">
                  <c:v>81</c:v>
                </c:pt>
                <c:pt idx="212">
                  <c:v>98</c:v>
                </c:pt>
                <c:pt idx="213">
                  <c:v>133</c:v>
                </c:pt>
                <c:pt idx="214">
                  <c:v>72</c:v>
                </c:pt>
                <c:pt idx="215">
                  <c:v>81</c:v>
                </c:pt>
                <c:pt idx="216">
                  <c:v>76</c:v>
                </c:pt>
                <c:pt idx="217">
                  <c:v>140</c:v>
                </c:pt>
                <c:pt idx="218">
                  <c:v>76</c:v>
                </c:pt>
                <c:pt idx="219">
                  <c:v>60</c:v>
                </c:pt>
                <c:pt idx="220">
                  <c:v>65</c:v>
                </c:pt>
                <c:pt idx="221">
                  <c:v>71</c:v>
                </c:pt>
                <c:pt idx="222">
                  <c:v>167</c:v>
                </c:pt>
                <c:pt idx="223">
                  <c:v>66</c:v>
                </c:pt>
                <c:pt idx="224">
                  <c:v>80</c:v>
                </c:pt>
                <c:pt idx="225">
                  <c:v>80</c:v>
                </c:pt>
                <c:pt idx="226">
                  <c:v>80</c:v>
                </c:pt>
                <c:pt idx="227">
                  <c:v>129</c:v>
                </c:pt>
                <c:pt idx="228">
                  <c:v>77</c:v>
                </c:pt>
                <c:pt idx="229">
                  <c:v>76</c:v>
                </c:pt>
                <c:pt idx="230">
                  <c:v>65</c:v>
                </c:pt>
                <c:pt idx="231">
                  <c:v>125</c:v>
                </c:pt>
                <c:pt idx="232">
                  <c:v>57</c:v>
                </c:pt>
                <c:pt idx="233">
                  <c:v>74</c:v>
                </c:pt>
                <c:pt idx="234">
                  <c:v>61</c:v>
                </c:pt>
                <c:pt idx="235">
                  <c:v>142</c:v>
                </c:pt>
                <c:pt idx="236">
                  <c:v>59</c:v>
                </c:pt>
                <c:pt idx="237">
                  <c:v>71</c:v>
                </c:pt>
                <c:pt idx="238">
                  <c:v>99</c:v>
                </c:pt>
                <c:pt idx="239">
                  <c:v>43</c:v>
                </c:pt>
                <c:pt idx="240">
                  <c:v>102</c:v>
                </c:pt>
                <c:pt idx="241">
                  <c:v>66</c:v>
                </c:pt>
                <c:pt idx="242">
                  <c:v>48</c:v>
                </c:pt>
                <c:pt idx="243">
                  <c:v>122</c:v>
                </c:pt>
                <c:pt idx="244">
                  <c:v>62</c:v>
                </c:pt>
                <c:pt idx="245">
                  <c:v>125</c:v>
                </c:pt>
                <c:pt idx="246">
                  <c:v>57</c:v>
                </c:pt>
                <c:pt idx="247">
                  <c:v>112</c:v>
                </c:pt>
                <c:pt idx="248">
                  <c:v>74</c:v>
                </c:pt>
                <c:pt idx="249">
                  <c:v>144</c:v>
                </c:pt>
                <c:pt idx="250">
                  <c:v>63</c:v>
                </c:pt>
                <c:pt idx="251">
                  <c:v>77</c:v>
                </c:pt>
                <c:pt idx="252">
                  <c:v>139</c:v>
                </c:pt>
                <c:pt idx="253">
                  <c:v>53</c:v>
                </c:pt>
                <c:pt idx="254">
                  <c:v>78</c:v>
                </c:pt>
                <c:pt idx="255">
                  <c:v>115</c:v>
                </c:pt>
                <c:pt idx="256">
                  <c:v>71</c:v>
                </c:pt>
                <c:pt idx="257">
                  <c:v>161</c:v>
                </c:pt>
                <c:pt idx="258">
                  <c:v>91</c:v>
                </c:pt>
                <c:pt idx="259">
                  <c:v>72</c:v>
                </c:pt>
                <c:pt idx="260">
                  <c:v>157</c:v>
                </c:pt>
                <c:pt idx="261">
                  <c:v>61</c:v>
                </c:pt>
                <c:pt idx="262">
                  <c:v>61</c:v>
                </c:pt>
                <c:pt idx="263">
                  <c:v>151</c:v>
                </c:pt>
                <c:pt idx="264">
                  <c:v>66</c:v>
                </c:pt>
                <c:pt idx="265">
                  <c:v>74</c:v>
                </c:pt>
                <c:pt idx="266">
                  <c:v>68</c:v>
                </c:pt>
                <c:pt idx="267">
                  <c:v>141</c:v>
                </c:pt>
                <c:pt idx="268">
                  <c:v>48</c:v>
                </c:pt>
                <c:pt idx="269">
                  <c:v>67</c:v>
                </c:pt>
                <c:pt idx="270">
                  <c:v>70</c:v>
                </c:pt>
                <c:pt idx="271">
                  <c:v>67</c:v>
                </c:pt>
                <c:pt idx="272">
                  <c:v>130</c:v>
                </c:pt>
                <c:pt idx="273">
                  <c:v>75</c:v>
                </c:pt>
                <c:pt idx="274">
                  <c:v>87</c:v>
                </c:pt>
                <c:pt idx="275">
                  <c:v>83</c:v>
                </c:pt>
                <c:pt idx="276">
                  <c:v>61</c:v>
                </c:pt>
                <c:pt idx="277">
                  <c:v>64</c:v>
                </c:pt>
                <c:pt idx="278">
                  <c:v>70</c:v>
                </c:pt>
                <c:pt idx="279">
                  <c:v>85</c:v>
                </c:pt>
                <c:pt idx="280">
                  <c:v>68</c:v>
                </c:pt>
                <c:pt idx="281">
                  <c:v>57</c:v>
                </c:pt>
                <c:pt idx="282">
                  <c:v>61</c:v>
                </c:pt>
                <c:pt idx="283">
                  <c:v>61</c:v>
                </c:pt>
                <c:pt idx="284">
                  <c:v>64</c:v>
                </c:pt>
                <c:pt idx="285">
                  <c:v>66</c:v>
                </c:pt>
                <c:pt idx="286">
                  <c:v>48</c:v>
                </c:pt>
                <c:pt idx="287">
                  <c:v>62</c:v>
                </c:pt>
                <c:pt idx="288">
                  <c:v>55</c:v>
                </c:pt>
                <c:pt idx="289">
                  <c:v>63</c:v>
                </c:pt>
                <c:pt idx="290">
                  <c:v>59</c:v>
                </c:pt>
                <c:pt idx="291">
                  <c:v>59</c:v>
                </c:pt>
                <c:pt idx="292">
                  <c:v>67</c:v>
                </c:pt>
                <c:pt idx="293">
                  <c:v>51</c:v>
                </c:pt>
                <c:pt idx="294">
                  <c:v>46</c:v>
                </c:pt>
                <c:pt idx="295">
                  <c:v>67</c:v>
                </c:pt>
                <c:pt idx="296">
                  <c:v>41</c:v>
                </c:pt>
                <c:pt idx="297">
                  <c:v>42</c:v>
                </c:pt>
                <c:pt idx="298">
                  <c:v>41</c:v>
                </c:pt>
                <c:pt idx="299">
                  <c:v>44</c:v>
                </c:pt>
                <c:pt idx="300">
                  <c:v>45</c:v>
                </c:pt>
                <c:pt idx="301">
                  <c:v>59</c:v>
                </c:pt>
                <c:pt idx="302">
                  <c:v>45</c:v>
                </c:pt>
                <c:pt idx="303">
                  <c:v>38</c:v>
                </c:pt>
                <c:pt idx="304">
                  <c:v>41</c:v>
                </c:pt>
                <c:pt idx="305">
                  <c:v>40</c:v>
                </c:pt>
                <c:pt idx="306">
                  <c:v>42</c:v>
                </c:pt>
                <c:pt idx="307">
                  <c:v>33</c:v>
                </c:pt>
                <c:pt idx="308">
                  <c:v>43</c:v>
                </c:pt>
                <c:pt idx="309">
                  <c:v>42</c:v>
                </c:pt>
                <c:pt idx="310">
                  <c:v>37</c:v>
                </c:pt>
                <c:pt idx="311">
                  <c:v>41</c:v>
                </c:pt>
                <c:pt idx="312">
                  <c:v>45</c:v>
                </c:pt>
                <c:pt idx="313">
                  <c:v>44</c:v>
                </c:pt>
                <c:pt idx="314">
                  <c:v>23</c:v>
                </c:pt>
                <c:pt idx="315">
                  <c:v>29</c:v>
                </c:pt>
                <c:pt idx="316">
                  <c:v>64</c:v>
                </c:pt>
                <c:pt idx="317">
                  <c:v>48</c:v>
                </c:pt>
                <c:pt idx="318">
                  <c:v>40</c:v>
                </c:pt>
                <c:pt idx="319">
                  <c:v>19</c:v>
                </c:pt>
                <c:pt idx="320">
                  <c:v>29</c:v>
                </c:pt>
                <c:pt idx="321">
                  <c:v>35</c:v>
                </c:pt>
                <c:pt idx="322">
                  <c:v>58</c:v>
                </c:pt>
                <c:pt idx="323">
                  <c:v>38</c:v>
                </c:pt>
                <c:pt idx="324">
                  <c:v>27</c:v>
                </c:pt>
                <c:pt idx="325">
                  <c:v>37</c:v>
                </c:pt>
                <c:pt idx="326">
                  <c:v>43</c:v>
                </c:pt>
                <c:pt idx="327">
                  <c:v>28</c:v>
                </c:pt>
                <c:pt idx="328">
                  <c:v>34</c:v>
                </c:pt>
                <c:pt idx="329">
                  <c:v>45</c:v>
                </c:pt>
                <c:pt idx="330">
                  <c:v>42</c:v>
                </c:pt>
                <c:pt idx="331">
                  <c:v>30</c:v>
                </c:pt>
                <c:pt idx="332">
                  <c:v>24</c:v>
                </c:pt>
                <c:pt idx="333">
                  <c:v>23</c:v>
                </c:pt>
                <c:pt idx="334">
                  <c:v>35</c:v>
                </c:pt>
                <c:pt idx="335">
                  <c:v>48</c:v>
                </c:pt>
                <c:pt idx="336">
                  <c:v>36</c:v>
                </c:pt>
                <c:pt idx="337">
                  <c:v>37</c:v>
                </c:pt>
                <c:pt idx="338">
                  <c:v>40</c:v>
                </c:pt>
                <c:pt idx="339">
                  <c:v>39</c:v>
                </c:pt>
                <c:pt idx="340">
                  <c:v>39</c:v>
                </c:pt>
                <c:pt idx="341">
                  <c:v>31</c:v>
                </c:pt>
                <c:pt idx="342">
                  <c:v>25</c:v>
                </c:pt>
                <c:pt idx="343">
                  <c:v>30</c:v>
                </c:pt>
                <c:pt idx="344">
                  <c:v>41</c:v>
                </c:pt>
                <c:pt idx="345">
                  <c:v>29</c:v>
                </c:pt>
                <c:pt idx="346">
                  <c:v>44</c:v>
                </c:pt>
                <c:pt idx="347">
                  <c:v>34</c:v>
                </c:pt>
                <c:pt idx="348">
                  <c:v>73</c:v>
                </c:pt>
                <c:pt idx="349">
                  <c:v>49</c:v>
                </c:pt>
                <c:pt idx="350">
                  <c:v>47</c:v>
                </c:pt>
                <c:pt idx="351">
                  <c:v>24</c:v>
                </c:pt>
                <c:pt idx="352">
                  <c:v>39</c:v>
                </c:pt>
                <c:pt idx="353">
                  <c:v>50</c:v>
                </c:pt>
                <c:pt idx="354">
                  <c:v>54</c:v>
                </c:pt>
                <c:pt idx="355">
                  <c:v>55</c:v>
                </c:pt>
                <c:pt idx="356">
                  <c:v>31</c:v>
                </c:pt>
                <c:pt idx="357">
                  <c:v>49</c:v>
                </c:pt>
                <c:pt idx="358">
                  <c:v>42</c:v>
                </c:pt>
                <c:pt idx="359">
                  <c:v>52</c:v>
                </c:pt>
                <c:pt idx="360">
                  <c:v>0</c:v>
                </c:pt>
                <c:pt idx="361">
                  <c:v>0</c:v>
                </c:pt>
                <c:pt idx="362">
                  <c:v>0</c:v>
                </c:pt>
                <c:pt idx="363">
                  <c:v>0</c:v>
                </c:pt>
                <c:pt idx="364">
                  <c:v>0</c:v>
                </c:pt>
                <c:pt idx="365">
                  <c:v>0</c:v>
                </c:pt>
                <c:pt idx="366">
                  <c:v>0</c:v>
                </c:pt>
                <c:pt idx="367">
                  <c:v>0</c:v>
                </c:pt>
                <c:pt idx="368">
                  <c:v>0</c:v>
                </c:pt>
                <c:pt idx="369">
                  <c:v>0</c:v>
                </c:pt>
                <c:pt idx="370">
                  <c:v>43</c:v>
                </c:pt>
                <c:pt idx="371">
                  <c:v>91</c:v>
                </c:pt>
                <c:pt idx="372">
                  <c:v>121</c:v>
                </c:pt>
                <c:pt idx="373">
                  <c:v>60</c:v>
                </c:pt>
                <c:pt idx="374">
                  <c:v>101</c:v>
                </c:pt>
                <c:pt idx="375">
                  <c:v>42</c:v>
                </c:pt>
                <c:pt idx="376">
                  <c:v>122</c:v>
                </c:pt>
                <c:pt idx="377">
                  <c:v>56</c:v>
                </c:pt>
                <c:pt idx="378">
                  <c:v>110</c:v>
                </c:pt>
                <c:pt idx="379">
                  <c:v>79</c:v>
                </c:pt>
                <c:pt idx="380">
                  <c:v>129</c:v>
                </c:pt>
                <c:pt idx="381">
                  <c:v>69</c:v>
                </c:pt>
                <c:pt idx="382">
                  <c:v>137</c:v>
                </c:pt>
                <c:pt idx="383">
                  <c:v>172</c:v>
                </c:pt>
                <c:pt idx="384">
                  <c:v>73</c:v>
                </c:pt>
                <c:pt idx="385">
                  <c:v>161</c:v>
                </c:pt>
                <c:pt idx="386">
                  <c:v>164</c:v>
                </c:pt>
                <c:pt idx="387">
                  <c:v>85</c:v>
                </c:pt>
                <c:pt idx="388">
                  <c:v>153</c:v>
                </c:pt>
                <c:pt idx="389">
                  <c:v>111</c:v>
                </c:pt>
                <c:pt idx="390">
                  <c:v>58</c:v>
                </c:pt>
                <c:pt idx="391">
                  <c:v>144</c:v>
                </c:pt>
                <c:pt idx="392">
                  <c:v>146</c:v>
                </c:pt>
                <c:pt idx="393">
                  <c:v>80</c:v>
                </c:pt>
                <c:pt idx="394">
                  <c:v>185</c:v>
                </c:pt>
                <c:pt idx="395">
                  <c:v>144</c:v>
                </c:pt>
                <c:pt idx="396">
                  <c:v>134</c:v>
                </c:pt>
                <c:pt idx="397">
                  <c:v>71</c:v>
                </c:pt>
                <c:pt idx="398">
                  <c:v>124</c:v>
                </c:pt>
                <c:pt idx="399">
                  <c:v>145</c:v>
                </c:pt>
                <c:pt idx="400">
                  <c:v>95</c:v>
                </c:pt>
                <c:pt idx="401">
                  <c:v>165</c:v>
                </c:pt>
                <c:pt idx="402">
                  <c:v>89</c:v>
                </c:pt>
                <c:pt idx="403">
                  <c:v>168</c:v>
                </c:pt>
                <c:pt idx="404">
                  <c:v>152</c:v>
                </c:pt>
                <c:pt idx="405">
                  <c:v>55</c:v>
                </c:pt>
                <c:pt idx="406">
                  <c:v>178</c:v>
                </c:pt>
                <c:pt idx="407">
                  <c:v>86</c:v>
                </c:pt>
                <c:pt idx="408">
                  <c:v>187</c:v>
                </c:pt>
                <c:pt idx="409">
                  <c:v>174</c:v>
                </c:pt>
                <c:pt idx="410">
                  <c:v>81</c:v>
                </c:pt>
                <c:pt idx="411">
                  <c:v>196</c:v>
                </c:pt>
                <c:pt idx="412">
                  <c:v>89</c:v>
                </c:pt>
                <c:pt idx="413">
                  <c:v>179</c:v>
                </c:pt>
                <c:pt idx="414">
                  <c:v>169</c:v>
                </c:pt>
                <c:pt idx="415">
                  <c:v>85</c:v>
                </c:pt>
                <c:pt idx="416">
                  <c:v>153</c:v>
                </c:pt>
                <c:pt idx="417">
                  <c:v>86</c:v>
                </c:pt>
                <c:pt idx="418">
                  <c:v>150</c:v>
                </c:pt>
                <c:pt idx="419">
                  <c:v>155</c:v>
                </c:pt>
                <c:pt idx="420">
                  <c:v>91</c:v>
                </c:pt>
                <c:pt idx="421">
                  <c:v>143</c:v>
                </c:pt>
                <c:pt idx="422">
                  <c:v>78</c:v>
                </c:pt>
                <c:pt idx="423">
                  <c:v>168</c:v>
                </c:pt>
                <c:pt idx="424">
                  <c:v>68</c:v>
                </c:pt>
                <c:pt idx="425">
                  <c:v>169</c:v>
                </c:pt>
                <c:pt idx="426">
                  <c:v>86</c:v>
                </c:pt>
                <c:pt idx="427">
                  <c:v>135</c:v>
                </c:pt>
                <c:pt idx="428">
                  <c:v>72</c:v>
                </c:pt>
                <c:pt idx="429">
                  <c:v>153</c:v>
                </c:pt>
                <c:pt idx="430">
                  <c:v>98</c:v>
                </c:pt>
                <c:pt idx="431">
                  <c:v>131</c:v>
                </c:pt>
                <c:pt idx="432">
                  <c:v>72</c:v>
                </c:pt>
                <c:pt idx="433">
                  <c:v>141</c:v>
                </c:pt>
                <c:pt idx="434">
                  <c:v>155</c:v>
                </c:pt>
                <c:pt idx="435">
                  <c:v>68</c:v>
                </c:pt>
                <c:pt idx="436">
                  <c:v>146</c:v>
                </c:pt>
                <c:pt idx="437">
                  <c:v>77</c:v>
                </c:pt>
                <c:pt idx="438">
                  <c:v>182</c:v>
                </c:pt>
                <c:pt idx="439">
                  <c:v>165</c:v>
                </c:pt>
                <c:pt idx="440">
                  <c:v>66</c:v>
                </c:pt>
                <c:pt idx="441">
                  <c:v>159</c:v>
                </c:pt>
                <c:pt idx="442">
                  <c:v>78</c:v>
                </c:pt>
                <c:pt idx="443">
                  <c:v>127</c:v>
                </c:pt>
                <c:pt idx="444">
                  <c:v>141</c:v>
                </c:pt>
                <c:pt idx="445">
                  <c:v>67</c:v>
                </c:pt>
                <c:pt idx="446">
                  <c:v>134</c:v>
                </c:pt>
                <c:pt idx="447">
                  <c:v>144</c:v>
                </c:pt>
                <c:pt idx="448">
                  <c:v>51</c:v>
                </c:pt>
                <c:pt idx="449">
                  <c:v>145</c:v>
                </c:pt>
                <c:pt idx="450">
                  <c:v>79</c:v>
                </c:pt>
                <c:pt idx="451">
                  <c:v>134</c:v>
                </c:pt>
                <c:pt idx="452">
                  <c:v>70</c:v>
                </c:pt>
                <c:pt idx="453">
                  <c:v>131</c:v>
                </c:pt>
                <c:pt idx="454">
                  <c:v>154</c:v>
                </c:pt>
                <c:pt idx="455">
                  <c:v>77</c:v>
                </c:pt>
                <c:pt idx="456">
                  <c:v>106</c:v>
                </c:pt>
                <c:pt idx="457">
                  <c:v>68</c:v>
                </c:pt>
                <c:pt idx="458">
                  <c:v>138</c:v>
                </c:pt>
                <c:pt idx="459">
                  <c:v>159</c:v>
                </c:pt>
                <c:pt idx="460">
                  <c:v>60</c:v>
                </c:pt>
                <c:pt idx="461">
                  <c:v>130</c:v>
                </c:pt>
                <c:pt idx="462">
                  <c:v>64</c:v>
                </c:pt>
                <c:pt idx="463">
                  <c:v>86</c:v>
                </c:pt>
                <c:pt idx="464">
                  <c:v>163</c:v>
                </c:pt>
                <c:pt idx="465">
                  <c:v>72</c:v>
                </c:pt>
                <c:pt idx="466">
                  <c:v>189</c:v>
                </c:pt>
                <c:pt idx="467">
                  <c:v>131</c:v>
                </c:pt>
                <c:pt idx="468">
                  <c:v>74</c:v>
                </c:pt>
                <c:pt idx="469">
                  <c:v>183</c:v>
                </c:pt>
                <c:pt idx="470">
                  <c:v>86</c:v>
                </c:pt>
                <c:pt idx="471">
                  <c:v>161</c:v>
                </c:pt>
                <c:pt idx="472">
                  <c:v>71</c:v>
                </c:pt>
                <c:pt idx="473">
                  <c:v>121</c:v>
                </c:pt>
                <c:pt idx="474">
                  <c:v>171</c:v>
                </c:pt>
                <c:pt idx="475">
                  <c:v>68</c:v>
                </c:pt>
                <c:pt idx="476">
                  <c:v>155</c:v>
                </c:pt>
                <c:pt idx="477">
                  <c:v>65</c:v>
                </c:pt>
                <c:pt idx="478">
                  <c:v>208</c:v>
                </c:pt>
                <c:pt idx="479">
                  <c:v>74</c:v>
                </c:pt>
                <c:pt idx="480">
                  <c:v>136</c:v>
                </c:pt>
                <c:pt idx="481">
                  <c:v>171</c:v>
                </c:pt>
                <c:pt idx="482">
                  <c:v>81</c:v>
                </c:pt>
                <c:pt idx="483">
                  <c:v>174</c:v>
                </c:pt>
                <c:pt idx="484">
                  <c:v>91</c:v>
                </c:pt>
                <c:pt idx="485">
                  <c:v>135</c:v>
                </c:pt>
                <c:pt idx="486">
                  <c:v>140</c:v>
                </c:pt>
                <c:pt idx="487">
                  <c:v>70</c:v>
                </c:pt>
                <c:pt idx="488">
                  <c:v>138</c:v>
                </c:pt>
                <c:pt idx="489">
                  <c:v>79</c:v>
                </c:pt>
                <c:pt idx="490">
                  <c:v>164</c:v>
                </c:pt>
                <c:pt idx="491">
                  <c:v>60</c:v>
                </c:pt>
                <c:pt idx="492">
                  <c:v>182</c:v>
                </c:pt>
                <c:pt idx="493">
                  <c:v>86</c:v>
                </c:pt>
                <c:pt idx="494">
                  <c:v>171</c:v>
                </c:pt>
                <c:pt idx="495">
                  <c:v>99</c:v>
                </c:pt>
                <c:pt idx="496">
                  <c:v>144</c:v>
                </c:pt>
                <c:pt idx="497">
                  <c:v>67</c:v>
                </c:pt>
                <c:pt idx="498">
                  <c:v>143</c:v>
                </c:pt>
                <c:pt idx="499">
                  <c:v>65</c:v>
                </c:pt>
                <c:pt idx="500">
                  <c:v>151</c:v>
                </c:pt>
                <c:pt idx="501">
                  <c:v>71</c:v>
                </c:pt>
                <c:pt idx="502">
                  <c:v>185</c:v>
                </c:pt>
                <c:pt idx="503">
                  <c:v>84</c:v>
                </c:pt>
                <c:pt idx="504">
                  <c:v>130</c:v>
                </c:pt>
                <c:pt idx="505">
                  <c:v>80</c:v>
                </c:pt>
                <c:pt idx="506">
                  <c:v>141</c:v>
                </c:pt>
                <c:pt idx="507">
                  <c:v>79</c:v>
                </c:pt>
                <c:pt idx="508">
                  <c:v>68</c:v>
                </c:pt>
                <c:pt idx="509">
                  <c:v>153</c:v>
                </c:pt>
                <c:pt idx="510">
                  <c:v>74</c:v>
                </c:pt>
                <c:pt idx="511">
                  <c:v>79</c:v>
                </c:pt>
                <c:pt idx="512">
                  <c:v>157</c:v>
                </c:pt>
                <c:pt idx="513">
                  <c:v>82</c:v>
                </c:pt>
                <c:pt idx="514">
                  <c:v>148</c:v>
                </c:pt>
                <c:pt idx="515">
                  <c:v>76</c:v>
                </c:pt>
                <c:pt idx="516">
                  <c:v>161</c:v>
                </c:pt>
                <c:pt idx="517">
                  <c:v>83</c:v>
                </c:pt>
                <c:pt idx="518">
                  <c:v>69</c:v>
                </c:pt>
                <c:pt idx="519">
                  <c:v>156</c:v>
                </c:pt>
                <c:pt idx="520">
                  <c:v>72</c:v>
                </c:pt>
                <c:pt idx="521">
                  <c:v>156</c:v>
                </c:pt>
                <c:pt idx="522">
                  <c:v>61</c:v>
                </c:pt>
                <c:pt idx="523">
                  <c:v>130</c:v>
                </c:pt>
                <c:pt idx="524">
                  <c:v>71</c:v>
                </c:pt>
                <c:pt idx="525">
                  <c:v>159</c:v>
                </c:pt>
                <c:pt idx="526">
                  <c:v>79</c:v>
                </c:pt>
                <c:pt idx="527">
                  <c:v>68</c:v>
                </c:pt>
                <c:pt idx="528">
                  <c:v>112</c:v>
                </c:pt>
                <c:pt idx="529">
                  <c:v>78</c:v>
                </c:pt>
                <c:pt idx="530">
                  <c:v>123</c:v>
                </c:pt>
                <c:pt idx="531">
                  <c:v>66</c:v>
                </c:pt>
                <c:pt idx="532">
                  <c:v>113</c:v>
                </c:pt>
                <c:pt idx="533">
                  <c:v>89</c:v>
                </c:pt>
                <c:pt idx="534">
                  <c:v>119</c:v>
                </c:pt>
                <c:pt idx="535">
                  <c:v>109</c:v>
                </c:pt>
                <c:pt idx="536">
                  <c:v>48</c:v>
                </c:pt>
                <c:pt idx="537">
                  <c:v>132</c:v>
                </c:pt>
                <c:pt idx="538">
                  <c:v>66</c:v>
                </c:pt>
                <c:pt idx="539">
                  <c:v>124</c:v>
                </c:pt>
                <c:pt idx="540">
                  <c:v>61</c:v>
                </c:pt>
                <c:pt idx="541">
                  <c:v>151</c:v>
                </c:pt>
                <c:pt idx="542">
                  <c:v>61</c:v>
                </c:pt>
                <c:pt idx="543">
                  <c:v>76</c:v>
                </c:pt>
                <c:pt idx="544">
                  <c:v>144</c:v>
                </c:pt>
                <c:pt idx="545">
                  <c:v>61</c:v>
                </c:pt>
                <c:pt idx="546">
                  <c:v>71</c:v>
                </c:pt>
                <c:pt idx="547">
                  <c:v>131</c:v>
                </c:pt>
                <c:pt idx="548">
                  <c:v>81</c:v>
                </c:pt>
                <c:pt idx="549">
                  <c:v>82</c:v>
                </c:pt>
                <c:pt idx="550">
                  <c:v>72</c:v>
                </c:pt>
                <c:pt idx="551">
                  <c:v>130</c:v>
                </c:pt>
                <c:pt idx="552">
                  <c:v>66</c:v>
                </c:pt>
                <c:pt idx="553">
                  <c:v>62</c:v>
                </c:pt>
                <c:pt idx="554">
                  <c:v>70</c:v>
                </c:pt>
                <c:pt idx="555">
                  <c:v>100</c:v>
                </c:pt>
                <c:pt idx="556">
                  <c:v>84</c:v>
                </c:pt>
                <c:pt idx="557">
                  <c:v>61</c:v>
                </c:pt>
                <c:pt idx="558">
                  <c:v>47</c:v>
                </c:pt>
                <c:pt idx="559">
                  <c:v>75</c:v>
                </c:pt>
                <c:pt idx="560">
                  <c:v>127</c:v>
                </c:pt>
                <c:pt idx="561">
                  <c:v>85</c:v>
                </c:pt>
                <c:pt idx="562">
                  <c:v>67</c:v>
                </c:pt>
                <c:pt idx="563">
                  <c:v>89</c:v>
                </c:pt>
                <c:pt idx="564">
                  <c:v>46</c:v>
                </c:pt>
                <c:pt idx="565">
                  <c:v>61</c:v>
                </c:pt>
                <c:pt idx="566">
                  <c:v>63</c:v>
                </c:pt>
                <c:pt idx="567">
                  <c:v>126</c:v>
                </c:pt>
                <c:pt idx="568">
                  <c:v>62</c:v>
                </c:pt>
                <c:pt idx="569">
                  <c:v>60</c:v>
                </c:pt>
                <c:pt idx="570">
                  <c:v>50</c:v>
                </c:pt>
                <c:pt idx="571">
                  <c:v>41</c:v>
                </c:pt>
                <c:pt idx="572">
                  <c:v>44</c:v>
                </c:pt>
                <c:pt idx="573">
                  <c:v>51</c:v>
                </c:pt>
                <c:pt idx="574">
                  <c:v>71</c:v>
                </c:pt>
                <c:pt idx="575">
                  <c:v>44</c:v>
                </c:pt>
                <c:pt idx="576">
                  <c:v>43</c:v>
                </c:pt>
                <c:pt idx="577">
                  <c:v>47</c:v>
                </c:pt>
                <c:pt idx="578">
                  <c:v>49</c:v>
                </c:pt>
                <c:pt idx="579">
                  <c:v>49</c:v>
                </c:pt>
                <c:pt idx="580">
                  <c:v>85</c:v>
                </c:pt>
                <c:pt idx="581">
                  <c:v>46</c:v>
                </c:pt>
                <c:pt idx="582">
                  <c:v>47</c:v>
                </c:pt>
                <c:pt idx="583">
                  <c:v>40</c:v>
                </c:pt>
                <c:pt idx="584">
                  <c:v>41</c:v>
                </c:pt>
                <c:pt idx="585">
                  <c:v>50</c:v>
                </c:pt>
                <c:pt idx="586">
                  <c:v>50</c:v>
                </c:pt>
                <c:pt idx="587">
                  <c:v>50</c:v>
                </c:pt>
                <c:pt idx="588">
                  <c:v>34</c:v>
                </c:pt>
                <c:pt idx="589">
                  <c:v>46</c:v>
                </c:pt>
                <c:pt idx="590">
                  <c:v>41</c:v>
                </c:pt>
                <c:pt idx="591">
                  <c:v>31</c:v>
                </c:pt>
                <c:pt idx="592">
                  <c:v>37</c:v>
                </c:pt>
                <c:pt idx="593">
                  <c:v>48</c:v>
                </c:pt>
                <c:pt idx="594">
                  <c:v>51</c:v>
                </c:pt>
                <c:pt idx="595">
                  <c:v>43</c:v>
                </c:pt>
                <c:pt idx="596">
                  <c:v>37</c:v>
                </c:pt>
                <c:pt idx="597">
                  <c:v>40</c:v>
                </c:pt>
                <c:pt idx="598">
                  <c:v>30</c:v>
                </c:pt>
                <c:pt idx="599">
                  <c:v>52</c:v>
                </c:pt>
                <c:pt idx="600">
                  <c:v>34</c:v>
                </c:pt>
                <c:pt idx="601">
                  <c:v>44</c:v>
                </c:pt>
                <c:pt idx="602">
                  <c:v>39</c:v>
                </c:pt>
                <c:pt idx="603">
                  <c:v>27</c:v>
                </c:pt>
                <c:pt idx="604">
                  <c:v>24</c:v>
                </c:pt>
                <c:pt idx="605">
                  <c:v>42</c:v>
                </c:pt>
                <c:pt idx="606">
                  <c:v>30</c:v>
                </c:pt>
                <c:pt idx="607">
                  <c:v>57</c:v>
                </c:pt>
                <c:pt idx="608">
                  <c:v>37</c:v>
                </c:pt>
                <c:pt idx="609">
                  <c:v>52</c:v>
                </c:pt>
                <c:pt idx="610">
                  <c:v>31</c:v>
                </c:pt>
                <c:pt idx="611">
                  <c:v>57</c:v>
                </c:pt>
                <c:pt idx="612">
                  <c:v>33</c:v>
                </c:pt>
                <c:pt idx="613">
                  <c:v>36</c:v>
                </c:pt>
                <c:pt idx="614">
                  <c:v>32</c:v>
                </c:pt>
                <c:pt idx="615">
                  <c:v>38</c:v>
                </c:pt>
                <c:pt idx="616">
                  <c:v>31</c:v>
                </c:pt>
                <c:pt idx="617">
                  <c:v>23</c:v>
                </c:pt>
                <c:pt idx="618">
                  <c:v>29</c:v>
                </c:pt>
                <c:pt idx="619">
                  <c:v>27</c:v>
                </c:pt>
                <c:pt idx="620">
                  <c:v>23</c:v>
                </c:pt>
                <c:pt idx="621">
                  <c:v>28</c:v>
                </c:pt>
                <c:pt idx="622">
                  <c:v>44</c:v>
                </c:pt>
                <c:pt idx="623">
                  <c:v>32</c:v>
                </c:pt>
                <c:pt idx="624">
                  <c:v>25</c:v>
                </c:pt>
                <c:pt idx="625">
                  <c:v>27</c:v>
                </c:pt>
                <c:pt idx="626">
                  <c:v>39</c:v>
                </c:pt>
                <c:pt idx="627">
                  <c:v>27</c:v>
                </c:pt>
                <c:pt idx="628">
                  <c:v>43</c:v>
                </c:pt>
                <c:pt idx="629">
                  <c:v>37</c:v>
                </c:pt>
                <c:pt idx="630">
                  <c:v>19</c:v>
                </c:pt>
                <c:pt idx="631">
                  <c:v>31</c:v>
                </c:pt>
                <c:pt idx="632">
                  <c:v>31</c:v>
                </c:pt>
                <c:pt idx="633">
                  <c:v>23</c:v>
                </c:pt>
                <c:pt idx="634">
                  <c:v>40</c:v>
                </c:pt>
                <c:pt idx="635">
                  <c:v>45</c:v>
                </c:pt>
                <c:pt idx="636">
                  <c:v>29</c:v>
                </c:pt>
                <c:pt idx="637">
                  <c:v>36</c:v>
                </c:pt>
                <c:pt idx="638">
                  <c:v>37</c:v>
                </c:pt>
                <c:pt idx="639">
                  <c:v>34</c:v>
                </c:pt>
                <c:pt idx="640">
                  <c:v>28</c:v>
                </c:pt>
                <c:pt idx="641">
                  <c:v>36</c:v>
                </c:pt>
                <c:pt idx="642">
                  <c:v>36</c:v>
                </c:pt>
                <c:pt idx="643">
                  <c:v>37</c:v>
                </c:pt>
                <c:pt idx="644">
                  <c:v>58</c:v>
                </c:pt>
                <c:pt idx="645">
                  <c:v>46</c:v>
                </c:pt>
                <c:pt idx="646">
                  <c:v>26</c:v>
                </c:pt>
                <c:pt idx="647">
                  <c:v>28</c:v>
                </c:pt>
                <c:pt idx="648">
                  <c:v>39</c:v>
                </c:pt>
                <c:pt idx="649">
                  <c:v>43</c:v>
                </c:pt>
                <c:pt idx="650">
                  <c:v>86</c:v>
                </c:pt>
                <c:pt idx="651">
                  <c:v>36</c:v>
                </c:pt>
                <c:pt idx="652">
                  <c:v>48</c:v>
                </c:pt>
                <c:pt idx="653">
                  <c:v>42</c:v>
                </c:pt>
                <c:pt idx="654">
                  <c:v>49</c:v>
                </c:pt>
                <c:pt idx="655">
                  <c:v>61</c:v>
                </c:pt>
                <c:pt idx="656">
                  <c:v>75</c:v>
                </c:pt>
                <c:pt idx="657">
                  <c:v>47</c:v>
                </c:pt>
                <c:pt idx="658">
                  <c:v>54</c:v>
                </c:pt>
                <c:pt idx="659">
                  <c:v>110</c:v>
                </c:pt>
                <c:pt idx="660">
                  <c:v>44</c:v>
                </c:pt>
                <c:pt idx="661">
                  <c:v>117</c:v>
                </c:pt>
                <c:pt idx="662">
                  <c:v>40</c:v>
                </c:pt>
                <c:pt idx="663">
                  <c:v>130</c:v>
                </c:pt>
                <c:pt idx="664">
                  <c:v>63</c:v>
                </c:pt>
                <c:pt idx="665">
                  <c:v>128</c:v>
                </c:pt>
                <c:pt idx="666">
                  <c:v>67</c:v>
                </c:pt>
                <c:pt idx="667">
                  <c:v>116</c:v>
                </c:pt>
                <c:pt idx="668">
                  <c:v>102</c:v>
                </c:pt>
                <c:pt idx="669">
                  <c:v>81</c:v>
                </c:pt>
                <c:pt idx="670">
                  <c:v>131</c:v>
                </c:pt>
                <c:pt idx="671">
                  <c:v>117</c:v>
                </c:pt>
                <c:pt idx="672">
                  <c:v>114</c:v>
                </c:pt>
                <c:pt idx="673">
                  <c:v>63</c:v>
                </c:pt>
                <c:pt idx="674">
                  <c:v>142</c:v>
                </c:pt>
                <c:pt idx="675">
                  <c:v>124</c:v>
                </c:pt>
                <c:pt idx="676">
                  <c:v>63</c:v>
                </c:pt>
                <c:pt idx="677">
                  <c:v>114</c:v>
                </c:pt>
                <c:pt idx="678">
                  <c:v>149</c:v>
                </c:pt>
                <c:pt idx="679">
                  <c:v>139</c:v>
                </c:pt>
                <c:pt idx="680">
                  <c:v>56</c:v>
                </c:pt>
                <c:pt idx="681">
                  <c:v>128</c:v>
                </c:pt>
                <c:pt idx="682">
                  <c:v>188</c:v>
                </c:pt>
                <c:pt idx="683">
                  <c:v>78</c:v>
                </c:pt>
                <c:pt idx="684">
                  <c:v>137</c:v>
                </c:pt>
                <c:pt idx="685">
                  <c:v>160</c:v>
                </c:pt>
                <c:pt idx="686">
                  <c:v>70</c:v>
                </c:pt>
                <c:pt idx="687">
                  <c:v>140</c:v>
                </c:pt>
                <c:pt idx="688">
                  <c:v>133</c:v>
                </c:pt>
                <c:pt idx="689">
                  <c:v>88</c:v>
                </c:pt>
                <c:pt idx="690">
                  <c:v>175</c:v>
                </c:pt>
                <c:pt idx="691">
                  <c:v>145</c:v>
                </c:pt>
                <c:pt idx="692">
                  <c:v>76</c:v>
                </c:pt>
                <c:pt idx="693">
                  <c:v>134</c:v>
                </c:pt>
                <c:pt idx="694">
                  <c:v>84</c:v>
                </c:pt>
                <c:pt idx="695">
                  <c:v>179</c:v>
                </c:pt>
                <c:pt idx="696">
                  <c:v>164</c:v>
                </c:pt>
                <c:pt idx="697">
                  <c:v>95</c:v>
                </c:pt>
                <c:pt idx="698">
                  <c:v>146</c:v>
                </c:pt>
                <c:pt idx="699">
                  <c:v>152</c:v>
                </c:pt>
                <c:pt idx="700">
                  <c:v>83</c:v>
                </c:pt>
                <c:pt idx="701">
                  <c:v>128</c:v>
                </c:pt>
                <c:pt idx="702">
                  <c:v>137</c:v>
                </c:pt>
                <c:pt idx="703">
                  <c:v>86</c:v>
                </c:pt>
                <c:pt idx="704">
                  <c:v>146</c:v>
                </c:pt>
                <c:pt idx="705">
                  <c:v>160</c:v>
                </c:pt>
                <c:pt idx="706">
                  <c:v>68</c:v>
                </c:pt>
                <c:pt idx="707">
                  <c:v>162</c:v>
                </c:pt>
                <c:pt idx="708">
                  <c:v>160</c:v>
                </c:pt>
                <c:pt idx="709">
                  <c:v>82</c:v>
                </c:pt>
                <c:pt idx="710">
                  <c:v>152</c:v>
                </c:pt>
                <c:pt idx="711">
                  <c:v>69</c:v>
                </c:pt>
                <c:pt idx="712">
                  <c:v>152</c:v>
                </c:pt>
                <c:pt idx="713">
                  <c:v>137</c:v>
                </c:pt>
                <c:pt idx="714">
                  <c:v>78</c:v>
                </c:pt>
                <c:pt idx="715">
                  <c:v>164</c:v>
                </c:pt>
                <c:pt idx="716">
                  <c:v>83</c:v>
                </c:pt>
                <c:pt idx="717">
                  <c:v>129</c:v>
                </c:pt>
                <c:pt idx="718">
                  <c:v>66</c:v>
                </c:pt>
                <c:pt idx="719">
                  <c:v>157</c:v>
                </c:pt>
                <c:pt idx="720">
                  <c:v>134</c:v>
                </c:pt>
                <c:pt idx="721">
                  <c:v>77</c:v>
                </c:pt>
                <c:pt idx="722">
                  <c:v>155</c:v>
                </c:pt>
                <c:pt idx="723">
                  <c:v>186</c:v>
                </c:pt>
                <c:pt idx="724">
                  <c:v>82</c:v>
                </c:pt>
                <c:pt idx="725">
                  <c:v>133</c:v>
                </c:pt>
                <c:pt idx="726">
                  <c:v>53</c:v>
                </c:pt>
                <c:pt idx="727">
                  <c:v>109</c:v>
                </c:pt>
                <c:pt idx="728">
                  <c:v>111</c:v>
                </c:pt>
                <c:pt idx="729">
                  <c:v>79</c:v>
                </c:pt>
                <c:pt idx="730">
                  <c:v>113</c:v>
                </c:pt>
                <c:pt idx="731">
                  <c:v>153</c:v>
                </c:pt>
                <c:pt idx="732">
                  <c:v>68</c:v>
                </c:pt>
                <c:pt idx="733">
                  <c:v>143</c:v>
                </c:pt>
                <c:pt idx="734">
                  <c:v>153</c:v>
                </c:pt>
                <c:pt idx="735">
                  <c:v>170</c:v>
                </c:pt>
                <c:pt idx="736">
                  <c:v>51</c:v>
                </c:pt>
                <c:pt idx="737">
                  <c:v>152</c:v>
                </c:pt>
                <c:pt idx="738">
                  <c:v>123</c:v>
                </c:pt>
                <c:pt idx="739">
                  <c:v>57</c:v>
                </c:pt>
                <c:pt idx="740">
                  <c:v>132</c:v>
                </c:pt>
                <c:pt idx="741">
                  <c:v>148</c:v>
                </c:pt>
                <c:pt idx="742">
                  <c:v>68</c:v>
                </c:pt>
                <c:pt idx="743">
                  <c:v>132</c:v>
                </c:pt>
                <c:pt idx="744">
                  <c:v>155</c:v>
                </c:pt>
                <c:pt idx="745">
                  <c:v>72</c:v>
                </c:pt>
                <c:pt idx="746">
                  <c:v>170</c:v>
                </c:pt>
                <c:pt idx="747">
                  <c:v>74</c:v>
                </c:pt>
                <c:pt idx="748">
                  <c:v>141</c:v>
                </c:pt>
                <c:pt idx="749">
                  <c:v>196</c:v>
                </c:pt>
                <c:pt idx="750">
                  <c:v>87</c:v>
                </c:pt>
                <c:pt idx="751">
                  <c:v>163</c:v>
                </c:pt>
                <c:pt idx="752">
                  <c:v>74</c:v>
                </c:pt>
                <c:pt idx="753">
                  <c:v>164</c:v>
                </c:pt>
                <c:pt idx="754">
                  <c:v>177</c:v>
                </c:pt>
                <c:pt idx="755">
                  <c:v>88</c:v>
                </c:pt>
                <c:pt idx="756">
                  <c:v>180</c:v>
                </c:pt>
                <c:pt idx="757">
                  <c:v>90</c:v>
                </c:pt>
                <c:pt idx="758">
                  <c:v>203</c:v>
                </c:pt>
                <c:pt idx="759">
                  <c:v>175</c:v>
                </c:pt>
                <c:pt idx="760">
                  <c:v>99</c:v>
                </c:pt>
                <c:pt idx="761">
                  <c:v>203</c:v>
                </c:pt>
                <c:pt idx="762">
                  <c:v>106</c:v>
                </c:pt>
                <c:pt idx="763">
                  <c:v>205</c:v>
                </c:pt>
                <c:pt idx="764">
                  <c:v>92</c:v>
                </c:pt>
                <c:pt idx="765">
                  <c:v>68</c:v>
                </c:pt>
                <c:pt idx="766">
                  <c:v>273</c:v>
                </c:pt>
                <c:pt idx="767">
                  <c:v>110</c:v>
                </c:pt>
                <c:pt idx="768">
                  <c:v>201</c:v>
                </c:pt>
                <c:pt idx="769">
                  <c:v>112</c:v>
                </c:pt>
                <c:pt idx="770">
                  <c:v>216</c:v>
                </c:pt>
                <c:pt idx="771">
                  <c:v>160</c:v>
                </c:pt>
                <c:pt idx="772">
                  <c:v>765</c:v>
                </c:pt>
                <c:pt idx="773">
                  <c:v>545</c:v>
                </c:pt>
                <c:pt idx="774">
                  <c:v>1227</c:v>
                </c:pt>
                <c:pt idx="775">
                  <c:v>812</c:v>
                </c:pt>
                <c:pt idx="776">
                  <c:v>486</c:v>
                </c:pt>
                <c:pt idx="777">
                  <c:v>804</c:v>
                </c:pt>
                <c:pt idx="778">
                  <c:v>383</c:v>
                </c:pt>
                <c:pt idx="779">
                  <c:v>779</c:v>
                </c:pt>
                <c:pt idx="780">
                  <c:v>388</c:v>
                </c:pt>
                <c:pt idx="781">
                  <c:v>781</c:v>
                </c:pt>
                <c:pt idx="782">
                  <c:v>340</c:v>
                </c:pt>
                <c:pt idx="783">
                  <c:v>843</c:v>
                </c:pt>
                <c:pt idx="784">
                  <c:v>388</c:v>
                </c:pt>
                <c:pt idx="785">
                  <c:v>362</c:v>
                </c:pt>
                <c:pt idx="786">
                  <c:v>747</c:v>
                </c:pt>
                <c:pt idx="787">
                  <c:v>678</c:v>
                </c:pt>
                <c:pt idx="788">
                  <c:v>339</c:v>
                </c:pt>
                <c:pt idx="789">
                  <c:v>710</c:v>
                </c:pt>
                <c:pt idx="790">
                  <c:v>514</c:v>
                </c:pt>
                <c:pt idx="791">
                  <c:v>703</c:v>
                </c:pt>
                <c:pt idx="792">
                  <c:v>375</c:v>
                </c:pt>
                <c:pt idx="793">
                  <c:v>814</c:v>
                </c:pt>
                <c:pt idx="794">
                  <c:v>461</c:v>
                </c:pt>
                <c:pt idx="795">
                  <c:v>1027</c:v>
                </c:pt>
                <c:pt idx="796">
                  <c:v>513</c:v>
                </c:pt>
                <c:pt idx="797">
                  <c:v>292</c:v>
                </c:pt>
                <c:pt idx="798">
                  <c:v>577</c:v>
                </c:pt>
                <c:pt idx="799">
                  <c:v>314</c:v>
                </c:pt>
                <c:pt idx="800">
                  <c:v>333</c:v>
                </c:pt>
                <c:pt idx="801">
                  <c:v>86</c:v>
                </c:pt>
                <c:pt idx="802">
                  <c:v>110</c:v>
                </c:pt>
                <c:pt idx="803">
                  <c:v>215</c:v>
                </c:pt>
                <c:pt idx="804">
                  <c:v>87</c:v>
                </c:pt>
                <c:pt idx="805">
                  <c:v>175</c:v>
                </c:pt>
                <c:pt idx="806">
                  <c:v>107</c:v>
                </c:pt>
                <c:pt idx="807">
                  <c:v>194</c:v>
                </c:pt>
                <c:pt idx="808">
                  <c:v>88</c:v>
                </c:pt>
                <c:pt idx="809">
                  <c:v>91</c:v>
                </c:pt>
                <c:pt idx="810">
                  <c:v>198</c:v>
                </c:pt>
                <c:pt idx="811">
                  <c:v>82</c:v>
                </c:pt>
                <c:pt idx="812">
                  <c:v>176</c:v>
                </c:pt>
                <c:pt idx="813">
                  <c:v>85</c:v>
                </c:pt>
                <c:pt idx="814">
                  <c:v>215</c:v>
                </c:pt>
                <c:pt idx="815">
                  <c:v>103</c:v>
                </c:pt>
                <c:pt idx="816">
                  <c:v>206</c:v>
                </c:pt>
                <c:pt idx="817">
                  <c:v>90</c:v>
                </c:pt>
                <c:pt idx="818">
                  <c:v>167</c:v>
                </c:pt>
                <c:pt idx="819">
                  <c:v>89</c:v>
                </c:pt>
                <c:pt idx="820">
                  <c:v>169</c:v>
                </c:pt>
                <c:pt idx="821">
                  <c:v>82</c:v>
                </c:pt>
                <c:pt idx="822">
                  <c:v>181</c:v>
                </c:pt>
                <c:pt idx="823">
                  <c:v>92</c:v>
                </c:pt>
                <c:pt idx="824">
                  <c:v>169</c:v>
                </c:pt>
                <c:pt idx="825">
                  <c:v>116</c:v>
                </c:pt>
                <c:pt idx="826">
                  <c:v>190</c:v>
                </c:pt>
                <c:pt idx="827">
                  <c:v>106</c:v>
                </c:pt>
                <c:pt idx="828">
                  <c:v>167</c:v>
                </c:pt>
                <c:pt idx="829">
                  <c:v>81</c:v>
                </c:pt>
                <c:pt idx="830">
                  <c:v>171</c:v>
                </c:pt>
                <c:pt idx="831">
                  <c:v>120</c:v>
                </c:pt>
                <c:pt idx="832">
                  <c:v>253</c:v>
                </c:pt>
                <c:pt idx="833">
                  <c:v>98</c:v>
                </c:pt>
                <c:pt idx="834">
                  <c:v>116</c:v>
                </c:pt>
                <c:pt idx="835">
                  <c:v>102</c:v>
                </c:pt>
                <c:pt idx="836">
                  <c:v>88</c:v>
                </c:pt>
                <c:pt idx="837">
                  <c:v>174</c:v>
                </c:pt>
                <c:pt idx="838">
                  <c:v>154</c:v>
                </c:pt>
                <c:pt idx="839">
                  <c:v>94</c:v>
                </c:pt>
                <c:pt idx="840">
                  <c:v>195</c:v>
                </c:pt>
                <c:pt idx="841">
                  <c:v>85</c:v>
                </c:pt>
                <c:pt idx="842">
                  <c:v>212</c:v>
                </c:pt>
                <c:pt idx="843">
                  <c:v>109</c:v>
                </c:pt>
                <c:pt idx="844">
                  <c:v>99</c:v>
                </c:pt>
                <c:pt idx="845">
                  <c:v>95</c:v>
                </c:pt>
                <c:pt idx="846">
                  <c:v>168</c:v>
                </c:pt>
                <c:pt idx="847">
                  <c:v>71</c:v>
                </c:pt>
                <c:pt idx="848">
                  <c:v>60</c:v>
                </c:pt>
                <c:pt idx="849">
                  <c:v>50</c:v>
                </c:pt>
                <c:pt idx="850">
                  <c:v>120</c:v>
                </c:pt>
                <c:pt idx="851">
                  <c:v>81</c:v>
                </c:pt>
                <c:pt idx="852">
                  <c:v>53</c:v>
                </c:pt>
                <c:pt idx="853">
                  <c:v>58</c:v>
                </c:pt>
                <c:pt idx="854">
                  <c:v>120</c:v>
                </c:pt>
                <c:pt idx="855">
                  <c:v>56</c:v>
                </c:pt>
                <c:pt idx="856">
                  <c:v>55</c:v>
                </c:pt>
                <c:pt idx="857">
                  <c:v>50</c:v>
                </c:pt>
                <c:pt idx="858">
                  <c:v>74</c:v>
                </c:pt>
                <c:pt idx="859">
                  <c:v>61</c:v>
                </c:pt>
                <c:pt idx="860">
                  <c:v>60</c:v>
                </c:pt>
                <c:pt idx="861">
                  <c:v>73</c:v>
                </c:pt>
                <c:pt idx="862">
                  <c:v>61</c:v>
                </c:pt>
                <c:pt idx="863">
                  <c:v>59</c:v>
                </c:pt>
                <c:pt idx="864">
                  <c:v>93</c:v>
                </c:pt>
                <c:pt idx="865">
                  <c:v>52</c:v>
                </c:pt>
                <c:pt idx="866">
                  <c:v>63</c:v>
                </c:pt>
                <c:pt idx="867">
                  <c:v>71</c:v>
                </c:pt>
                <c:pt idx="868">
                  <c:v>59</c:v>
                </c:pt>
                <c:pt idx="869">
                  <c:v>56</c:v>
                </c:pt>
                <c:pt idx="870">
                  <c:v>50</c:v>
                </c:pt>
                <c:pt idx="871">
                  <c:v>55</c:v>
                </c:pt>
                <c:pt idx="872">
                  <c:v>49</c:v>
                </c:pt>
                <c:pt idx="873">
                  <c:v>51</c:v>
                </c:pt>
                <c:pt idx="874">
                  <c:v>60</c:v>
                </c:pt>
                <c:pt idx="875">
                  <c:v>56</c:v>
                </c:pt>
                <c:pt idx="876">
                  <c:v>50</c:v>
                </c:pt>
                <c:pt idx="877">
                  <c:v>50</c:v>
                </c:pt>
                <c:pt idx="878">
                  <c:v>61</c:v>
                </c:pt>
                <c:pt idx="879">
                  <c:v>46</c:v>
                </c:pt>
                <c:pt idx="880">
                  <c:v>61</c:v>
                </c:pt>
                <c:pt idx="881">
                  <c:v>53</c:v>
                </c:pt>
                <c:pt idx="882">
                  <c:v>41</c:v>
                </c:pt>
                <c:pt idx="883">
                  <c:v>41</c:v>
                </c:pt>
                <c:pt idx="884">
                  <c:v>57</c:v>
                </c:pt>
                <c:pt idx="885">
                  <c:v>52</c:v>
                </c:pt>
                <c:pt idx="886">
                  <c:v>68</c:v>
                </c:pt>
                <c:pt idx="887">
                  <c:v>58</c:v>
                </c:pt>
                <c:pt idx="888">
                  <c:v>46</c:v>
                </c:pt>
                <c:pt idx="889">
                  <c:v>44</c:v>
                </c:pt>
                <c:pt idx="890">
                  <c:v>44</c:v>
                </c:pt>
                <c:pt idx="891">
                  <c:v>72</c:v>
                </c:pt>
                <c:pt idx="892">
                  <c:v>36</c:v>
                </c:pt>
                <c:pt idx="893">
                  <c:v>43</c:v>
                </c:pt>
                <c:pt idx="894">
                  <c:v>59</c:v>
                </c:pt>
                <c:pt idx="895">
                  <c:v>60</c:v>
                </c:pt>
                <c:pt idx="896">
                  <c:v>69</c:v>
                </c:pt>
                <c:pt idx="897">
                  <c:v>39</c:v>
                </c:pt>
                <c:pt idx="898">
                  <c:v>48</c:v>
                </c:pt>
                <c:pt idx="899">
                  <c:v>31</c:v>
                </c:pt>
                <c:pt idx="900">
                  <c:v>47</c:v>
                </c:pt>
                <c:pt idx="901">
                  <c:v>31</c:v>
                </c:pt>
                <c:pt idx="902">
                  <c:v>47</c:v>
                </c:pt>
                <c:pt idx="903">
                  <c:v>43</c:v>
                </c:pt>
                <c:pt idx="904">
                  <c:v>44</c:v>
                </c:pt>
                <c:pt idx="905">
                  <c:v>34</c:v>
                </c:pt>
                <c:pt idx="906">
                  <c:v>49</c:v>
                </c:pt>
                <c:pt idx="907">
                  <c:v>42</c:v>
                </c:pt>
                <c:pt idx="908">
                  <c:v>35</c:v>
                </c:pt>
                <c:pt idx="909">
                  <c:v>39</c:v>
                </c:pt>
                <c:pt idx="910">
                  <c:v>77</c:v>
                </c:pt>
                <c:pt idx="911">
                  <c:v>49</c:v>
                </c:pt>
                <c:pt idx="912">
                  <c:v>54</c:v>
                </c:pt>
                <c:pt idx="913">
                  <c:v>36</c:v>
                </c:pt>
                <c:pt idx="914">
                  <c:v>29</c:v>
                </c:pt>
                <c:pt idx="915">
                  <c:v>56</c:v>
                </c:pt>
                <c:pt idx="916">
                  <c:v>37</c:v>
                </c:pt>
                <c:pt idx="917">
                  <c:v>51</c:v>
                </c:pt>
                <c:pt idx="918">
                  <c:v>40</c:v>
                </c:pt>
                <c:pt idx="919">
                  <c:v>44</c:v>
                </c:pt>
                <c:pt idx="920">
                  <c:v>39</c:v>
                </c:pt>
                <c:pt idx="921">
                  <c:v>38</c:v>
                </c:pt>
                <c:pt idx="922">
                  <c:v>41</c:v>
                </c:pt>
                <c:pt idx="923">
                  <c:v>41</c:v>
                </c:pt>
                <c:pt idx="924">
                  <c:v>34</c:v>
                </c:pt>
                <c:pt idx="925">
                  <c:v>39</c:v>
                </c:pt>
                <c:pt idx="926">
                  <c:v>41</c:v>
                </c:pt>
                <c:pt idx="927">
                  <c:v>34</c:v>
                </c:pt>
                <c:pt idx="928">
                  <c:v>56</c:v>
                </c:pt>
                <c:pt idx="929">
                  <c:v>40</c:v>
                </c:pt>
                <c:pt idx="930">
                  <c:v>48</c:v>
                </c:pt>
                <c:pt idx="931">
                  <c:v>80</c:v>
                </c:pt>
                <c:pt idx="932">
                  <c:v>53</c:v>
                </c:pt>
                <c:pt idx="933">
                  <c:v>48</c:v>
                </c:pt>
                <c:pt idx="934">
                  <c:v>25</c:v>
                </c:pt>
                <c:pt idx="935">
                  <c:v>41</c:v>
                </c:pt>
                <c:pt idx="936">
                  <c:v>48</c:v>
                </c:pt>
                <c:pt idx="937">
                  <c:v>29</c:v>
                </c:pt>
                <c:pt idx="938">
                  <c:v>42</c:v>
                </c:pt>
                <c:pt idx="939">
                  <c:v>109</c:v>
                </c:pt>
                <c:pt idx="940">
                  <c:v>43</c:v>
                </c:pt>
                <c:pt idx="941">
                  <c:v>42</c:v>
                </c:pt>
                <c:pt idx="942">
                  <c:v>68</c:v>
                </c:pt>
                <c:pt idx="943">
                  <c:v>96</c:v>
                </c:pt>
                <c:pt idx="944">
                  <c:v>51</c:v>
                </c:pt>
                <c:pt idx="945">
                  <c:v>71</c:v>
                </c:pt>
                <c:pt idx="946">
                  <c:v>78</c:v>
                </c:pt>
                <c:pt idx="947">
                  <c:v>72</c:v>
                </c:pt>
                <c:pt idx="948">
                  <c:v>99</c:v>
                </c:pt>
                <c:pt idx="949">
                  <c:v>66</c:v>
                </c:pt>
                <c:pt idx="950">
                  <c:v>144</c:v>
                </c:pt>
                <c:pt idx="951">
                  <c:v>73</c:v>
                </c:pt>
                <c:pt idx="952">
                  <c:v>91</c:v>
                </c:pt>
                <c:pt idx="953">
                  <c:v>74</c:v>
                </c:pt>
                <c:pt idx="954">
                  <c:v>111</c:v>
                </c:pt>
                <c:pt idx="955">
                  <c:v>113</c:v>
                </c:pt>
                <c:pt idx="956">
                  <c:v>54</c:v>
                </c:pt>
                <c:pt idx="957">
                  <c:v>118</c:v>
                </c:pt>
                <c:pt idx="958">
                  <c:v>151</c:v>
                </c:pt>
                <c:pt idx="959">
                  <c:v>113</c:v>
                </c:pt>
                <c:pt idx="960">
                  <c:v>131</c:v>
                </c:pt>
                <c:pt idx="961">
                  <c:v>51</c:v>
                </c:pt>
                <c:pt idx="962">
                  <c:v>110</c:v>
                </c:pt>
                <c:pt idx="963">
                  <c:v>145</c:v>
                </c:pt>
                <c:pt idx="964">
                  <c:v>66</c:v>
                </c:pt>
                <c:pt idx="965">
                  <c:v>118</c:v>
                </c:pt>
                <c:pt idx="966">
                  <c:v>126</c:v>
                </c:pt>
                <c:pt idx="967">
                  <c:v>121</c:v>
                </c:pt>
                <c:pt idx="968">
                  <c:v>63</c:v>
                </c:pt>
                <c:pt idx="969">
                  <c:v>121</c:v>
                </c:pt>
                <c:pt idx="970">
                  <c:v>156</c:v>
                </c:pt>
                <c:pt idx="971">
                  <c:v>132</c:v>
                </c:pt>
                <c:pt idx="972">
                  <c:v>54</c:v>
                </c:pt>
                <c:pt idx="973">
                  <c:v>133</c:v>
                </c:pt>
                <c:pt idx="974">
                  <c:v>125</c:v>
                </c:pt>
                <c:pt idx="975">
                  <c:v>134</c:v>
                </c:pt>
                <c:pt idx="976">
                  <c:v>66</c:v>
                </c:pt>
                <c:pt idx="977">
                  <c:v>190</c:v>
                </c:pt>
                <c:pt idx="978">
                  <c:v>126</c:v>
                </c:pt>
                <c:pt idx="979">
                  <c:v>166</c:v>
                </c:pt>
                <c:pt idx="980">
                  <c:v>61</c:v>
                </c:pt>
                <c:pt idx="981">
                  <c:v>138</c:v>
                </c:pt>
                <c:pt idx="982">
                  <c:v>164</c:v>
                </c:pt>
                <c:pt idx="983">
                  <c:v>76</c:v>
                </c:pt>
                <c:pt idx="984">
                  <c:v>111</c:v>
                </c:pt>
                <c:pt idx="985">
                  <c:v>77</c:v>
                </c:pt>
                <c:pt idx="986">
                  <c:v>130</c:v>
                </c:pt>
                <c:pt idx="987">
                  <c:v>134</c:v>
                </c:pt>
                <c:pt idx="988">
                  <c:v>174</c:v>
                </c:pt>
                <c:pt idx="989">
                  <c:v>91</c:v>
                </c:pt>
                <c:pt idx="990">
                  <c:v>135</c:v>
                </c:pt>
                <c:pt idx="991">
                  <c:v>139</c:v>
                </c:pt>
                <c:pt idx="992">
                  <c:v>70</c:v>
                </c:pt>
                <c:pt idx="993">
                  <c:v>124</c:v>
                </c:pt>
                <c:pt idx="994">
                  <c:v>148</c:v>
                </c:pt>
                <c:pt idx="995">
                  <c:v>103</c:v>
                </c:pt>
                <c:pt idx="996">
                  <c:v>151</c:v>
                </c:pt>
                <c:pt idx="997">
                  <c:v>75</c:v>
                </c:pt>
                <c:pt idx="998">
                  <c:v>140</c:v>
                </c:pt>
                <c:pt idx="999">
                  <c:v>141</c:v>
                </c:pt>
                <c:pt idx="1000">
                  <c:v>79</c:v>
                </c:pt>
                <c:pt idx="1001">
                  <c:v>120</c:v>
                </c:pt>
                <c:pt idx="1002">
                  <c:v>142</c:v>
                </c:pt>
                <c:pt idx="1003">
                  <c:v>77</c:v>
                </c:pt>
                <c:pt idx="1004">
                  <c:v>153</c:v>
                </c:pt>
                <c:pt idx="1005">
                  <c:v>74</c:v>
                </c:pt>
                <c:pt idx="1006">
                  <c:v>155</c:v>
                </c:pt>
                <c:pt idx="1007">
                  <c:v>147</c:v>
                </c:pt>
                <c:pt idx="1008">
                  <c:v>75</c:v>
                </c:pt>
                <c:pt idx="1009">
                  <c:v>142</c:v>
                </c:pt>
                <c:pt idx="1010">
                  <c:v>140</c:v>
                </c:pt>
                <c:pt idx="1011">
                  <c:v>86</c:v>
                </c:pt>
                <c:pt idx="1012">
                  <c:v>118</c:v>
                </c:pt>
                <c:pt idx="1013">
                  <c:v>153</c:v>
                </c:pt>
                <c:pt idx="1014">
                  <c:v>128</c:v>
                </c:pt>
                <c:pt idx="1015">
                  <c:v>54</c:v>
                </c:pt>
                <c:pt idx="1016">
                  <c:v>166</c:v>
                </c:pt>
                <c:pt idx="1017">
                  <c:v>139</c:v>
                </c:pt>
                <c:pt idx="1018">
                  <c:v>78</c:v>
                </c:pt>
                <c:pt idx="1019">
                  <c:v>123</c:v>
                </c:pt>
                <c:pt idx="1020">
                  <c:v>132</c:v>
                </c:pt>
                <c:pt idx="1021">
                  <c:v>57</c:v>
                </c:pt>
                <c:pt idx="1022">
                  <c:v>170</c:v>
                </c:pt>
                <c:pt idx="1023">
                  <c:v>162</c:v>
                </c:pt>
                <c:pt idx="1024">
                  <c:v>79</c:v>
                </c:pt>
                <c:pt idx="1025">
                  <c:v>121</c:v>
                </c:pt>
                <c:pt idx="1026">
                  <c:v>129</c:v>
                </c:pt>
                <c:pt idx="1027">
                  <c:v>63</c:v>
                </c:pt>
                <c:pt idx="1028">
                  <c:v>128</c:v>
                </c:pt>
                <c:pt idx="1029">
                  <c:v>117</c:v>
                </c:pt>
                <c:pt idx="1030">
                  <c:v>62</c:v>
                </c:pt>
                <c:pt idx="1031">
                  <c:v>119</c:v>
                </c:pt>
                <c:pt idx="1032">
                  <c:v>158</c:v>
                </c:pt>
                <c:pt idx="1033">
                  <c:v>73</c:v>
                </c:pt>
                <c:pt idx="1034">
                  <c:v>134</c:v>
                </c:pt>
                <c:pt idx="1035">
                  <c:v>63</c:v>
                </c:pt>
                <c:pt idx="1036">
                  <c:v>158</c:v>
                </c:pt>
                <c:pt idx="1037">
                  <c:v>61</c:v>
                </c:pt>
                <c:pt idx="1038">
                  <c:v>174</c:v>
                </c:pt>
                <c:pt idx="1039">
                  <c:v>116</c:v>
                </c:pt>
                <c:pt idx="1040">
                  <c:v>77</c:v>
                </c:pt>
                <c:pt idx="1041">
                  <c:v>139</c:v>
                </c:pt>
                <c:pt idx="1042">
                  <c:v>68</c:v>
                </c:pt>
                <c:pt idx="1043">
                  <c:v>148</c:v>
                </c:pt>
                <c:pt idx="1044">
                  <c:v>149</c:v>
                </c:pt>
                <c:pt idx="1045">
                  <c:v>61</c:v>
                </c:pt>
                <c:pt idx="1046">
                  <c:v>108</c:v>
                </c:pt>
                <c:pt idx="1047">
                  <c:v>132</c:v>
                </c:pt>
                <c:pt idx="1048">
                  <c:v>67</c:v>
                </c:pt>
                <c:pt idx="1049">
                  <c:v>144</c:v>
                </c:pt>
                <c:pt idx="1050">
                  <c:v>87</c:v>
                </c:pt>
                <c:pt idx="1051">
                  <c:v>154</c:v>
                </c:pt>
                <c:pt idx="1052">
                  <c:v>79</c:v>
                </c:pt>
                <c:pt idx="1053">
                  <c:v>169</c:v>
                </c:pt>
                <c:pt idx="1054">
                  <c:v>85</c:v>
                </c:pt>
                <c:pt idx="1055">
                  <c:v>146</c:v>
                </c:pt>
                <c:pt idx="1056">
                  <c:v>141</c:v>
                </c:pt>
                <c:pt idx="1057">
                  <c:v>157</c:v>
                </c:pt>
                <c:pt idx="1058">
                  <c:v>79</c:v>
                </c:pt>
                <c:pt idx="1059">
                  <c:v>141</c:v>
                </c:pt>
                <c:pt idx="1060">
                  <c:v>78</c:v>
                </c:pt>
                <c:pt idx="1061">
                  <c:v>142</c:v>
                </c:pt>
                <c:pt idx="1062">
                  <c:v>119</c:v>
                </c:pt>
                <c:pt idx="1063">
                  <c:v>59</c:v>
                </c:pt>
                <c:pt idx="1064">
                  <c:v>160</c:v>
                </c:pt>
                <c:pt idx="1065">
                  <c:v>79</c:v>
                </c:pt>
                <c:pt idx="1066">
                  <c:v>124</c:v>
                </c:pt>
                <c:pt idx="1067">
                  <c:v>70</c:v>
                </c:pt>
                <c:pt idx="1068">
                  <c:v>131</c:v>
                </c:pt>
                <c:pt idx="1069">
                  <c:v>134</c:v>
                </c:pt>
                <c:pt idx="1070">
                  <c:v>70</c:v>
                </c:pt>
                <c:pt idx="1071">
                  <c:v>103</c:v>
                </c:pt>
                <c:pt idx="1072">
                  <c:v>87</c:v>
                </c:pt>
                <c:pt idx="1073">
                  <c:v>108</c:v>
                </c:pt>
                <c:pt idx="1074">
                  <c:v>57</c:v>
                </c:pt>
                <c:pt idx="1075">
                  <c:v>147</c:v>
                </c:pt>
                <c:pt idx="1076">
                  <c:v>73</c:v>
                </c:pt>
                <c:pt idx="1077">
                  <c:v>146</c:v>
                </c:pt>
                <c:pt idx="1078">
                  <c:v>64</c:v>
                </c:pt>
                <c:pt idx="1079">
                  <c:v>165</c:v>
                </c:pt>
                <c:pt idx="1080">
                  <c:v>76</c:v>
                </c:pt>
                <c:pt idx="1081">
                  <c:v>126</c:v>
                </c:pt>
                <c:pt idx="1082">
                  <c:v>72</c:v>
                </c:pt>
                <c:pt idx="1083">
                  <c:v>154</c:v>
                </c:pt>
                <c:pt idx="1084">
                  <c:v>66</c:v>
                </c:pt>
                <c:pt idx="1085">
                  <c:v>143</c:v>
                </c:pt>
                <c:pt idx="1086">
                  <c:v>53</c:v>
                </c:pt>
                <c:pt idx="1087">
                  <c:v>162</c:v>
                </c:pt>
                <c:pt idx="1088">
                  <c:v>110</c:v>
                </c:pt>
                <c:pt idx="1089">
                  <c:v>169</c:v>
                </c:pt>
                <c:pt idx="1090">
                  <c:v>62</c:v>
                </c:pt>
                <c:pt idx="1091">
                  <c:v>181</c:v>
                </c:pt>
                <c:pt idx="1092">
                  <c:v>68</c:v>
                </c:pt>
                <c:pt idx="1093">
                  <c:v>148</c:v>
                </c:pt>
                <c:pt idx="1094">
                  <c:v>74</c:v>
                </c:pt>
                <c:pt idx="1095">
                  <c:v>166</c:v>
                </c:pt>
                <c:pt idx="1096">
                  <c:v>96</c:v>
                </c:pt>
                <c:pt idx="1097">
                  <c:v>72</c:v>
                </c:pt>
                <c:pt idx="1098">
                  <c:v>136</c:v>
                </c:pt>
                <c:pt idx="1099">
                  <c:v>71</c:v>
                </c:pt>
                <c:pt idx="1100">
                  <c:v>96</c:v>
                </c:pt>
                <c:pt idx="1101">
                  <c:v>127</c:v>
                </c:pt>
                <c:pt idx="1102">
                  <c:v>65</c:v>
                </c:pt>
                <c:pt idx="1103">
                  <c:v>101</c:v>
                </c:pt>
                <c:pt idx="1104">
                  <c:v>70</c:v>
                </c:pt>
                <c:pt idx="1105">
                  <c:v>133</c:v>
                </c:pt>
                <c:pt idx="1106">
                  <c:v>56</c:v>
                </c:pt>
                <c:pt idx="1107">
                  <c:v>158</c:v>
                </c:pt>
                <c:pt idx="1108">
                  <c:v>158</c:v>
                </c:pt>
                <c:pt idx="1109">
                  <c:v>81</c:v>
                </c:pt>
                <c:pt idx="1110">
                  <c:v>165</c:v>
                </c:pt>
                <c:pt idx="1111">
                  <c:v>75</c:v>
                </c:pt>
                <c:pt idx="1112">
                  <c:v>200</c:v>
                </c:pt>
                <c:pt idx="1113">
                  <c:v>86</c:v>
                </c:pt>
                <c:pt idx="1114">
                  <c:v>98</c:v>
                </c:pt>
                <c:pt idx="1115">
                  <c:v>184</c:v>
                </c:pt>
                <c:pt idx="1116">
                  <c:v>106</c:v>
                </c:pt>
                <c:pt idx="1117">
                  <c:v>186</c:v>
                </c:pt>
                <c:pt idx="1118">
                  <c:v>97</c:v>
                </c:pt>
                <c:pt idx="1119">
                  <c:v>98</c:v>
                </c:pt>
                <c:pt idx="1120">
                  <c:v>189</c:v>
                </c:pt>
                <c:pt idx="1121">
                  <c:v>109</c:v>
                </c:pt>
                <c:pt idx="1122">
                  <c:v>99</c:v>
                </c:pt>
                <c:pt idx="1123">
                  <c:v>109</c:v>
                </c:pt>
                <c:pt idx="1124">
                  <c:v>121</c:v>
                </c:pt>
                <c:pt idx="1125">
                  <c:v>104</c:v>
                </c:pt>
                <c:pt idx="1126">
                  <c:v>194</c:v>
                </c:pt>
                <c:pt idx="1127">
                  <c:v>93</c:v>
                </c:pt>
                <c:pt idx="1128">
                  <c:v>78</c:v>
                </c:pt>
                <c:pt idx="1129">
                  <c:v>148</c:v>
                </c:pt>
                <c:pt idx="1130">
                  <c:v>93</c:v>
                </c:pt>
                <c:pt idx="1131">
                  <c:v>81</c:v>
                </c:pt>
                <c:pt idx="1132">
                  <c:v>187</c:v>
                </c:pt>
                <c:pt idx="1133">
                  <c:v>80</c:v>
                </c:pt>
                <c:pt idx="1134">
                  <c:v>102</c:v>
                </c:pt>
                <c:pt idx="1135">
                  <c:v>64</c:v>
                </c:pt>
                <c:pt idx="1136">
                  <c:v>54</c:v>
                </c:pt>
                <c:pt idx="1137">
                  <c:v>150</c:v>
                </c:pt>
                <c:pt idx="1138">
                  <c:v>70</c:v>
                </c:pt>
                <c:pt idx="1139">
                  <c:v>83</c:v>
                </c:pt>
                <c:pt idx="1140">
                  <c:v>57</c:v>
                </c:pt>
                <c:pt idx="1141">
                  <c:v>49</c:v>
                </c:pt>
                <c:pt idx="1142">
                  <c:v>154</c:v>
                </c:pt>
                <c:pt idx="1143">
                  <c:v>62</c:v>
                </c:pt>
                <c:pt idx="1144">
                  <c:v>75</c:v>
                </c:pt>
                <c:pt idx="1145">
                  <c:v>56</c:v>
                </c:pt>
                <c:pt idx="1146">
                  <c:v>59</c:v>
                </c:pt>
                <c:pt idx="1147">
                  <c:v>64</c:v>
                </c:pt>
                <c:pt idx="1148">
                  <c:v>45</c:v>
                </c:pt>
                <c:pt idx="1149">
                  <c:v>61</c:v>
                </c:pt>
                <c:pt idx="1150">
                  <c:v>43</c:v>
                </c:pt>
                <c:pt idx="1151">
                  <c:v>60</c:v>
                </c:pt>
                <c:pt idx="1152">
                  <c:v>49</c:v>
                </c:pt>
                <c:pt idx="1153">
                  <c:v>57</c:v>
                </c:pt>
                <c:pt idx="1154">
                  <c:v>46</c:v>
                </c:pt>
                <c:pt idx="1155">
                  <c:v>45</c:v>
                </c:pt>
                <c:pt idx="1156">
                  <c:v>56</c:v>
                </c:pt>
                <c:pt idx="1157">
                  <c:v>58</c:v>
                </c:pt>
                <c:pt idx="1158">
                  <c:v>109</c:v>
                </c:pt>
                <c:pt idx="1159">
                  <c:v>52</c:v>
                </c:pt>
                <c:pt idx="1160">
                  <c:v>45</c:v>
                </c:pt>
                <c:pt idx="1161">
                  <c:v>45</c:v>
                </c:pt>
                <c:pt idx="1162">
                  <c:v>55</c:v>
                </c:pt>
                <c:pt idx="1163">
                  <c:v>37</c:v>
                </c:pt>
                <c:pt idx="1164">
                  <c:v>47</c:v>
                </c:pt>
                <c:pt idx="1165">
                  <c:v>38</c:v>
                </c:pt>
                <c:pt idx="1166">
                  <c:v>48</c:v>
                </c:pt>
                <c:pt idx="1167">
                  <c:v>59</c:v>
                </c:pt>
                <c:pt idx="1168">
                  <c:v>42</c:v>
                </c:pt>
                <c:pt idx="1169">
                  <c:v>63</c:v>
                </c:pt>
                <c:pt idx="1170">
                  <c:v>62</c:v>
                </c:pt>
                <c:pt idx="1171">
                  <c:v>43</c:v>
                </c:pt>
                <c:pt idx="1172">
                  <c:v>58</c:v>
                </c:pt>
                <c:pt idx="1173">
                  <c:v>48</c:v>
                </c:pt>
                <c:pt idx="1174">
                  <c:v>30</c:v>
                </c:pt>
                <c:pt idx="1175">
                  <c:v>54</c:v>
                </c:pt>
                <c:pt idx="1176">
                  <c:v>31</c:v>
                </c:pt>
                <c:pt idx="1177">
                  <c:v>44</c:v>
                </c:pt>
                <c:pt idx="1178">
                  <c:v>44</c:v>
                </c:pt>
                <c:pt idx="1179">
                  <c:v>48</c:v>
                </c:pt>
                <c:pt idx="1180">
                  <c:v>38</c:v>
                </c:pt>
                <c:pt idx="1181">
                  <c:v>31</c:v>
                </c:pt>
                <c:pt idx="1182">
                  <c:v>46</c:v>
                </c:pt>
                <c:pt idx="1183">
                  <c:v>23</c:v>
                </c:pt>
                <c:pt idx="1184">
                  <c:v>36</c:v>
                </c:pt>
                <c:pt idx="1185">
                  <c:v>38</c:v>
                </c:pt>
                <c:pt idx="1186">
                  <c:v>44</c:v>
                </c:pt>
                <c:pt idx="1187">
                  <c:v>45</c:v>
                </c:pt>
                <c:pt idx="1188">
                  <c:v>36</c:v>
                </c:pt>
                <c:pt idx="1189">
                  <c:v>36</c:v>
                </c:pt>
                <c:pt idx="1190">
                  <c:v>52</c:v>
                </c:pt>
                <c:pt idx="1191">
                  <c:v>39</c:v>
                </c:pt>
                <c:pt idx="1192">
                  <c:v>42</c:v>
                </c:pt>
                <c:pt idx="1193">
                  <c:v>45</c:v>
                </c:pt>
                <c:pt idx="1194">
                  <c:v>39</c:v>
                </c:pt>
                <c:pt idx="1195">
                  <c:v>25</c:v>
                </c:pt>
                <c:pt idx="1196">
                  <c:v>36</c:v>
                </c:pt>
                <c:pt idx="1197">
                  <c:v>47</c:v>
                </c:pt>
                <c:pt idx="1198">
                  <c:v>55</c:v>
                </c:pt>
                <c:pt idx="1199">
                  <c:v>44</c:v>
                </c:pt>
                <c:pt idx="1200">
                  <c:v>32</c:v>
                </c:pt>
                <c:pt idx="1201">
                  <c:v>45</c:v>
                </c:pt>
                <c:pt idx="1202">
                  <c:v>45</c:v>
                </c:pt>
                <c:pt idx="1203">
                  <c:v>32</c:v>
                </c:pt>
                <c:pt idx="1204">
                  <c:v>32</c:v>
                </c:pt>
                <c:pt idx="1205">
                  <c:v>45</c:v>
                </c:pt>
                <c:pt idx="1206">
                  <c:v>28</c:v>
                </c:pt>
                <c:pt idx="1207">
                  <c:v>25</c:v>
                </c:pt>
                <c:pt idx="1208">
                  <c:v>45</c:v>
                </c:pt>
                <c:pt idx="1209">
                  <c:v>46</c:v>
                </c:pt>
                <c:pt idx="1210">
                  <c:v>35</c:v>
                </c:pt>
                <c:pt idx="1211">
                  <c:v>49</c:v>
                </c:pt>
                <c:pt idx="1212">
                  <c:v>31</c:v>
                </c:pt>
                <c:pt idx="1213">
                  <c:v>26</c:v>
                </c:pt>
                <c:pt idx="1214">
                  <c:v>37</c:v>
                </c:pt>
                <c:pt idx="1215">
                  <c:v>50</c:v>
                </c:pt>
                <c:pt idx="1216">
                  <c:v>46</c:v>
                </c:pt>
                <c:pt idx="1217">
                  <c:v>39</c:v>
                </c:pt>
                <c:pt idx="1218">
                  <c:v>33</c:v>
                </c:pt>
                <c:pt idx="1219">
                  <c:v>41</c:v>
                </c:pt>
                <c:pt idx="1220">
                  <c:v>33</c:v>
                </c:pt>
                <c:pt idx="1221">
                  <c:v>41</c:v>
                </c:pt>
                <c:pt idx="1222">
                  <c:v>48</c:v>
                </c:pt>
                <c:pt idx="1223">
                  <c:v>41</c:v>
                </c:pt>
                <c:pt idx="1224">
                  <c:v>36</c:v>
                </c:pt>
                <c:pt idx="1225">
                  <c:v>91</c:v>
                </c:pt>
                <c:pt idx="1226">
                  <c:v>51</c:v>
                </c:pt>
                <c:pt idx="1227">
                  <c:v>47</c:v>
                </c:pt>
                <c:pt idx="1228">
                  <c:v>59</c:v>
                </c:pt>
                <c:pt idx="1229">
                  <c:v>125</c:v>
                </c:pt>
                <c:pt idx="1230">
                  <c:v>54</c:v>
                </c:pt>
                <c:pt idx="1231">
                  <c:v>52</c:v>
                </c:pt>
                <c:pt idx="1232">
                  <c:v>76</c:v>
                </c:pt>
                <c:pt idx="1233">
                  <c:v>62</c:v>
                </c:pt>
                <c:pt idx="1234">
                  <c:v>58</c:v>
                </c:pt>
                <c:pt idx="1235">
                  <c:v>132</c:v>
                </c:pt>
                <c:pt idx="1236">
                  <c:v>112</c:v>
                </c:pt>
                <c:pt idx="1237">
                  <c:v>61</c:v>
                </c:pt>
                <c:pt idx="1238">
                  <c:v>121</c:v>
                </c:pt>
                <c:pt idx="1239">
                  <c:v>73</c:v>
                </c:pt>
                <c:pt idx="1240">
                  <c:v>115</c:v>
                </c:pt>
                <c:pt idx="1241">
                  <c:v>72</c:v>
                </c:pt>
                <c:pt idx="1242">
                  <c:v>129</c:v>
                </c:pt>
                <c:pt idx="1243">
                  <c:v>116</c:v>
                </c:pt>
                <c:pt idx="1244">
                  <c:v>56</c:v>
                </c:pt>
                <c:pt idx="1245">
                  <c:v>87</c:v>
                </c:pt>
                <c:pt idx="1246">
                  <c:v>134</c:v>
                </c:pt>
                <c:pt idx="1247">
                  <c:v>100</c:v>
                </c:pt>
                <c:pt idx="1248">
                  <c:v>129</c:v>
                </c:pt>
                <c:pt idx="1249">
                  <c:v>61</c:v>
                </c:pt>
                <c:pt idx="1250">
                  <c:v>113</c:v>
                </c:pt>
                <c:pt idx="1251">
                  <c:v>106</c:v>
                </c:pt>
                <c:pt idx="1252">
                  <c:v>109</c:v>
                </c:pt>
                <c:pt idx="1253">
                  <c:v>119</c:v>
                </c:pt>
                <c:pt idx="1254">
                  <c:v>60</c:v>
                </c:pt>
                <c:pt idx="1255">
                  <c:v>118</c:v>
                </c:pt>
                <c:pt idx="1256">
                  <c:v>88</c:v>
                </c:pt>
                <c:pt idx="1257">
                  <c:v>70</c:v>
                </c:pt>
                <c:pt idx="1258">
                  <c:v>120</c:v>
                </c:pt>
                <c:pt idx="1259">
                  <c:v>110</c:v>
                </c:pt>
                <c:pt idx="1260">
                  <c:v>137</c:v>
                </c:pt>
                <c:pt idx="1261">
                  <c:v>50</c:v>
                </c:pt>
                <c:pt idx="1262">
                  <c:v>128</c:v>
                </c:pt>
                <c:pt idx="1263">
                  <c:v>160</c:v>
                </c:pt>
                <c:pt idx="1264">
                  <c:v>75</c:v>
                </c:pt>
                <c:pt idx="1265">
                  <c:v>131</c:v>
                </c:pt>
                <c:pt idx="1266">
                  <c:v>140</c:v>
                </c:pt>
                <c:pt idx="1267">
                  <c:v>80</c:v>
                </c:pt>
                <c:pt idx="1268">
                  <c:v>77</c:v>
                </c:pt>
                <c:pt idx="1269">
                  <c:v>148</c:v>
                </c:pt>
                <c:pt idx="1270">
                  <c:v>77</c:v>
                </c:pt>
                <c:pt idx="1271">
                  <c:v>126</c:v>
                </c:pt>
                <c:pt idx="1272">
                  <c:v>128</c:v>
                </c:pt>
                <c:pt idx="1273">
                  <c:v>53</c:v>
                </c:pt>
                <c:pt idx="1274">
                  <c:v>122</c:v>
                </c:pt>
                <c:pt idx="1275">
                  <c:v>154</c:v>
                </c:pt>
                <c:pt idx="1276">
                  <c:v>67</c:v>
                </c:pt>
                <c:pt idx="1277">
                  <c:v>128</c:v>
                </c:pt>
                <c:pt idx="1278">
                  <c:v>92</c:v>
                </c:pt>
                <c:pt idx="1279">
                  <c:v>153</c:v>
                </c:pt>
                <c:pt idx="1280">
                  <c:v>80</c:v>
                </c:pt>
                <c:pt idx="1281">
                  <c:v>135</c:v>
                </c:pt>
                <c:pt idx="1282">
                  <c:v>116</c:v>
                </c:pt>
                <c:pt idx="1283">
                  <c:v>78</c:v>
                </c:pt>
                <c:pt idx="1284">
                  <c:v>117</c:v>
                </c:pt>
                <c:pt idx="1285">
                  <c:v>143</c:v>
                </c:pt>
                <c:pt idx="1286">
                  <c:v>73</c:v>
                </c:pt>
                <c:pt idx="1287">
                  <c:v>154</c:v>
                </c:pt>
                <c:pt idx="1288">
                  <c:v>69</c:v>
                </c:pt>
                <c:pt idx="1289">
                  <c:v>181</c:v>
                </c:pt>
                <c:pt idx="1290">
                  <c:v>157</c:v>
                </c:pt>
                <c:pt idx="1291">
                  <c:v>81</c:v>
                </c:pt>
                <c:pt idx="1292">
                  <c:v>147</c:v>
                </c:pt>
                <c:pt idx="1293">
                  <c:v>61</c:v>
                </c:pt>
                <c:pt idx="1294">
                  <c:v>131</c:v>
                </c:pt>
                <c:pt idx="1295">
                  <c:v>135</c:v>
                </c:pt>
                <c:pt idx="1296">
                  <c:v>72</c:v>
                </c:pt>
                <c:pt idx="1297">
                  <c:v>155</c:v>
                </c:pt>
                <c:pt idx="1298">
                  <c:v>104</c:v>
                </c:pt>
                <c:pt idx="1299">
                  <c:v>43</c:v>
                </c:pt>
                <c:pt idx="1300">
                  <c:v>125</c:v>
                </c:pt>
                <c:pt idx="1301">
                  <c:v>129</c:v>
                </c:pt>
                <c:pt idx="1302">
                  <c:v>52</c:v>
                </c:pt>
                <c:pt idx="1303">
                  <c:v>139</c:v>
                </c:pt>
                <c:pt idx="1304">
                  <c:v>128</c:v>
                </c:pt>
                <c:pt idx="1305">
                  <c:v>93</c:v>
                </c:pt>
                <c:pt idx="1306">
                  <c:v>109</c:v>
                </c:pt>
                <c:pt idx="1307">
                  <c:v>107</c:v>
                </c:pt>
                <c:pt idx="1308">
                  <c:v>110</c:v>
                </c:pt>
                <c:pt idx="1309">
                  <c:v>50</c:v>
                </c:pt>
                <c:pt idx="1310">
                  <c:v>124</c:v>
                </c:pt>
                <c:pt idx="1311">
                  <c:v>106</c:v>
                </c:pt>
                <c:pt idx="1312">
                  <c:v>129</c:v>
                </c:pt>
                <c:pt idx="1313">
                  <c:v>63</c:v>
                </c:pt>
                <c:pt idx="1314">
                  <c:v>117</c:v>
                </c:pt>
                <c:pt idx="1315">
                  <c:v>120</c:v>
                </c:pt>
                <c:pt idx="1316">
                  <c:v>42</c:v>
                </c:pt>
                <c:pt idx="1317">
                  <c:v>123</c:v>
                </c:pt>
                <c:pt idx="1318">
                  <c:v>105</c:v>
                </c:pt>
                <c:pt idx="1319">
                  <c:v>52</c:v>
                </c:pt>
                <c:pt idx="1320">
                  <c:v>102</c:v>
                </c:pt>
                <c:pt idx="1321">
                  <c:v>79</c:v>
                </c:pt>
                <c:pt idx="1322">
                  <c:v>131</c:v>
                </c:pt>
                <c:pt idx="1323">
                  <c:v>55</c:v>
                </c:pt>
                <c:pt idx="1324">
                  <c:v>119</c:v>
                </c:pt>
                <c:pt idx="1325">
                  <c:v>117</c:v>
                </c:pt>
                <c:pt idx="1326">
                  <c:v>71</c:v>
                </c:pt>
                <c:pt idx="1327">
                  <c:v>127</c:v>
                </c:pt>
                <c:pt idx="1328">
                  <c:v>63</c:v>
                </c:pt>
                <c:pt idx="1329">
                  <c:v>95</c:v>
                </c:pt>
                <c:pt idx="1330">
                  <c:v>56</c:v>
                </c:pt>
                <c:pt idx="1331">
                  <c:v>93</c:v>
                </c:pt>
                <c:pt idx="1332">
                  <c:v>128</c:v>
                </c:pt>
                <c:pt idx="1333">
                  <c:v>96</c:v>
                </c:pt>
                <c:pt idx="1334">
                  <c:v>58</c:v>
                </c:pt>
                <c:pt idx="1335">
                  <c:v>98</c:v>
                </c:pt>
                <c:pt idx="1336">
                  <c:v>58</c:v>
                </c:pt>
                <c:pt idx="1337">
                  <c:v>109</c:v>
                </c:pt>
                <c:pt idx="1338">
                  <c:v>101</c:v>
                </c:pt>
                <c:pt idx="1339">
                  <c:v>50</c:v>
                </c:pt>
                <c:pt idx="1340">
                  <c:v>98</c:v>
                </c:pt>
                <c:pt idx="1341">
                  <c:v>125</c:v>
                </c:pt>
                <c:pt idx="1342">
                  <c:v>47</c:v>
                </c:pt>
                <c:pt idx="1343">
                  <c:v>111</c:v>
                </c:pt>
                <c:pt idx="1344">
                  <c:v>44</c:v>
                </c:pt>
                <c:pt idx="1345">
                  <c:v>97</c:v>
                </c:pt>
                <c:pt idx="1346">
                  <c:v>104</c:v>
                </c:pt>
                <c:pt idx="1347">
                  <c:v>55</c:v>
                </c:pt>
                <c:pt idx="1348">
                  <c:v>83</c:v>
                </c:pt>
                <c:pt idx="1349">
                  <c:v>109</c:v>
                </c:pt>
                <c:pt idx="1350">
                  <c:v>66</c:v>
                </c:pt>
                <c:pt idx="1351">
                  <c:v>105</c:v>
                </c:pt>
                <c:pt idx="1352">
                  <c:v>55</c:v>
                </c:pt>
                <c:pt idx="1353">
                  <c:v>111</c:v>
                </c:pt>
                <c:pt idx="1354">
                  <c:v>110</c:v>
                </c:pt>
                <c:pt idx="1355">
                  <c:v>34</c:v>
                </c:pt>
                <c:pt idx="1356">
                  <c:v>117</c:v>
                </c:pt>
                <c:pt idx="1357">
                  <c:v>58</c:v>
                </c:pt>
                <c:pt idx="1358">
                  <c:v>135</c:v>
                </c:pt>
                <c:pt idx="1359">
                  <c:v>60</c:v>
                </c:pt>
                <c:pt idx="1360">
                  <c:v>109</c:v>
                </c:pt>
                <c:pt idx="1361">
                  <c:v>80</c:v>
                </c:pt>
                <c:pt idx="1362">
                  <c:v>115</c:v>
                </c:pt>
                <c:pt idx="1363">
                  <c:v>99</c:v>
                </c:pt>
                <c:pt idx="1364">
                  <c:v>55</c:v>
                </c:pt>
                <c:pt idx="1365">
                  <c:v>139</c:v>
                </c:pt>
                <c:pt idx="1366">
                  <c:v>57</c:v>
                </c:pt>
                <c:pt idx="1367">
                  <c:v>64</c:v>
                </c:pt>
                <c:pt idx="1368">
                  <c:v>103</c:v>
                </c:pt>
                <c:pt idx="1369">
                  <c:v>43</c:v>
                </c:pt>
                <c:pt idx="1370">
                  <c:v>128</c:v>
                </c:pt>
                <c:pt idx="1371">
                  <c:v>44</c:v>
                </c:pt>
                <c:pt idx="1372">
                  <c:v>97</c:v>
                </c:pt>
                <c:pt idx="1373">
                  <c:v>58</c:v>
                </c:pt>
                <c:pt idx="1374">
                  <c:v>77</c:v>
                </c:pt>
                <c:pt idx="1375">
                  <c:v>123</c:v>
                </c:pt>
                <c:pt idx="1376">
                  <c:v>68</c:v>
                </c:pt>
                <c:pt idx="1377">
                  <c:v>42</c:v>
                </c:pt>
                <c:pt idx="1378">
                  <c:v>53</c:v>
                </c:pt>
                <c:pt idx="1379">
                  <c:v>121</c:v>
                </c:pt>
                <c:pt idx="1380">
                  <c:v>78</c:v>
                </c:pt>
                <c:pt idx="1381">
                  <c:v>62</c:v>
                </c:pt>
                <c:pt idx="1382">
                  <c:v>110</c:v>
                </c:pt>
                <c:pt idx="1383">
                  <c:v>64</c:v>
                </c:pt>
                <c:pt idx="1384">
                  <c:v>49</c:v>
                </c:pt>
                <c:pt idx="1385">
                  <c:v>122</c:v>
                </c:pt>
                <c:pt idx="1386">
                  <c:v>46</c:v>
                </c:pt>
                <c:pt idx="1387">
                  <c:v>130</c:v>
                </c:pt>
                <c:pt idx="1388">
                  <c:v>62</c:v>
                </c:pt>
                <c:pt idx="1389">
                  <c:v>64</c:v>
                </c:pt>
                <c:pt idx="1390">
                  <c:v>164</c:v>
                </c:pt>
                <c:pt idx="1391">
                  <c:v>66</c:v>
                </c:pt>
                <c:pt idx="1392">
                  <c:v>59</c:v>
                </c:pt>
                <c:pt idx="1393">
                  <c:v>100</c:v>
                </c:pt>
                <c:pt idx="1394">
                  <c:v>57</c:v>
                </c:pt>
                <c:pt idx="1395">
                  <c:v>79</c:v>
                </c:pt>
                <c:pt idx="1396">
                  <c:v>57</c:v>
                </c:pt>
                <c:pt idx="1397">
                  <c:v>107</c:v>
                </c:pt>
                <c:pt idx="1398">
                  <c:v>51</c:v>
                </c:pt>
                <c:pt idx="1399">
                  <c:v>123</c:v>
                </c:pt>
                <c:pt idx="1400">
                  <c:v>58</c:v>
                </c:pt>
                <c:pt idx="1401">
                  <c:v>142</c:v>
                </c:pt>
                <c:pt idx="1402">
                  <c:v>57</c:v>
                </c:pt>
                <c:pt idx="1403">
                  <c:v>48</c:v>
                </c:pt>
                <c:pt idx="1404">
                  <c:v>132</c:v>
                </c:pt>
                <c:pt idx="1405">
                  <c:v>64</c:v>
                </c:pt>
                <c:pt idx="1406">
                  <c:v>66</c:v>
                </c:pt>
                <c:pt idx="1407">
                  <c:v>132</c:v>
                </c:pt>
                <c:pt idx="1408">
                  <c:v>67</c:v>
                </c:pt>
                <c:pt idx="1409">
                  <c:v>77</c:v>
                </c:pt>
                <c:pt idx="1410">
                  <c:v>67</c:v>
                </c:pt>
                <c:pt idx="1411">
                  <c:v>80</c:v>
                </c:pt>
                <c:pt idx="1412">
                  <c:v>110</c:v>
                </c:pt>
                <c:pt idx="1413">
                  <c:v>58</c:v>
                </c:pt>
                <c:pt idx="1414">
                  <c:v>56</c:v>
                </c:pt>
                <c:pt idx="1415">
                  <c:v>156</c:v>
                </c:pt>
                <c:pt idx="1416">
                  <c:v>75</c:v>
                </c:pt>
                <c:pt idx="1417">
                  <c:v>72</c:v>
                </c:pt>
                <c:pt idx="1418">
                  <c:v>56</c:v>
                </c:pt>
                <c:pt idx="1419">
                  <c:v>89</c:v>
                </c:pt>
                <c:pt idx="1420">
                  <c:v>76</c:v>
                </c:pt>
                <c:pt idx="1421">
                  <c:v>109</c:v>
                </c:pt>
                <c:pt idx="1422">
                  <c:v>70</c:v>
                </c:pt>
                <c:pt idx="1423">
                  <c:v>66</c:v>
                </c:pt>
                <c:pt idx="1424">
                  <c:v>64</c:v>
                </c:pt>
                <c:pt idx="1425">
                  <c:v>45</c:v>
                </c:pt>
                <c:pt idx="1426">
                  <c:v>138</c:v>
                </c:pt>
                <c:pt idx="1427">
                  <c:v>73</c:v>
                </c:pt>
                <c:pt idx="1428">
                  <c:v>52</c:v>
                </c:pt>
                <c:pt idx="1429">
                  <c:v>64</c:v>
                </c:pt>
                <c:pt idx="1430">
                  <c:v>65</c:v>
                </c:pt>
                <c:pt idx="1431">
                  <c:v>62</c:v>
                </c:pt>
                <c:pt idx="1432">
                  <c:v>57</c:v>
                </c:pt>
                <c:pt idx="1433">
                  <c:v>59</c:v>
                </c:pt>
                <c:pt idx="1434">
                  <c:v>75</c:v>
                </c:pt>
                <c:pt idx="1435">
                  <c:v>40</c:v>
                </c:pt>
                <c:pt idx="1436">
                  <c:v>66</c:v>
                </c:pt>
                <c:pt idx="1437">
                  <c:v>60</c:v>
                </c:pt>
                <c:pt idx="1438">
                  <c:v>75</c:v>
                </c:pt>
                <c:pt idx="1439">
                  <c:v>44</c:v>
                </c:pt>
                <c:pt idx="1440">
                  <c:v>67</c:v>
                </c:pt>
                <c:pt idx="1441">
                  <c:v>60</c:v>
                </c:pt>
                <c:pt idx="1442">
                  <c:v>61</c:v>
                </c:pt>
                <c:pt idx="1443">
                  <c:v>33</c:v>
                </c:pt>
                <c:pt idx="1444">
                  <c:v>59</c:v>
                </c:pt>
                <c:pt idx="1445">
                  <c:v>56</c:v>
                </c:pt>
                <c:pt idx="1446">
                  <c:v>65</c:v>
                </c:pt>
                <c:pt idx="1447">
                  <c:v>55</c:v>
                </c:pt>
                <c:pt idx="1448">
                  <c:v>67</c:v>
                </c:pt>
                <c:pt idx="1449">
                  <c:v>52</c:v>
                </c:pt>
                <c:pt idx="1450">
                  <c:v>58</c:v>
                </c:pt>
                <c:pt idx="1451">
                  <c:v>63</c:v>
                </c:pt>
                <c:pt idx="1452">
                  <c:v>42</c:v>
                </c:pt>
                <c:pt idx="1453">
                  <c:v>50</c:v>
                </c:pt>
                <c:pt idx="1454">
                  <c:v>44</c:v>
                </c:pt>
                <c:pt idx="1455">
                  <c:v>49</c:v>
                </c:pt>
                <c:pt idx="1456">
                  <c:v>42</c:v>
                </c:pt>
                <c:pt idx="1457">
                  <c:v>58</c:v>
                </c:pt>
                <c:pt idx="1458">
                  <c:v>61</c:v>
                </c:pt>
                <c:pt idx="1459">
                  <c:v>63</c:v>
                </c:pt>
                <c:pt idx="1460">
                  <c:v>61</c:v>
                </c:pt>
                <c:pt idx="1461">
                  <c:v>55</c:v>
                </c:pt>
                <c:pt idx="1462">
                  <c:v>58</c:v>
                </c:pt>
                <c:pt idx="1463">
                  <c:v>43</c:v>
                </c:pt>
                <c:pt idx="1464">
                  <c:v>34</c:v>
                </c:pt>
                <c:pt idx="1465">
                  <c:v>55</c:v>
                </c:pt>
                <c:pt idx="1466">
                  <c:v>51</c:v>
                </c:pt>
                <c:pt idx="1467">
                  <c:v>60</c:v>
                </c:pt>
                <c:pt idx="1468">
                  <c:v>56</c:v>
                </c:pt>
                <c:pt idx="1469">
                  <c:v>39</c:v>
                </c:pt>
                <c:pt idx="1470">
                  <c:v>51</c:v>
                </c:pt>
                <c:pt idx="1471">
                  <c:v>32</c:v>
                </c:pt>
                <c:pt idx="1472">
                  <c:v>30</c:v>
                </c:pt>
                <c:pt idx="1473">
                  <c:v>51</c:v>
                </c:pt>
                <c:pt idx="1474">
                  <c:v>37</c:v>
                </c:pt>
                <c:pt idx="1475">
                  <c:v>63</c:v>
                </c:pt>
                <c:pt idx="1476">
                  <c:v>57</c:v>
                </c:pt>
                <c:pt idx="1477">
                  <c:v>46</c:v>
                </c:pt>
                <c:pt idx="1478">
                  <c:v>40</c:v>
                </c:pt>
                <c:pt idx="1479">
                  <c:v>37</c:v>
                </c:pt>
                <c:pt idx="1480">
                  <c:v>46</c:v>
                </c:pt>
                <c:pt idx="1481">
                  <c:v>33</c:v>
                </c:pt>
                <c:pt idx="1482">
                  <c:v>56</c:v>
                </c:pt>
                <c:pt idx="1483">
                  <c:v>30</c:v>
                </c:pt>
                <c:pt idx="1484">
                  <c:v>49</c:v>
                </c:pt>
                <c:pt idx="1485">
                  <c:v>42</c:v>
                </c:pt>
                <c:pt idx="1486">
                  <c:v>48</c:v>
                </c:pt>
                <c:pt idx="1487">
                  <c:v>33</c:v>
                </c:pt>
                <c:pt idx="1488">
                  <c:v>40</c:v>
                </c:pt>
                <c:pt idx="1489">
                  <c:v>49</c:v>
                </c:pt>
                <c:pt idx="1490">
                  <c:v>42</c:v>
                </c:pt>
                <c:pt idx="1491">
                  <c:v>50</c:v>
                </c:pt>
                <c:pt idx="1492">
                  <c:v>40</c:v>
                </c:pt>
                <c:pt idx="1493">
                  <c:v>30</c:v>
                </c:pt>
                <c:pt idx="1494">
                  <c:v>29</c:v>
                </c:pt>
                <c:pt idx="1495">
                  <c:v>29</c:v>
                </c:pt>
                <c:pt idx="1496">
                  <c:v>30</c:v>
                </c:pt>
                <c:pt idx="1497">
                  <c:v>42</c:v>
                </c:pt>
                <c:pt idx="1498">
                  <c:v>36</c:v>
                </c:pt>
                <c:pt idx="1499">
                  <c:v>28</c:v>
                </c:pt>
                <c:pt idx="1500">
                  <c:v>55</c:v>
                </c:pt>
                <c:pt idx="1501">
                  <c:v>36</c:v>
                </c:pt>
                <c:pt idx="1502">
                  <c:v>43</c:v>
                </c:pt>
                <c:pt idx="1503">
                  <c:v>33</c:v>
                </c:pt>
                <c:pt idx="1504">
                  <c:v>40</c:v>
                </c:pt>
                <c:pt idx="1505">
                  <c:v>19</c:v>
                </c:pt>
                <c:pt idx="1506">
                  <c:v>39</c:v>
                </c:pt>
                <c:pt idx="1507">
                  <c:v>46</c:v>
                </c:pt>
                <c:pt idx="1508">
                  <c:v>72</c:v>
                </c:pt>
                <c:pt idx="1509">
                  <c:v>39</c:v>
                </c:pt>
                <c:pt idx="1510">
                  <c:v>45</c:v>
                </c:pt>
                <c:pt idx="1511">
                  <c:v>51</c:v>
                </c:pt>
                <c:pt idx="1512">
                  <c:v>46</c:v>
                </c:pt>
                <c:pt idx="1513">
                  <c:v>44</c:v>
                </c:pt>
                <c:pt idx="1514">
                  <c:v>49</c:v>
                </c:pt>
                <c:pt idx="1515">
                  <c:v>38</c:v>
                </c:pt>
                <c:pt idx="1516">
                  <c:v>48</c:v>
                </c:pt>
                <c:pt idx="1517">
                  <c:v>25</c:v>
                </c:pt>
                <c:pt idx="1518">
                  <c:v>41</c:v>
                </c:pt>
                <c:pt idx="1519">
                  <c:v>41</c:v>
                </c:pt>
                <c:pt idx="1520">
                  <c:v>30</c:v>
                </c:pt>
                <c:pt idx="1521">
                  <c:v>49</c:v>
                </c:pt>
                <c:pt idx="1522">
                  <c:v>41</c:v>
                </c:pt>
                <c:pt idx="1523">
                  <c:v>29</c:v>
                </c:pt>
                <c:pt idx="1524">
                  <c:v>55</c:v>
                </c:pt>
                <c:pt idx="1525">
                  <c:v>43</c:v>
                </c:pt>
                <c:pt idx="1526">
                  <c:v>34</c:v>
                </c:pt>
                <c:pt idx="1527">
                  <c:v>57</c:v>
                </c:pt>
                <c:pt idx="1528">
                  <c:v>54</c:v>
                </c:pt>
                <c:pt idx="1529">
                  <c:v>71</c:v>
                </c:pt>
                <c:pt idx="1530">
                  <c:v>31</c:v>
                </c:pt>
                <c:pt idx="1531">
                  <c:v>64</c:v>
                </c:pt>
                <c:pt idx="1532">
                  <c:v>54</c:v>
                </c:pt>
                <c:pt idx="1533">
                  <c:v>33</c:v>
                </c:pt>
                <c:pt idx="1534">
                  <c:v>39</c:v>
                </c:pt>
                <c:pt idx="1535">
                  <c:v>44</c:v>
                </c:pt>
                <c:pt idx="1536">
                  <c:v>133</c:v>
                </c:pt>
                <c:pt idx="1537">
                  <c:v>69</c:v>
                </c:pt>
                <c:pt idx="1538">
                  <c:v>68</c:v>
                </c:pt>
                <c:pt idx="1539">
                  <c:v>63</c:v>
                </c:pt>
                <c:pt idx="1540">
                  <c:v>67</c:v>
                </c:pt>
                <c:pt idx="1541">
                  <c:v>113</c:v>
                </c:pt>
                <c:pt idx="1542">
                  <c:v>58</c:v>
                </c:pt>
                <c:pt idx="1543">
                  <c:v>48</c:v>
                </c:pt>
                <c:pt idx="1544">
                  <c:v>48</c:v>
                </c:pt>
                <c:pt idx="1545">
                  <c:v>65</c:v>
                </c:pt>
                <c:pt idx="1546">
                  <c:v>93</c:v>
                </c:pt>
                <c:pt idx="1547">
                  <c:v>54</c:v>
                </c:pt>
                <c:pt idx="1548">
                  <c:v>63</c:v>
                </c:pt>
                <c:pt idx="1549">
                  <c:v>115</c:v>
                </c:pt>
                <c:pt idx="1550">
                  <c:v>57</c:v>
                </c:pt>
                <c:pt idx="1551">
                  <c:v>51</c:v>
                </c:pt>
                <c:pt idx="1552">
                  <c:v>51</c:v>
                </c:pt>
                <c:pt idx="1553">
                  <c:v>133</c:v>
                </c:pt>
                <c:pt idx="1554">
                  <c:v>44</c:v>
                </c:pt>
                <c:pt idx="1555">
                  <c:v>51</c:v>
                </c:pt>
                <c:pt idx="1556">
                  <c:v>112</c:v>
                </c:pt>
                <c:pt idx="1557">
                  <c:v>60</c:v>
                </c:pt>
                <c:pt idx="1558">
                  <c:v>55</c:v>
                </c:pt>
                <c:pt idx="1559">
                  <c:v>68</c:v>
                </c:pt>
                <c:pt idx="1560">
                  <c:v>128</c:v>
                </c:pt>
                <c:pt idx="1561">
                  <c:v>49</c:v>
                </c:pt>
                <c:pt idx="1562">
                  <c:v>30</c:v>
                </c:pt>
                <c:pt idx="1563">
                  <c:v>86</c:v>
                </c:pt>
                <c:pt idx="1564">
                  <c:v>61</c:v>
                </c:pt>
                <c:pt idx="1565">
                  <c:v>53</c:v>
                </c:pt>
                <c:pt idx="1566">
                  <c:v>59</c:v>
                </c:pt>
                <c:pt idx="1567">
                  <c:v>122</c:v>
                </c:pt>
                <c:pt idx="1568">
                  <c:v>58</c:v>
                </c:pt>
                <c:pt idx="1569">
                  <c:v>54</c:v>
                </c:pt>
                <c:pt idx="1570">
                  <c:v>53</c:v>
                </c:pt>
                <c:pt idx="1571">
                  <c:v>125</c:v>
                </c:pt>
                <c:pt idx="1572">
                  <c:v>55</c:v>
                </c:pt>
                <c:pt idx="1573">
                  <c:v>50</c:v>
                </c:pt>
                <c:pt idx="1574">
                  <c:v>123</c:v>
                </c:pt>
                <c:pt idx="1575">
                  <c:v>59</c:v>
                </c:pt>
                <c:pt idx="1576">
                  <c:v>53</c:v>
                </c:pt>
                <c:pt idx="1577">
                  <c:v>44</c:v>
                </c:pt>
                <c:pt idx="1578">
                  <c:v>134</c:v>
                </c:pt>
                <c:pt idx="1579">
                  <c:v>49</c:v>
                </c:pt>
                <c:pt idx="1580">
                  <c:v>73</c:v>
                </c:pt>
                <c:pt idx="1581">
                  <c:v>123</c:v>
                </c:pt>
                <c:pt idx="1582">
                  <c:v>51</c:v>
                </c:pt>
                <c:pt idx="1583">
                  <c:v>61</c:v>
                </c:pt>
                <c:pt idx="1584">
                  <c:v>101</c:v>
                </c:pt>
                <c:pt idx="1585">
                  <c:v>55</c:v>
                </c:pt>
                <c:pt idx="1586">
                  <c:v>58</c:v>
                </c:pt>
                <c:pt idx="1587">
                  <c:v>130</c:v>
                </c:pt>
                <c:pt idx="1588">
                  <c:v>47</c:v>
                </c:pt>
                <c:pt idx="1589">
                  <c:v>32</c:v>
                </c:pt>
                <c:pt idx="1590">
                  <c:v>111</c:v>
                </c:pt>
                <c:pt idx="1591">
                  <c:v>39</c:v>
                </c:pt>
                <c:pt idx="1592">
                  <c:v>58</c:v>
                </c:pt>
                <c:pt idx="1593">
                  <c:v>118</c:v>
                </c:pt>
                <c:pt idx="1594">
                  <c:v>46</c:v>
                </c:pt>
                <c:pt idx="1595">
                  <c:v>47</c:v>
                </c:pt>
                <c:pt idx="1596">
                  <c:v>59</c:v>
                </c:pt>
                <c:pt idx="1597">
                  <c:v>68</c:v>
                </c:pt>
                <c:pt idx="1598">
                  <c:v>59</c:v>
                </c:pt>
                <c:pt idx="1599">
                  <c:v>49</c:v>
                </c:pt>
                <c:pt idx="1600">
                  <c:v>113</c:v>
                </c:pt>
                <c:pt idx="1601">
                  <c:v>60</c:v>
                </c:pt>
                <c:pt idx="1602">
                  <c:v>39</c:v>
                </c:pt>
                <c:pt idx="1603">
                  <c:v>111</c:v>
                </c:pt>
                <c:pt idx="1604">
                  <c:v>47</c:v>
                </c:pt>
                <c:pt idx="1605">
                  <c:v>49</c:v>
                </c:pt>
                <c:pt idx="1606">
                  <c:v>71</c:v>
                </c:pt>
                <c:pt idx="1607">
                  <c:v>127</c:v>
                </c:pt>
                <c:pt idx="1608">
                  <c:v>54</c:v>
                </c:pt>
                <c:pt idx="1609">
                  <c:v>40</c:v>
                </c:pt>
                <c:pt idx="1610">
                  <c:v>46</c:v>
                </c:pt>
                <c:pt idx="1611">
                  <c:v>105</c:v>
                </c:pt>
                <c:pt idx="1612">
                  <c:v>47</c:v>
                </c:pt>
                <c:pt idx="1613">
                  <c:v>41</c:v>
                </c:pt>
                <c:pt idx="1614">
                  <c:v>85</c:v>
                </c:pt>
                <c:pt idx="1615">
                  <c:v>58</c:v>
                </c:pt>
                <c:pt idx="1616">
                  <c:v>48</c:v>
                </c:pt>
                <c:pt idx="1617">
                  <c:v>98</c:v>
                </c:pt>
                <c:pt idx="1618">
                  <c:v>48</c:v>
                </c:pt>
                <c:pt idx="1619">
                  <c:v>81</c:v>
                </c:pt>
                <c:pt idx="1620">
                  <c:v>114</c:v>
                </c:pt>
                <c:pt idx="1621">
                  <c:v>47</c:v>
                </c:pt>
                <c:pt idx="1622">
                  <c:v>73</c:v>
                </c:pt>
                <c:pt idx="1623">
                  <c:v>92</c:v>
                </c:pt>
                <c:pt idx="1624">
                  <c:v>63</c:v>
                </c:pt>
                <c:pt idx="1625">
                  <c:v>91</c:v>
                </c:pt>
                <c:pt idx="1626">
                  <c:v>75</c:v>
                </c:pt>
                <c:pt idx="1627">
                  <c:v>137</c:v>
                </c:pt>
                <c:pt idx="1628">
                  <c:v>60</c:v>
                </c:pt>
                <c:pt idx="1629">
                  <c:v>65</c:v>
                </c:pt>
                <c:pt idx="1630">
                  <c:v>120</c:v>
                </c:pt>
                <c:pt idx="1631">
                  <c:v>69</c:v>
                </c:pt>
                <c:pt idx="1632">
                  <c:v>54</c:v>
                </c:pt>
                <c:pt idx="1633">
                  <c:v>79</c:v>
                </c:pt>
                <c:pt idx="1634">
                  <c:v>136</c:v>
                </c:pt>
                <c:pt idx="1635">
                  <c:v>85</c:v>
                </c:pt>
                <c:pt idx="1636">
                  <c:v>81</c:v>
                </c:pt>
                <c:pt idx="1637">
                  <c:v>144</c:v>
                </c:pt>
                <c:pt idx="1638">
                  <c:v>128</c:v>
                </c:pt>
                <c:pt idx="1639">
                  <c:v>80</c:v>
                </c:pt>
                <c:pt idx="1640">
                  <c:v>129</c:v>
                </c:pt>
                <c:pt idx="1641">
                  <c:v>71</c:v>
                </c:pt>
                <c:pt idx="1642">
                  <c:v>64</c:v>
                </c:pt>
                <c:pt idx="1643">
                  <c:v>68</c:v>
                </c:pt>
                <c:pt idx="1644">
                  <c:v>125</c:v>
                </c:pt>
                <c:pt idx="1645">
                  <c:v>60</c:v>
                </c:pt>
                <c:pt idx="1646">
                  <c:v>63</c:v>
                </c:pt>
                <c:pt idx="1647">
                  <c:v>130</c:v>
                </c:pt>
                <c:pt idx="1648">
                  <c:v>72</c:v>
                </c:pt>
                <c:pt idx="1649">
                  <c:v>76</c:v>
                </c:pt>
                <c:pt idx="1650">
                  <c:v>65</c:v>
                </c:pt>
                <c:pt idx="1651">
                  <c:v>123</c:v>
                </c:pt>
                <c:pt idx="1652">
                  <c:v>85</c:v>
                </c:pt>
                <c:pt idx="1653">
                  <c:v>60</c:v>
                </c:pt>
                <c:pt idx="1654">
                  <c:v>114</c:v>
                </c:pt>
                <c:pt idx="1655">
                  <c:v>66</c:v>
                </c:pt>
                <c:pt idx="1656">
                  <c:v>51</c:v>
                </c:pt>
                <c:pt idx="1657">
                  <c:v>150</c:v>
                </c:pt>
                <c:pt idx="1658">
                  <c:v>58</c:v>
                </c:pt>
                <c:pt idx="1659">
                  <c:v>66</c:v>
                </c:pt>
                <c:pt idx="1660">
                  <c:v>61</c:v>
                </c:pt>
                <c:pt idx="1661">
                  <c:v>109</c:v>
                </c:pt>
                <c:pt idx="1662">
                  <c:v>73</c:v>
                </c:pt>
                <c:pt idx="1663">
                  <c:v>71</c:v>
                </c:pt>
                <c:pt idx="1664">
                  <c:v>62</c:v>
                </c:pt>
                <c:pt idx="1665">
                  <c:v>106</c:v>
                </c:pt>
                <c:pt idx="1666">
                  <c:v>77</c:v>
                </c:pt>
                <c:pt idx="1667">
                  <c:v>83</c:v>
                </c:pt>
                <c:pt idx="1668">
                  <c:v>56</c:v>
                </c:pt>
                <c:pt idx="1669">
                  <c:v>157</c:v>
                </c:pt>
                <c:pt idx="1670">
                  <c:v>79</c:v>
                </c:pt>
                <c:pt idx="1671">
                  <c:v>54</c:v>
                </c:pt>
                <c:pt idx="1672">
                  <c:v>144</c:v>
                </c:pt>
                <c:pt idx="1673">
                  <c:v>80</c:v>
                </c:pt>
                <c:pt idx="1674">
                  <c:v>74</c:v>
                </c:pt>
                <c:pt idx="1675">
                  <c:v>69</c:v>
                </c:pt>
                <c:pt idx="1676">
                  <c:v>125</c:v>
                </c:pt>
                <c:pt idx="1677">
                  <c:v>80</c:v>
                </c:pt>
                <c:pt idx="1678">
                  <c:v>81</c:v>
                </c:pt>
                <c:pt idx="1679">
                  <c:v>62</c:v>
                </c:pt>
                <c:pt idx="1680">
                  <c:v>142</c:v>
                </c:pt>
                <c:pt idx="1681">
                  <c:v>70</c:v>
                </c:pt>
                <c:pt idx="1682">
                  <c:v>89</c:v>
                </c:pt>
                <c:pt idx="1683">
                  <c:v>144</c:v>
                </c:pt>
                <c:pt idx="1684">
                  <c:v>79</c:v>
                </c:pt>
                <c:pt idx="1685">
                  <c:v>86</c:v>
                </c:pt>
                <c:pt idx="1686">
                  <c:v>164</c:v>
                </c:pt>
                <c:pt idx="1687">
                  <c:v>58</c:v>
                </c:pt>
                <c:pt idx="1688">
                  <c:v>66</c:v>
                </c:pt>
                <c:pt idx="1689">
                  <c:v>131</c:v>
                </c:pt>
                <c:pt idx="1690">
                  <c:v>86</c:v>
                </c:pt>
                <c:pt idx="1691">
                  <c:v>63</c:v>
                </c:pt>
                <c:pt idx="1692">
                  <c:v>131</c:v>
                </c:pt>
                <c:pt idx="1693">
                  <c:v>67</c:v>
                </c:pt>
                <c:pt idx="1694">
                  <c:v>52</c:v>
                </c:pt>
                <c:pt idx="1695">
                  <c:v>105</c:v>
                </c:pt>
                <c:pt idx="1696">
                  <c:v>66</c:v>
                </c:pt>
                <c:pt idx="1697">
                  <c:v>50</c:v>
                </c:pt>
                <c:pt idx="1698">
                  <c:v>79</c:v>
                </c:pt>
                <c:pt idx="1699">
                  <c:v>106</c:v>
                </c:pt>
                <c:pt idx="1700">
                  <c:v>44</c:v>
                </c:pt>
                <c:pt idx="1701">
                  <c:v>45</c:v>
                </c:pt>
                <c:pt idx="1702">
                  <c:v>133</c:v>
                </c:pt>
                <c:pt idx="1703">
                  <c:v>58</c:v>
                </c:pt>
                <c:pt idx="1704">
                  <c:v>48</c:v>
                </c:pt>
                <c:pt idx="1705">
                  <c:v>130</c:v>
                </c:pt>
                <c:pt idx="1706">
                  <c:v>50</c:v>
                </c:pt>
                <c:pt idx="1707">
                  <c:v>64</c:v>
                </c:pt>
                <c:pt idx="1708">
                  <c:v>72</c:v>
                </c:pt>
                <c:pt idx="1709">
                  <c:v>117</c:v>
                </c:pt>
                <c:pt idx="1710">
                  <c:v>60</c:v>
                </c:pt>
                <c:pt idx="1711">
                  <c:v>60</c:v>
                </c:pt>
                <c:pt idx="1712">
                  <c:v>47</c:v>
                </c:pt>
                <c:pt idx="1713">
                  <c:v>55</c:v>
                </c:pt>
                <c:pt idx="1714">
                  <c:v>112</c:v>
                </c:pt>
                <c:pt idx="1715">
                  <c:v>46</c:v>
                </c:pt>
                <c:pt idx="1716">
                  <c:v>48</c:v>
                </c:pt>
                <c:pt idx="1717">
                  <c:v>43</c:v>
                </c:pt>
                <c:pt idx="1718">
                  <c:v>66</c:v>
                </c:pt>
                <c:pt idx="1719">
                  <c:v>41</c:v>
                </c:pt>
                <c:pt idx="1720">
                  <c:v>131</c:v>
                </c:pt>
                <c:pt idx="1721">
                  <c:v>44</c:v>
                </c:pt>
                <c:pt idx="1722">
                  <c:v>49</c:v>
                </c:pt>
                <c:pt idx="1723">
                  <c:v>52</c:v>
                </c:pt>
                <c:pt idx="1724">
                  <c:v>57</c:v>
                </c:pt>
                <c:pt idx="1725">
                  <c:v>59</c:v>
                </c:pt>
                <c:pt idx="1726">
                  <c:v>51</c:v>
                </c:pt>
                <c:pt idx="1727">
                  <c:v>47</c:v>
                </c:pt>
                <c:pt idx="1728">
                  <c:v>61</c:v>
                </c:pt>
                <c:pt idx="1729">
                  <c:v>69</c:v>
                </c:pt>
                <c:pt idx="1730">
                  <c:v>58</c:v>
                </c:pt>
                <c:pt idx="1731">
                  <c:v>47</c:v>
                </c:pt>
                <c:pt idx="1732">
                  <c:v>61</c:v>
                </c:pt>
                <c:pt idx="1733">
                  <c:v>47</c:v>
                </c:pt>
                <c:pt idx="1734">
                  <c:v>47</c:v>
                </c:pt>
                <c:pt idx="1735">
                  <c:v>53</c:v>
                </c:pt>
                <c:pt idx="1736">
                  <c:v>43</c:v>
                </c:pt>
                <c:pt idx="1737">
                  <c:v>38</c:v>
                </c:pt>
                <c:pt idx="1738">
                  <c:v>48</c:v>
                </c:pt>
                <c:pt idx="1739">
                  <c:v>39</c:v>
                </c:pt>
                <c:pt idx="1740">
                  <c:v>46</c:v>
                </c:pt>
                <c:pt idx="1741">
                  <c:v>887</c:v>
                </c:pt>
                <c:pt idx="1742">
                  <c:v>56</c:v>
                </c:pt>
                <c:pt idx="1743">
                  <c:v>33</c:v>
                </c:pt>
                <c:pt idx="1744">
                  <c:v>43</c:v>
                </c:pt>
                <c:pt idx="1745">
                  <c:v>28</c:v>
                </c:pt>
                <c:pt idx="1746">
                  <c:v>52</c:v>
                </c:pt>
                <c:pt idx="1747">
                  <c:v>40</c:v>
                </c:pt>
                <c:pt idx="1748">
                  <c:v>30</c:v>
                </c:pt>
                <c:pt idx="1749">
                  <c:v>42</c:v>
                </c:pt>
                <c:pt idx="1750">
                  <c:v>48</c:v>
                </c:pt>
                <c:pt idx="1751">
                  <c:v>54</c:v>
                </c:pt>
                <c:pt idx="1752">
                  <c:v>38</c:v>
                </c:pt>
                <c:pt idx="1753">
                  <c:v>48</c:v>
                </c:pt>
                <c:pt idx="1754">
                  <c:v>33</c:v>
                </c:pt>
                <c:pt idx="1755">
                  <c:v>33</c:v>
                </c:pt>
                <c:pt idx="1756">
                  <c:v>46</c:v>
                </c:pt>
                <c:pt idx="1757">
                  <c:v>32</c:v>
                </c:pt>
                <c:pt idx="1758">
                  <c:v>20</c:v>
                </c:pt>
                <c:pt idx="1759">
                  <c:v>36</c:v>
                </c:pt>
                <c:pt idx="1760">
                  <c:v>45</c:v>
                </c:pt>
                <c:pt idx="1761">
                  <c:v>29</c:v>
                </c:pt>
                <c:pt idx="1762">
                  <c:v>39</c:v>
                </c:pt>
                <c:pt idx="1763">
                  <c:v>47</c:v>
                </c:pt>
                <c:pt idx="1764">
                  <c:v>24</c:v>
                </c:pt>
                <c:pt idx="1765">
                  <c:v>35</c:v>
                </c:pt>
                <c:pt idx="1766">
                  <c:v>29</c:v>
                </c:pt>
                <c:pt idx="1767">
                  <c:v>38</c:v>
                </c:pt>
                <c:pt idx="1768">
                  <c:v>31</c:v>
                </c:pt>
                <c:pt idx="1769">
                  <c:v>36</c:v>
                </c:pt>
                <c:pt idx="1770">
                  <c:v>16</c:v>
                </c:pt>
                <c:pt idx="1771">
                  <c:v>28</c:v>
                </c:pt>
                <c:pt idx="1772">
                  <c:v>26</c:v>
                </c:pt>
                <c:pt idx="1773">
                  <c:v>35</c:v>
                </c:pt>
                <c:pt idx="1774">
                  <c:v>29</c:v>
                </c:pt>
                <c:pt idx="1775">
                  <c:v>30</c:v>
                </c:pt>
                <c:pt idx="1776">
                  <c:v>36</c:v>
                </c:pt>
                <c:pt idx="1777">
                  <c:v>30</c:v>
                </c:pt>
                <c:pt idx="1778">
                  <c:v>32</c:v>
                </c:pt>
                <c:pt idx="1779">
                  <c:v>18</c:v>
                </c:pt>
                <c:pt idx="1780">
                  <c:v>33</c:v>
                </c:pt>
                <c:pt idx="1781">
                  <c:v>17</c:v>
                </c:pt>
                <c:pt idx="1782">
                  <c:v>29</c:v>
                </c:pt>
                <c:pt idx="1783">
                  <c:v>39</c:v>
                </c:pt>
                <c:pt idx="1784">
                  <c:v>47</c:v>
                </c:pt>
                <c:pt idx="1785">
                  <c:v>30</c:v>
                </c:pt>
                <c:pt idx="1786">
                  <c:v>19</c:v>
                </c:pt>
                <c:pt idx="1787">
                  <c:v>28</c:v>
                </c:pt>
                <c:pt idx="1788">
                  <c:v>34</c:v>
                </c:pt>
                <c:pt idx="1789">
                  <c:v>24</c:v>
                </c:pt>
                <c:pt idx="1790">
                  <c:v>22</c:v>
                </c:pt>
                <c:pt idx="1791">
                  <c:v>37</c:v>
                </c:pt>
                <c:pt idx="1792">
                  <c:v>27</c:v>
                </c:pt>
                <c:pt idx="1793">
                  <c:v>21</c:v>
                </c:pt>
                <c:pt idx="1794">
                  <c:v>36</c:v>
                </c:pt>
                <c:pt idx="1795">
                  <c:v>29</c:v>
                </c:pt>
                <c:pt idx="1796">
                  <c:v>17</c:v>
                </c:pt>
                <c:pt idx="1797">
                  <c:v>44</c:v>
                </c:pt>
                <c:pt idx="1798">
                  <c:v>35</c:v>
                </c:pt>
                <c:pt idx="1799">
                  <c:v>36</c:v>
                </c:pt>
                <c:pt idx="1800">
                  <c:v>19</c:v>
                </c:pt>
                <c:pt idx="1801">
                  <c:v>29</c:v>
                </c:pt>
                <c:pt idx="1802">
                  <c:v>19</c:v>
                </c:pt>
                <c:pt idx="1803">
                  <c:v>41</c:v>
                </c:pt>
                <c:pt idx="1804">
                  <c:v>41</c:v>
                </c:pt>
                <c:pt idx="1805">
                  <c:v>25</c:v>
                </c:pt>
                <c:pt idx="1806">
                  <c:v>35</c:v>
                </c:pt>
                <c:pt idx="1807">
                  <c:v>39</c:v>
                </c:pt>
                <c:pt idx="1808">
                  <c:v>42</c:v>
                </c:pt>
                <c:pt idx="1809">
                  <c:v>23</c:v>
                </c:pt>
                <c:pt idx="1810">
                  <c:v>40</c:v>
                </c:pt>
                <c:pt idx="1811">
                  <c:v>40</c:v>
                </c:pt>
                <c:pt idx="1812">
                  <c:v>47</c:v>
                </c:pt>
                <c:pt idx="1813">
                  <c:v>44</c:v>
                </c:pt>
                <c:pt idx="1814">
                  <c:v>36</c:v>
                </c:pt>
                <c:pt idx="1815">
                  <c:v>33</c:v>
                </c:pt>
                <c:pt idx="1816">
                  <c:v>32</c:v>
                </c:pt>
                <c:pt idx="1817">
                  <c:v>58</c:v>
                </c:pt>
                <c:pt idx="1818">
                  <c:v>113</c:v>
                </c:pt>
                <c:pt idx="1819">
                  <c:v>61</c:v>
                </c:pt>
                <c:pt idx="1820">
                  <c:v>35</c:v>
                </c:pt>
                <c:pt idx="1821">
                  <c:v>49</c:v>
                </c:pt>
                <c:pt idx="1822">
                  <c:v>37</c:v>
                </c:pt>
                <c:pt idx="1823">
                  <c:v>42</c:v>
                </c:pt>
                <c:pt idx="1824">
                  <c:v>53</c:v>
                </c:pt>
                <c:pt idx="1825">
                  <c:v>45</c:v>
                </c:pt>
                <c:pt idx="1826">
                  <c:v>41</c:v>
                </c:pt>
                <c:pt idx="1827">
                  <c:v>57</c:v>
                </c:pt>
                <c:pt idx="1828">
                  <c:v>51</c:v>
                </c:pt>
                <c:pt idx="1829">
                  <c:v>52</c:v>
                </c:pt>
                <c:pt idx="1830">
                  <c:v>112</c:v>
                </c:pt>
                <c:pt idx="1831">
                  <c:v>45</c:v>
                </c:pt>
                <c:pt idx="1832">
                  <c:v>48</c:v>
                </c:pt>
                <c:pt idx="1833">
                  <c:v>73</c:v>
                </c:pt>
                <c:pt idx="1834">
                  <c:v>68</c:v>
                </c:pt>
                <c:pt idx="1835">
                  <c:v>54</c:v>
                </c:pt>
                <c:pt idx="1836">
                  <c:v>98</c:v>
                </c:pt>
                <c:pt idx="1837">
                  <c:v>51</c:v>
                </c:pt>
                <c:pt idx="1838">
                  <c:v>58</c:v>
                </c:pt>
                <c:pt idx="1839">
                  <c:v>53</c:v>
                </c:pt>
                <c:pt idx="1840">
                  <c:v>61</c:v>
                </c:pt>
                <c:pt idx="1841">
                  <c:v>119</c:v>
                </c:pt>
                <c:pt idx="1842">
                  <c:v>54</c:v>
                </c:pt>
                <c:pt idx="1843">
                  <c:v>50</c:v>
                </c:pt>
                <c:pt idx="1844">
                  <c:v>66</c:v>
                </c:pt>
                <c:pt idx="1845">
                  <c:v>60</c:v>
                </c:pt>
                <c:pt idx="1846">
                  <c:v>103</c:v>
                </c:pt>
                <c:pt idx="1847">
                  <c:v>52</c:v>
                </c:pt>
                <c:pt idx="1848">
                  <c:v>55</c:v>
                </c:pt>
                <c:pt idx="1849">
                  <c:v>41</c:v>
                </c:pt>
                <c:pt idx="1850">
                  <c:v>130</c:v>
                </c:pt>
                <c:pt idx="1851">
                  <c:v>71</c:v>
                </c:pt>
                <c:pt idx="1852">
                  <c:v>39</c:v>
                </c:pt>
                <c:pt idx="1853">
                  <c:v>62</c:v>
                </c:pt>
                <c:pt idx="1854">
                  <c:v>58</c:v>
                </c:pt>
                <c:pt idx="1855">
                  <c:v>128</c:v>
                </c:pt>
                <c:pt idx="1856">
                  <c:v>58</c:v>
                </c:pt>
                <c:pt idx="1857">
                  <c:v>61</c:v>
                </c:pt>
                <c:pt idx="1858">
                  <c:v>58</c:v>
                </c:pt>
                <c:pt idx="1859">
                  <c:v>66</c:v>
                </c:pt>
                <c:pt idx="1860">
                  <c:v>114</c:v>
                </c:pt>
                <c:pt idx="1861">
                  <c:v>69</c:v>
                </c:pt>
                <c:pt idx="1862">
                  <c:v>48</c:v>
                </c:pt>
                <c:pt idx="1863">
                  <c:v>68</c:v>
                </c:pt>
                <c:pt idx="1864">
                  <c:v>137</c:v>
                </c:pt>
                <c:pt idx="1865">
                  <c:v>42</c:v>
                </c:pt>
                <c:pt idx="1866">
                  <c:v>58</c:v>
                </c:pt>
                <c:pt idx="1867">
                  <c:v>73</c:v>
                </c:pt>
                <c:pt idx="1868">
                  <c:v>125</c:v>
                </c:pt>
                <c:pt idx="1869">
                  <c:v>77</c:v>
                </c:pt>
                <c:pt idx="1870">
                  <c:v>62</c:v>
                </c:pt>
                <c:pt idx="1871">
                  <c:v>53</c:v>
                </c:pt>
                <c:pt idx="1872">
                  <c:v>122</c:v>
                </c:pt>
                <c:pt idx="1873">
                  <c:v>59</c:v>
                </c:pt>
                <c:pt idx="1874">
                  <c:v>61</c:v>
                </c:pt>
                <c:pt idx="1875">
                  <c:v>140</c:v>
                </c:pt>
                <c:pt idx="1876">
                  <c:v>74</c:v>
                </c:pt>
                <c:pt idx="1877">
                  <c:v>82</c:v>
                </c:pt>
                <c:pt idx="1878">
                  <c:v>54</c:v>
                </c:pt>
                <c:pt idx="1879">
                  <c:v>57</c:v>
                </c:pt>
                <c:pt idx="1880">
                  <c:v>121</c:v>
                </c:pt>
                <c:pt idx="1881">
                  <c:v>56</c:v>
                </c:pt>
                <c:pt idx="1882">
                  <c:v>52</c:v>
                </c:pt>
                <c:pt idx="1883">
                  <c:v>63</c:v>
                </c:pt>
                <c:pt idx="1884">
                  <c:v>120</c:v>
                </c:pt>
                <c:pt idx="1885">
                  <c:v>72</c:v>
                </c:pt>
                <c:pt idx="1886">
                  <c:v>58</c:v>
                </c:pt>
                <c:pt idx="1887">
                  <c:v>119</c:v>
                </c:pt>
                <c:pt idx="1888">
                  <c:v>42</c:v>
                </c:pt>
                <c:pt idx="1889">
                  <c:v>75</c:v>
                </c:pt>
                <c:pt idx="1890">
                  <c:v>93</c:v>
                </c:pt>
                <c:pt idx="1891">
                  <c:v>71</c:v>
                </c:pt>
                <c:pt idx="1892">
                  <c:v>49</c:v>
                </c:pt>
                <c:pt idx="1893">
                  <c:v>107</c:v>
                </c:pt>
                <c:pt idx="1894">
                  <c:v>47</c:v>
                </c:pt>
                <c:pt idx="1895">
                  <c:v>117</c:v>
                </c:pt>
                <c:pt idx="1896">
                  <c:v>32</c:v>
                </c:pt>
                <c:pt idx="1897">
                  <c:v>96</c:v>
                </c:pt>
                <c:pt idx="1898">
                  <c:v>40</c:v>
                </c:pt>
                <c:pt idx="1899">
                  <c:v>104</c:v>
                </c:pt>
                <c:pt idx="1900">
                  <c:v>64</c:v>
                </c:pt>
                <c:pt idx="1901">
                  <c:v>61</c:v>
                </c:pt>
                <c:pt idx="1902">
                  <c:v>89</c:v>
                </c:pt>
                <c:pt idx="1903">
                  <c:v>75</c:v>
                </c:pt>
                <c:pt idx="1904">
                  <c:v>86</c:v>
                </c:pt>
                <c:pt idx="1905">
                  <c:v>36</c:v>
                </c:pt>
                <c:pt idx="1906">
                  <c:v>96</c:v>
                </c:pt>
                <c:pt idx="1907">
                  <c:v>68</c:v>
                </c:pt>
                <c:pt idx="1908">
                  <c:v>105</c:v>
                </c:pt>
                <c:pt idx="1909">
                  <c:v>55</c:v>
                </c:pt>
                <c:pt idx="1910">
                  <c:v>110</c:v>
                </c:pt>
                <c:pt idx="1911">
                  <c:v>44</c:v>
                </c:pt>
                <c:pt idx="1912">
                  <c:v>67</c:v>
                </c:pt>
                <c:pt idx="1913">
                  <c:v>121</c:v>
                </c:pt>
                <c:pt idx="1914">
                  <c:v>43</c:v>
                </c:pt>
                <c:pt idx="1915">
                  <c:v>868</c:v>
                </c:pt>
                <c:pt idx="1916">
                  <c:v>1285</c:v>
                </c:pt>
                <c:pt idx="1917">
                  <c:v>520</c:v>
                </c:pt>
                <c:pt idx="1918">
                  <c:v>49</c:v>
                </c:pt>
                <c:pt idx="1919">
                  <c:v>54</c:v>
                </c:pt>
                <c:pt idx="1920">
                  <c:v>93</c:v>
                </c:pt>
                <c:pt idx="1921">
                  <c:v>36</c:v>
                </c:pt>
                <c:pt idx="1922">
                  <c:v>112</c:v>
                </c:pt>
                <c:pt idx="1923">
                  <c:v>67</c:v>
                </c:pt>
                <c:pt idx="1924">
                  <c:v>105</c:v>
                </c:pt>
                <c:pt idx="1925">
                  <c:v>42</c:v>
                </c:pt>
                <c:pt idx="1926">
                  <c:v>110</c:v>
                </c:pt>
                <c:pt idx="1927">
                  <c:v>57</c:v>
                </c:pt>
                <c:pt idx="1928">
                  <c:v>110</c:v>
                </c:pt>
                <c:pt idx="1929">
                  <c:v>84</c:v>
                </c:pt>
                <c:pt idx="1930">
                  <c:v>107</c:v>
                </c:pt>
                <c:pt idx="1931">
                  <c:v>77</c:v>
                </c:pt>
                <c:pt idx="1932">
                  <c:v>123</c:v>
                </c:pt>
                <c:pt idx="1933">
                  <c:v>47</c:v>
                </c:pt>
                <c:pt idx="1934">
                  <c:v>120</c:v>
                </c:pt>
                <c:pt idx="1935">
                  <c:v>55</c:v>
                </c:pt>
                <c:pt idx="1936">
                  <c:v>105</c:v>
                </c:pt>
                <c:pt idx="1937">
                  <c:v>60</c:v>
                </c:pt>
                <c:pt idx="1938">
                  <c:v>163</c:v>
                </c:pt>
                <c:pt idx="1939">
                  <c:v>66</c:v>
                </c:pt>
                <c:pt idx="1940">
                  <c:v>129</c:v>
                </c:pt>
                <c:pt idx="1941">
                  <c:v>65</c:v>
                </c:pt>
                <c:pt idx="1942">
                  <c:v>117</c:v>
                </c:pt>
                <c:pt idx="1943">
                  <c:v>68</c:v>
                </c:pt>
                <c:pt idx="1944">
                  <c:v>130</c:v>
                </c:pt>
                <c:pt idx="1945">
                  <c:v>72</c:v>
                </c:pt>
                <c:pt idx="1946">
                  <c:v>148</c:v>
                </c:pt>
                <c:pt idx="1947">
                  <c:v>80</c:v>
                </c:pt>
                <c:pt idx="1948">
                  <c:v>148</c:v>
                </c:pt>
                <c:pt idx="1949">
                  <c:v>73</c:v>
                </c:pt>
                <c:pt idx="1950">
                  <c:v>164</c:v>
                </c:pt>
                <c:pt idx="1951">
                  <c:v>105</c:v>
                </c:pt>
                <c:pt idx="1952">
                  <c:v>108</c:v>
                </c:pt>
                <c:pt idx="1953">
                  <c:v>140</c:v>
                </c:pt>
                <c:pt idx="1954">
                  <c:v>73</c:v>
                </c:pt>
                <c:pt idx="1955">
                  <c:v>123</c:v>
                </c:pt>
                <c:pt idx="1956">
                  <c:v>84</c:v>
                </c:pt>
                <c:pt idx="1957">
                  <c:v>154</c:v>
                </c:pt>
                <c:pt idx="1958">
                  <c:v>68</c:v>
                </c:pt>
                <c:pt idx="1959">
                  <c:v>165</c:v>
                </c:pt>
                <c:pt idx="1960">
                  <c:v>77</c:v>
                </c:pt>
                <c:pt idx="1961">
                  <c:v>127</c:v>
                </c:pt>
                <c:pt idx="1962">
                  <c:v>63</c:v>
                </c:pt>
                <c:pt idx="1963">
                  <c:v>139</c:v>
                </c:pt>
                <c:pt idx="1964">
                  <c:v>73</c:v>
                </c:pt>
                <c:pt idx="1965">
                  <c:v>128</c:v>
                </c:pt>
                <c:pt idx="1966">
                  <c:v>54</c:v>
                </c:pt>
                <c:pt idx="1967">
                  <c:v>128</c:v>
                </c:pt>
                <c:pt idx="1968">
                  <c:v>73</c:v>
                </c:pt>
                <c:pt idx="1969">
                  <c:v>128</c:v>
                </c:pt>
                <c:pt idx="1970">
                  <c:v>60</c:v>
                </c:pt>
                <c:pt idx="1971">
                  <c:v>140</c:v>
                </c:pt>
                <c:pt idx="1972">
                  <c:v>79</c:v>
                </c:pt>
                <c:pt idx="1973">
                  <c:v>154</c:v>
                </c:pt>
                <c:pt idx="1974">
                  <c:v>140</c:v>
                </c:pt>
                <c:pt idx="1975">
                  <c:v>70</c:v>
                </c:pt>
                <c:pt idx="1976">
                  <c:v>91</c:v>
                </c:pt>
                <c:pt idx="1977">
                  <c:v>147</c:v>
                </c:pt>
                <c:pt idx="1978">
                  <c:v>82</c:v>
                </c:pt>
                <c:pt idx="1979">
                  <c:v>121</c:v>
                </c:pt>
                <c:pt idx="1980">
                  <c:v>79</c:v>
                </c:pt>
                <c:pt idx="1981">
                  <c:v>129</c:v>
                </c:pt>
                <c:pt idx="1982">
                  <c:v>84</c:v>
                </c:pt>
                <c:pt idx="1983">
                  <c:v>69</c:v>
                </c:pt>
                <c:pt idx="1984">
                  <c:v>138</c:v>
                </c:pt>
                <c:pt idx="1985">
                  <c:v>73</c:v>
                </c:pt>
                <c:pt idx="1986">
                  <c:v>72</c:v>
                </c:pt>
                <c:pt idx="1987">
                  <c:v>153</c:v>
                </c:pt>
                <c:pt idx="1988">
                  <c:v>69</c:v>
                </c:pt>
                <c:pt idx="1989">
                  <c:v>62</c:v>
                </c:pt>
                <c:pt idx="1990">
                  <c:v>72</c:v>
                </c:pt>
                <c:pt idx="1991">
                  <c:v>125</c:v>
                </c:pt>
                <c:pt idx="1992">
                  <c:v>50</c:v>
                </c:pt>
                <c:pt idx="1993">
                  <c:v>49</c:v>
                </c:pt>
                <c:pt idx="1994">
                  <c:v>58</c:v>
                </c:pt>
                <c:pt idx="1995">
                  <c:v>136</c:v>
                </c:pt>
                <c:pt idx="1996">
                  <c:v>59</c:v>
                </c:pt>
                <c:pt idx="1997">
                  <c:v>64</c:v>
                </c:pt>
                <c:pt idx="1998">
                  <c:v>42</c:v>
                </c:pt>
                <c:pt idx="1999">
                  <c:v>46</c:v>
                </c:pt>
                <c:pt idx="2000">
                  <c:v>124</c:v>
                </c:pt>
                <c:pt idx="2001">
                  <c:v>52</c:v>
                </c:pt>
                <c:pt idx="2002">
                  <c:v>43</c:v>
                </c:pt>
                <c:pt idx="2003">
                  <c:v>49</c:v>
                </c:pt>
                <c:pt idx="2004">
                  <c:v>56</c:v>
                </c:pt>
                <c:pt idx="2005">
                  <c:v>47</c:v>
                </c:pt>
                <c:pt idx="2006">
                  <c:v>48</c:v>
                </c:pt>
                <c:pt idx="2007">
                  <c:v>65</c:v>
                </c:pt>
                <c:pt idx="2008">
                  <c:v>44</c:v>
                </c:pt>
                <c:pt idx="2009">
                  <c:v>50</c:v>
                </c:pt>
                <c:pt idx="2010">
                  <c:v>50</c:v>
                </c:pt>
                <c:pt idx="2011">
                  <c:v>61</c:v>
                </c:pt>
                <c:pt idx="2012">
                  <c:v>45</c:v>
                </c:pt>
                <c:pt idx="2013">
                  <c:v>42</c:v>
                </c:pt>
                <c:pt idx="2014">
                  <c:v>34</c:v>
                </c:pt>
                <c:pt idx="2015">
                  <c:v>49</c:v>
                </c:pt>
                <c:pt idx="2016">
                  <c:v>40</c:v>
                </c:pt>
                <c:pt idx="2017">
                  <c:v>60</c:v>
                </c:pt>
                <c:pt idx="2018">
                  <c:v>50</c:v>
                </c:pt>
                <c:pt idx="2019">
                  <c:v>80</c:v>
                </c:pt>
                <c:pt idx="2020">
                  <c:v>35</c:v>
                </c:pt>
                <c:pt idx="2021">
                  <c:v>35</c:v>
                </c:pt>
                <c:pt idx="2022">
                  <c:v>46</c:v>
                </c:pt>
                <c:pt idx="2023">
                  <c:v>34</c:v>
                </c:pt>
                <c:pt idx="2024">
                  <c:v>40</c:v>
                </c:pt>
                <c:pt idx="2025">
                  <c:v>37</c:v>
                </c:pt>
                <c:pt idx="2026">
                  <c:v>48</c:v>
                </c:pt>
                <c:pt idx="2027">
                  <c:v>44</c:v>
                </c:pt>
                <c:pt idx="2028">
                  <c:v>40</c:v>
                </c:pt>
                <c:pt idx="2029">
                  <c:v>34</c:v>
                </c:pt>
                <c:pt idx="2030">
                  <c:v>55</c:v>
                </c:pt>
                <c:pt idx="2031">
                  <c:v>30</c:v>
                </c:pt>
                <c:pt idx="2032">
                  <c:v>23</c:v>
                </c:pt>
                <c:pt idx="2033">
                  <c:v>32</c:v>
                </c:pt>
                <c:pt idx="2034">
                  <c:v>30</c:v>
                </c:pt>
                <c:pt idx="2035">
                  <c:v>41</c:v>
                </c:pt>
                <c:pt idx="2036">
                  <c:v>35</c:v>
                </c:pt>
                <c:pt idx="2037">
                  <c:v>41</c:v>
                </c:pt>
                <c:pt idx="2038">
                  <c:v>40</c:v>
                </c:pt>
                <c:pt idx="2039">
                  <c:v>38</c:v>
                </c:pt>
                <c:pt idx="2040">
                  <c:v>36</c:v>
                </c:pt>
                <c:pt idx="2041">
                  <c:v>34</c:v>
                </c:pt>
                <c:pt idx="2042">
                  <c:v>31</c:v>
                </c:pt>
                <c:pt idx="2043">
                  <c:v>35</c:v>
                </c:pt>
                <c:pt idx="2044">
                  <c:v>33</c:v>
                </c:pt>
                <c:pt idx="2045">
                  <c:v>34</c:v>
                </c:pt>
                <c:pt idx="2046">
                  <c:v>46</c:v>
                </c:pt>
                <c:pt idx="2047">
                  <c:v>32</c:v>
                </c:pt>
                <c:pt idx="2048">
                  <c:v>19</c:v>
                </c:pt>
                <c:pt idx="2049">
                  <c:v>31</c:v>
                </c:pt>
                <c:pt idx="2050">
                  <c:v>32</c:v>
                </c:pt>
                <c:pt idx="2051">
                  <c:v>34</c:v>
                </c:pt>
                <c:pt idx="2052">
                  <c:v>38</c:v>
                </c:pt>
                <c:pt idx="2053">
                  <c:v>34</c:v>
                </c:pt>
                <c:pt idx="2054">
                  <c:v>24</c:v>
                </c:pt>
                <c:pt idx="2055">
                  <c:v>36</c:v>
                </c:pt>
                <c:pt idx="2056">
                  <c:v>37</c:v>
                </c:pt>
                <c:pt idx="2057">
                  <c:v>24</c:v>
                </c:pt>
                <c:pt idx="2058">
                  <c:v>27</c:v>
                </c:pt>
                <c:pt idx="2059">
                  <c:v>25</c:v>
                </c:pt>
                <c:pt idx="2060">
                  <c:v>24</c:v>
                </c:pt>
                <c:pt idx="2061">
                  <c:v>22</c:v>
                </c:pt>
                <c:pt idx="2062">
                  <c:v>33</c:v>
                </c:pt>
                <c:pt idx="2063">
                  <c:v>32</c:v>
                </c:pt>
                <c:pt idx="2064">
                  <c:v>37</c:v>
                </c:pt>
                <c:pt idx="2065">
                  <c:v>29</c:v>
                </c:pt>
                <c:pt idx="2066">
                  <c:v>33</c:v>
                </c:pt>
                <c:pt idx="2067">
                  <c:v>37</c:v>
                </c:pt>
                <c:pt idx="2068">
                  <c:v>25</c:v>
                </c:pt>
                <c:pt idx="2069">
                  <c:v>32</c:v>
                </c:pt>
                <c:pt idx="2070">
                  <c:v>32</c:v>
                </c:pt>
                <c:pt idx="2071">
                  <c:v>39</c:v>
                </c:pt>
                <c:pt idx="2072">
                  <c:v>31</c:v>
                </c:pt>
                <c:pt idx="2073">
                  <c:v>20</c:v>
                </c:pt>
                <c:pt idx="2074">
                  <c:v>31</c:v>
                </c:pt>
                <c:pt idx="2075">
                  <c:v>44</c:v>
                </c:pt>
                <c:pt idx="2076">
                  <c:v>48</c:v>
                </c:pt>
                <c:pt idx="2077">
                  <c:v>40</c:v>
                </c:pt>
                <c:pt idx="2078">
                  <c:v>32</c:v>
                </c:pt>
                <c:pt idx="2079">
                  <c:v>50</c:v>
                </c:pt>
                <c:pt idx="2080">
                  <c:v>34</c:v>
                </c:pt>
                <c:pt idx="2081">
                  <c:v>26</c:v>
                </c:pt>
                <c:pt idx="2082">
                  <c:v>51</c:v>
                </c:pt>
                <c:pt idx="2083">
                  <c:v>35</c:v>
                </c:pt>
                <c:pt idx="2084">
                  <c:v>25</c:v>
                </c:pt>
                <c:pt idx="2085">
                  <c:v>48</c:v>
                </c:pt>
                <c:pt idx="2086">
                  <c:v>47</c:v>
                </c:pt>
                <c:pt idx="2087">
                  <c:v>33</c:v>
                </c:pt>
                <c:pt idx="2088">
                  <c:v>101</c:v>
                </c:pt>
                <c:pt idx="2089">
                  <c:v>49</c:v>
                </c:pt>
                <c:pt idx="2090">
                  <c:v>52</c:v>
                </c:pt>
                <c:pt idx="2091">
                  <c:v>94</c:v>
                </c:pt>
                <c:pt idx="2092">
                  <c:v>38</c:v>
                </c:pt>
                <c:pt idx="2093">
                  <c:v>28</c:v>
                </c:pt>
                <c:pt idx="2094">
                  <c:v>81</c:v>
                </c:pt>
                <c:pt idx="2095">
                  <c:v>54</c:v>
                </c:pt>
                <c:pt idx="2096">
                  <c:v>45</c:v>
                </c:pt>
                <c:pt idx="2097">
                  <c:v>78</c:v>
                </c:pt>
                <c:pt idx="2098">
                  <c:v>39</c:v>
                </c:pt>
                <c:pt idx="2099">
                  <c:v>95</c:v>
                </c:pt>
                <c:pt idx="2100">
                  <c:v>120</c:v>
                </c:pt>
                <c:pt idx="2101">
                  <c:v>56</c:v>
                </c:pt>
                <c:pt idx="2102">
                  <c:v>90</c:v>
                </c:pt>
                <c:pt idx="2103">
                  <c:v>61</c:v>
                </c:pt>
                <c:pt idx="2104">
                  <c:v>126</c:v>
                </c:pt>
                <c:pt idx="2105">
                  <c:v>45</c:v>
                </c:pt>
                <c:pt idx="2106">
                  <c:v>128</c:v>
                </c:pt>
                <c:pt idx="2107">
                  <c:v>90</c:v>
                </c:pt>
                <c:pt idx="2108">
                  <c:v>53</c:v>
                </c:pt>
                <c:pt idx="2109">
                  <c:v>128</c:v>
                </c:pt>
                <c:pt idx="2110">
                  <c:v>159</c:v>
                </c:pt>
                <c:pt idx="2111">
                  <c:v>59</c:v>
                </c:pt>
                <c:pt idx="2112">
                  <c:v>144</c:v>
                </c:pt>
                <c:pt idx="2113">
                  <c:v>119</c:v>
                </c:pt>
                <c:pt idx="2114">
                  <c:v>64</c:v>
                </c:pt>
                <c:pt idx="2115">
                  <c:v>149</c:v>
                </c:pt>
                <c:pt idx="2116">
                  <c:v>154</c:v>
                </c:pt>
                <c:pt idx="2117">
                  <c:v>67</c:v>
                </c:pt>
                <c:pt idx="2118">
                  <c:v>150</c:v>
                </c:pt>
                <c:pt idx="2119">
                  <c:v>149</c:v>
                </c:pt>
                <c:pt idx="2120">
                  <c:v>54</c:v>
                </c:pt>
                <c:pt idx="2121">
                  <c:v>179</c:v>
                </c:pt>
                <c:pt idx="2122">
                  <c:v>87</c:v>
                </c:pt>
                <c:pt idx="2123">
                  <c:v>153</c:v>
                </c:pt>
                <c:pt idx="2124">
                  <c:v>118</c:v>
                </c:pt>
                <c:pt idx="2125">
                  <c:v>76</c:v>
                </c:pt>
                <c:pt idx="2126">
                  <c:v>193</c:v>
                </c:pt>
                <c:pt idx="2127">
                  <c:v>98</c:v>
                </c:pt>
                <c:pt idx="2128">
                  <c:v>166</c:v>
                </c:pt>
                <c:pt idx="2129">
                  <c:v>77</c:v>
                </c:pt>
                <c:pt idx="2130">
                  <c:v>127</c:v>
                </c:pt>
                <c:pt idx="2131">
                  <c:v>69</c:v>
                </c:pt>
                <c:pt idx="2132">
                  <c:v>157</c:v>
                </c:pt>
                <c:pt idx="2133">
                  <c:v>62</c:v>
                </c:pt>
                <c:pt idx="2134">
                  <c:v>172</c:v>
                </c:pt>
                <c:pt idx="2135">
                  <c:v>155</c:v>
                </c:pt>
                <c:pt idx="2136">
                  <c:v>81</c:v>
                </c:pt>
                <c:pt idx="2137">
                  <c:v>174</c:v>
                </c:pt>
                <c:pt idx="2138">
                  <c:v>90</c:v>
                </c:pt>
                <c:pt idx="2139">
                  <c:v>82</c:v>
                </c:pt>
                <c:pt idx="2140">
                  <c:v>138</c:v>
                </c:pt>
                <c:pt idx="2141">
                  <c:v>102</c:v>
                </c:pt>
                <c:pt idx="2142">
                  <c:v>136</c:v>
                </c:pt>
                <c:pt idx="2143">
                  <c:v>72</c:v>
                </c:pt>
                <c:pt idx="2144">
                  <c:v>65</c:v>
                </c:pt>
                <c:pt idx="2145">
                  <c:v>163</c:v>
                </c:pt>
                <c:pt idx="2146">
                  <c:v>96</c:v>
                </c:pt>
                <c:pt idx="2147">
                  <c:v>132</c:v>
                </c:pt>
                <c:pt idx="2148">
                  <c:v>73</c:v>
                </c:pt>
                <c:pt idx="2149">
                  <c:v>147</c:v>
                </c:pt>
                <c:pt idx="2150">
                  <c:v>79</c:v>
                </c:pt>
                <c:pt idx="2151">
                  <c:v>151</c:v>
                </c:pt>
                <c:pt idx="2152">
                  <c:v>69</c:v>
                </c:pt>
                <c:pt idx="2153">
                  <c:v>124</c:v>
                </c:pt>
                <c:pt idx="2154">
                  <c:v>73</c:v>
                </c:pt>
                <c:pt idx="2155">
                  <c:v>155</c:v>
                </c:pt>
                <c:pt idx="2156">
                  <c:v>145</c:v>
                </c:pt>
                <c:pt idx="2157">
                  <c:v>67</c:v>
                </c:pt>
                <c:pt idx="2158">
                  <c:v>146</c:v>
                </c:pt>
                <c:pt idx="2159">
                  <c:v>69</c:v>
                </c:pt>
                <c:pt idx="2160">
                  <c:v>150</c:v>
                </c:pt>
                <c:pt idx="2161">
                  <c:v>106</c:v>
                </c:pt>
                <c:pt idx="2162">
                  <c:v>150</c:v>
                </c:pt>
                <c:pt idx="2163">
                  <c:v>147</c:v>
                </c:pt>
                <c:pt idx="2164">
                  <c:v>60</c:v>
                </c:pt>
                <c:pt idx="2165">
                  <c:v>146</c:v>
                </c:pt>
                <c:pt idx="2166">
                  <c:v>70</c:v>
                </c:pt>
                <c:pt idx="2167">
                  <c:v>130</c:v>
                </c:pt>
                <c:pt idx="2168">
                  <c:v>90</c:v>
                </c:pt>
                <c:pt idx="2169">
                  <c:v>157</c:v>
                </c:pt>
                <c:pt idx="2170">
                  <c:v>64</c:v>
                </c:pt>
                <c:pt idx="2171">
                  <c:v>150</c:v>
                </c:pt>
                <c:pt idx="2172">
                  <c:v>118</c:v>
                </c:pt>
                <c:pt idx="2173">
                  <c:v>141</c:v>
                </c:pt>
                <c:pt idx="2174">
                  <c:v>71</c:v>
                </c:pt>
                <c:pt idx="2175">
                  <c:v>122</c:v>
                </c:pt>
                <c:pt idx="2176">
                  <c:v>134</c:v>
                </c:pt>
                <c:pt idx="2177">
                  <c:v>85</c:v>
                </c:pt>
                <c:pt idx="2178">
                  <c:v>164</c:v>
                </c:pt>
                <c:pt idx="2179">
                  <c:v>71</c:v>
                </c:pt>
                <c:pt idx="2180">
                  <c:v>143</c:v>
                </c:pt>
                <c:pt idx="2181">
                  <c:v>69</c:v>
                </c:pt>
                <c:pt idx="2182">
                  <c:v>172</c:v>
                </c:pt>
                <c:pt idx="2183">
                  <c:v>72</c:v>
                </c:pt>
                <c:pt idx="2184">
                  <c:v>148</c:v>
                </c:pt>
                <c:pt idx="2185">
                  <c:v>67</c:v>
                </c:pt>
                <c:pt idx="2186">
                  <c:v>193</c:v>
                </c:pt>
                <c:pt idx="2187">
                  <c:v>76</c:v>
                </c:pt>
                <c:pt idx="2188">
                  <c:v>153</c:v>
                </c:pt>
                <c:pt idx="2189">
                  <c:v>164</c:v>
                </c:pt>
                <c:pt idx="2190">
                  <c:v>63</c:v>
                </c:pt>
                <c:pt idx="2191">
                  <c:v>85</c:v>
                </c:pt>
                <c:pt idx="2192">
                  <c:v>142</c:v>
                </c:pt>
                <c:pt idx="2193">
                  <c:v>148</c:v>
                </c:pt>
                <c:pt idx="2194">
                  <c:v>81</c:v>
                </c:pt>
                <c:pt idx="2195">
                  <c:v>152</c:v>
                </c:pt>
                <c:pt idx="2196">
                  <c:v>79</c:v>
                </c:pt>
                <c:pt idx="2197">
                  <c:v>155</c:v>
                </c:pt>
                <c:pt idx="2198">
                  <c:v>60</c:v>
                </c:pt>
                <c:pt idx="2199">
                  <c:v>135</c:v>
                </c:pt>
                <c:pt idx="2200">
                  <c:v>81</c:v>
                </c:pt>
                <c:pt idx="2201">
                  <c:v>177</c:v>
                </c:pt>
                <c:pt idx="2202">
                  <c:v>223</c:v>
                </c:pt>
                <c:pt idx="2203">
                  <c:v>93</c:v>
                </c:pt>
                <c:pt idx="2204">
                  <c:v>209</c:v>
                </c:pt>
                <c:pt idx="2205">
                  <c:v>103</c:v>
                </c:pt>
                <c:pt idx="2206">
                  <c:v>217</c:v>
                </c:pt>
                <c:pt idx="2207">
                  <c:v>120</c:v>
                </c:pt>
                <c:pt idx="2208">
                  <c:v>212</c:v>
                </c:pt>
                <c:pt idx="2209">
                  <c:v>129</c:v>
                </c:pt>
                <c:pt idx="2210">
                  <c:v>235</c:v>
                </c:pt>
                <c:pt idx="2211">
                  <c:v>120</c:v>
                </c:pt>
                <c:pt idx="2212">
                  <c:v>165</c:v>
                </c:pt>
                <c:pt idx="2213">
                  <c:v>63</c:v>
                </c:pt>
                <c:pt idx="2214">
                  <c:v>180</c:v>
                </c:pt>
                <c:pt idx="2215">
                  <c:v>90</c:v>
                </c:pt>
                <c:pt idx="2216">
                  <c:v>118</c:v>
                </c:pt>
                <c:pt idx="2217">
                  <c:v>68</c:v>
                </c:pt>
                <c:pt idx="2218">
                  <c:v>119</c:v>
                </c:pt>
                <c:pt idx="2219">
                  <c:v>78</c:v>
                </c:pt>
                <c:pt idx="2220">
                  <c:v>133</c:v>
                </c:pt>
                <c:pt idx="2221">
                  <c:v>135</c:v>
                </c:pt>
                <c:pt idx="2222">
                  <c:v>51</c:v>
                </c:pt>
                <c:pt idx="2223">
                  <c:v>113</c:v>
                </c:pt>
                <c:pt idx="2224">
                  <c:v>143</c:v>
                </c:pt>
                <c:pt idx="2225">
                  <c:v>53</c:v>
                </c:pt>
                <c:pt idx="2226">
                  <c:v>145</c:v>
                </c:pt>
                <c:pt idx="2227">
                  <c:v>51</c:v>
                </c:pt>
                <c:pt idx="2228">
                  <c:v>116</c:v>
                </c:pt>
                <c:pt idx="2229">
                  <c:v>63</c:v>
                </c:pt>
                <c:pt idx="2230">
                  <c:v>122</c:v>
                </c:pt>
                <c:pt idx="2231">
                  <c:v>62</c:v>
                </c:pt>
                <c:pt idx="2232">
                  <c:v>150</c:v>
                </c:pt>
                <c:pt idx="2233">
                  <c:v>86</c:v>
                </c:pt>
                <c:pt idx="2234">
                  <c:v>70</c:v>
                </c:pt>
                <c:pt idx="2235">
                  <c:v>158</c:v>
                </c:pt>
                <c:pt idx="2236">
                  <c:v>56</c:v>
                </c:pt>
                <c:pt idx="2237">
                  <c:v>73</c:v>
                </c:pt>
                <c:pt idx="2238">
                  <c:v>167</c:v>
                </c:pt>
                <c:pt idx="2239">
                  <c:v>65</c:v>
                </c:pt>
                <c:pt idx="2240">
                  <c:v>67</c:v>
                </c:pt>
                <c:pt idx="2241">
                  <c:v>163</c:v>
                </c:pt>
                <c:pt idx="2242">
                  <c:v>66</c:v>
                </c:pt>
                <c:pt idx="2243">
                  <c:v>73</c:v>
                </c:pt>
                <c:pt idx="2244">
                  <c:v>141</c:v>
                </c:pt>
                <c:pt idx="2245">
                  <c:v>64</c:v>
                </c:pt>
                <c:pt idx="2246">
                  <c:v>109</c:v>
                </c:pt>
                <c:pt idx="2247">
                  <c:v>68</c:v>
                </c:pt>
                <c:pt idx="2248">
                  <c:v>66</c:v>
                </c:pt>
                <c:pt idx="2249">
                  <c:v>57</c:v>
                </c:pt>
                <c:pt idx="2250">
                  <c:v>117</c:v>
                </c:pt>
                <c:pt idx="2251">
                  <c:v>45</c:v>
                </c:pt>
                <c:pt idx="2252">
                  <c:v>115</c:v>
                </c:pt>
                <c:pt idx="2253">
                  <c:v>47</c:v>
                </c:pt>
                <c:pt idx="2254">
                  <c:v>125</c:v>
                </c:pt>
                <c:pt idx="2255">
                  <c:v>38</c:v>
                </c:pt>
                <c:pt idx="2256">
                  <c:v>104</c:v>
                </c:pt>
                <c:pt idx="2257">
                  <c:v>62</c:v>
                </c:pt>
                <c:pt idx="2258">
                  <c:v>133</c:v>
                </c:pt>
                <c:pt idx="2259">
                  <c:v>66</c:v>
                </c:pt>
                <c:pt idx="2260">
                  <c:v>80</c:v>
                </c:pt>
                <c:pt idx="2261">
                  <c:v>105</c:v>
                </c:pt>
                <c:pt idx="2262">
                  <c:v>104</c:v>
                </c:pt>
                <c:pt idx="2263">
                  <c:v>69</c:v>
                </c:pt>
                <c:pt idx="2264">
                  <c:v>45</c:v>
                </c:pt>
                <c:pt idx="2265">
                  <c:v>132</c:v>
                </c:pt>
                <c:pt idx="2266">
                  <c:v>51</c:v>
                </c:pt>
                <c:pt idx="2267">
                  <c:v>102</c:v>
                </c:pt>
                <c:pt idx="2268">
                  <c:v>73</c:v>
                </c:pt>
                <c:pt idx="2269">
                  <c:v>107</c:v>
                </c:pt>
                <c:pt idx="2270">
                  <c:v>75</c:v>
                </c:pt>
                <c:pt idx="2271">
                  <c:v>71</c:v>
                </c:pt>
                <c:pt idx="2272">
                  <c:v>78</c:v>
                </c:pt>
                <c:pt idx="2273">
                  <c:v>64</c:v>
                </c:pt>
                <c:pt idx="2274">
                  <c:v>69</c:v>
                </c:pt>
                <c:pt idx="2275">
                  <c:v>74</c:v>
                </c:pt>
                <c:pt idx="2276">
                  <c:v>61</c:v>
                </c:pt>
                <c:pt idx="2277">
                  <c:v>68</c:v>
                </c:pt>
                <c:pt idx="2278">
                  <c:v>83</c:v>
                </c:pt>
                <c:pt idx="2279">
                  <c:v>60</c:v>
                </c:pt>
                <c:pt idx="2280">
                  <c:v>142</c:v>
                </c:pt>
                <c:pt idx="2281">
                  <c:v>54</c:v>
                </c:pt>
                <c:pt idx="2282">
                  <c:v>49</c:v>
                </c:pt>
                <c:pt idx="2283">
                  <c:v>67</c:v>
                </c:pt>
                <c:pt idx="2284">
                  <c:v>72</c:v>
                </c:pt>
                <c:pt idx="2285">
                  <c:v>65</c:v>
                </c:pt>
                <c:pt idx="2286">
                  <c:v>57</c:v>
                </c:pt>
                <c:pt idx="2287">
                  <c:v>64</c:v>
                </c:pt>
                <c:pt idx="2288">
                  <c:v>65</c:v>
                </c:pt>
                <c:pt idx="2289">
                  <c:v>58</c:v>
                </c:pt>
                <c:pt idx="2290">
                  <c:v>69</c:v>
                </c:pt>
                <c:pt idx="2291">
                  <c:v>58</c:v>
                </c:pt>
                <c:pt idx="2292">
                  <c:v>52</c:v>
                </c:pt>
                <c:pt idx="2293">
                  <c:v>63</c:v>
                </c:pt>
                <c:pt idx="2294">
                  <c:v>54</c:v>
                </c:pt>
                <c:pt idx="2295">
                  <c:v>79</c:v>
                </c:pt>
                <c:pt idx="2296">
                  <c:v>50</c:v>
                </c:pt>
                <c:pt idx="2297">
                  <c:v>45</c:v>
                </c:pt>
                <c:pt idx="2298">
                  <c:v>55</c:v>
                </c:pt>
                <c:pt idx="2299">
                  <c:v>57</c:v>
                </c:pt>
                <c:pt idx="2300">
                  <c:v>50</c:v>
                </c:pt>
                <c:pt idx="2301">
                  <c:v>57</c:v>
                </c:pt>
                <c:pt idx="2302">
                  <c:v>45</c:v>
                </c:pt>
                <c:pt idx="2303">
                  <c:v>47</c:v>
                </c:pt>
              </c:numCache>
            </c:numRef>
          </c:val>
          <c:extLst>
            <c:ext xmlns:c16="http://schemas.microsoft.com/office/drawing/2014/chart" uri="{C3380CC4-5D6E-409C-BE32-E72D297353CC}">
              <c16:uniqueId val="{00000002-1DE6-3641-B6B7-E47862FA2F73}"/>
            </c:ext>
          </c:extLst>
        </c:ser>
        <c:dLbls>
          <c:showLegendKey val="0"/>
          <c:showVal val="0"/>
          <c:showCatName val="0"/>
          <c:showSerName val="0"/>
          <c:showPercent val="0"/>
          <c:showBubbleSize val="0"/>
        </c:dLbls>
        <c:gapWidth val="150"/>
        <c:overlap val="100"/>
        <c:axId val="731946303"/>
        <c:axId val="795623615"/>
      </c:barChart>
      <c:catAx>
        <c:axId val="73194630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95623615"/>
        <c:crosses val="autoZero"/>
        <c:auto val="1"/>
        <c:lblAlgn val="ctr"/>
        <c:lblOffset val="100"/>
        <c:tickLblSkip val="72"/>
        <c:tickMarkSkip val="72"/>
        <c:noMultiLvlLbl val="0"/>
      </c:catAx>
      <c:valAx>
        <c:axId val="79562361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31946303"/>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'86.104.186.0'!$K$1</c:f>
              <c:strCache>
                <c:ptCount val="1"/>
                <c:pt idx="0">
                  <c:v>aa01-ch-mot</c:v>
                </c:pt>
              </c:strCache>
            </c:strRef>
          </c:tx>
          <c:spPr>
            <a:solidFill>
              <a:schemeClr val="accent1"/>
            </a:solidFill>
            <a:ln>
              <a:noFill/>
            </a:ln>
            <a:effectLst/>
          </c:spPr>
          <c:invertIfNegative val="0"/>
          <c:cat>
            <c:strRef>
              <c:f>'86.104.186.0'!$J$2:$J$97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'86.104.186.0'!$K$2:$K$97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899</c:v>
                </c:pt>
                <c:pt idx="87">
                  <c:v>1333</c:v>
                </c:pt>
                <c:pt idx="88">
                  <c:v>1450</c:v>
                </c:pt>
                <c:pt idx="89">
                  <c:v>1488</c:v>
                </c:pt>
                <c:pt idx="90">
                  <c:v>1533</c:v>
                </c:pt>
                <c:pt idx="91">
                  <c:v>1509</c:v>
                </c:pt>
                <c:pt idx="92">
                  <c:v>1707</c:v>
                </c:pt>
                <c:pt idx="93">
                  <c:v>1665</c:v>
                </c:pt>
                <c:pt idx="94">
                  <c:v>1532</c:v>
                </c:pt>
                <c:pt idx="95">
                  <c:v>1012</c:v>
                </c:pt>
              </c:numCache>
            </c:numRef>
          </c:val>
          <c:extLst>
            <c:ext xmlns:c16="http://schemas.microsoft.com/office/drawing/2014/chart" uri="{C3380CC4-5D6E-409C-BE32-E72D297353CC}">
              <c16:uniqueId val="{00000000-A601-894C-BB64-566E131D76F2}"/>
            </c:ext>
          </c:extLst>
        </c:ser>
        <c:ser>
          <c:idx val="1"/>
          <c:order val="1"/>
          <c:tx>
            <c:strRef>
              <c:f>'86.104.186.0'!$L$1</c:f>
              <c:strCache>
                <c:ptCount val="1"/>
                <c:pt idx="0">
                  <c:v>aa01-es-mad</c:v>
                </c:pt>
              </c:strCache>
            </c:strRef>
          </c:tx>
          <c:spPr>
            <a:solidFill>
              <a:schemeClr val="accent2"/>
            </a:solidFill>
            <a:ln>
              <a:noFill/>
            </a:ln>
            <a:effectLst/>
          </c:spPr>
          <c:invertIfNegative val="0"/>
          <c:cat>
            <c:strRef>
              <c:f>'86.104.186.0'!$J$2:$J$97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'86.104.186.0'!$L$2:$L$97</c:f>
              <c:numCache>
                <c:formatCode>General</c:formatCode>
                <c:ptCount val="96"/>
                <c:pt idx="0">
                  <c:v>1362</c:v>
                </c:pt>
                <c:pt idx="1">
                  <c:v>1279</c:v>
                </c:pt>
                <c:pt idx="2">
                  <c:v>1232</c:v>
                </c:pt>
                <c:pt idx="3">
                  <c:v>1329</c:v>
                </c:pt>
                <c:pt idx="4">
                  <c:v>1199</c:v>
                </c:pt>
                <c:pt idx="5">
                  <c:v>1273</c:v>
                </c:pt>
                <c:pt idx="6">
                  <c:v>1303</c:v>
                </c:pt>
                <c:pt idx="7">
                  <c:v>1231</c:v>
                </c:pt>
                <c:pt idx="8">
                  <c:v>1192</c:v>
                </c:pt>
                <c:pt idx="9">
                  <c:v>1157</c:v>
                </c:pt>
                <c:pt idx="10">
                  <c:v>1196</c:v>
                </c:pt>
                <c:pt idx="11">
                  <c:v>1376</c:v>
                </c:pt>
                <c:pt idx="12">
                  <c:v>1141</c:v>
                </c:pt>
                <c:pt idx="13">
                  <c:v>1184</c:v>
                </c:pt>
                <c:pt idx="14">
                  <c:v>1140</c:v>
                </c:pt>
                <c:pt idx="15">
                  <c:v>1208</c:v>
                </c:pt>
                <c:pt idx="16">
                  <c:v>1101</c:v>
                </c:pt>
                <c:pt idx="17">
                  <c:v>1179</c:v>
                </c:pt>
                <c:pt idx="18">
                  <c:v>1169</c:v>
                </c:pt>
                <c:pt idx="19">
                  <c:v>1128</c:v>
                </c:pt>
                <c:pt idx="20">
                  <c:v>1156</c:v>
                </c:pt>
                <c:pt idx="21">
                  <c:v>1104</c:v>
                </c:pt>
                <c:pt idx="22">
                  <c:v>1092</c:v>
                </c:pt>
                <c:pt idx="23">
                  <c:v>1317</c:v>
                </c:pt>
                <c:pt idx="24">
                  <c:v>1230</c:v>
                </c:pt>
                <c:pt idx="25">
                  <c:v>1118</c:v>
                </c:pt>
                <c:pt idx="26">
                  <c:v>1294</c:v>
                </c:pt>
                <c:pt idx="27">
                  <c:v>1092</c:v>
                </c:pt>
                <c:pt idx="28">
                  <c:v>1221</c:v>
                </c:pt>
                <c:pt idx="29">
                  <c:v>1363</c:v>
                </c:pt>
                <c:pt idx="30">
                  <c:v>1315</c:v>
                </c:pt>
                <c:pt idx="31">
                  <c:v>1334</c:v>
                </c:pt>
                <c:pt idx="32">
                  <c:v>1309</c:v>
                </c:pt>
                <c:pt idx="33">
                  <c:v>1359</c:v>
                </c:pt>
                <c:pt idx="34">
                  <c:v>1342</c:v>
                </c:pt>
                <c:pt idx="35">
                  <c:v>1352</c:v>
                </c:pt>
                <c:pt idx="36">
                  <c:v>1310</c:v>
                </c:pt>
                <c:pt idx="37">
                  <c:v>1334</c:v>
                </c:pt>
                <c:pt idx="38">
                  <c:v>1403</c:v>
                </c:pt>
                <c:pt idx="39">
                  <c:v>1293</c:v>
                </c:pt>
                <c:pt idx="40">
                  <c:v>1407</c:v>
                </c:pt>
                <c:pt idx="41">
                  <c:v>1607</c:v>
                </c:pt>
                <c:pt idx="42">
                  <c:v>1591</c:v>
                </c:pt>
                <c:pt idx="43">
                  <c:v>1793</c:v>
                </c:pt>
                <c:pt idx="44">
                  <c:v>1794</c:v>
                </c:pt>
                <c:pt idx="45">
                  <c:v>2085</c:v>
                </c:pt>
                <c:pt idx="46">
                  <c:v>2013</c:v>
                </c:pt>
                <c:pt idx="47">
                  <c:v>1908</c:v>
                </c:pt>
                <c:pt idx="48">
                  <c:v>1810</c:v>
                </c:pt>
                <c:pt idx="49">
                  <c:v>1776</c:v>
                </c:pt>
                <c:pt idx="50">
                  <c:v>1651</c:v>
                </c:pt>
                <c:pt idx="51">
                  <c:v>1541</c:v>
                </c:pt>
                <c:pt idx="52">
                  <c:v>1839</c:v>
                </c:pt>
                <c:pt idx="53">
                  <c:v>2309</c:v>
                </c:pt>
                <c:pt idx="54">
                  <c:v>7253</c:v>
                </c:pt>
                <c:pt idx="55">
                  <c:v>4843</c:v>
                </c:pt>
                <c:pt idx="56">
                  <c:v>4562</c:v>
                </c:pt>
                <c:pt idx="57">
                  <c:v>4934</c:v>
                </c:pt>
                <c:pt idx="58">
                  <c:v>4523</c:v>
                </c:pt>
                <c:pt idx="59">
                  <c:v>4909</c:v>
                </c:pt>
                <c:pt idx="60">
                  <c:v>4499</c:v>
                </c:pt>
                <c:pt idx="61">
                  <c:v>4263</c:v>
                </c:pt>
                <c:pt idx="62">
                  <c:v>4253</c:v>
                </c:pt>
                <c:pt idx="63">
                  <c:v>4236</c:v>
                </c:pt>
                <c:pt idx="64">
                  <c:v>4065</c:v>
                </c:pt>
                <c:pt idx="65">
                  <c:v>4261</c:v>
                </c:pt>
                <c:pt idx="66">
                  <c:v>4365</c:v>
                </c:pt>
                <c:pt idx="67">
                  <c:v>4079</c:v>
                </c:pt>
                <c:pt idx="68">
                  <c:v>4068</c:v>
                </c:pt>
                <c:pt idx="69">
                  <c:v>3969</c:v>
                </c:pt>
                <c:pt idx="70">
                  <c:v>3666</c:v>
                </c:pt>
                <c:pt idx="71">
                  <c:v>3980</c:v>
                </c:pt>
                <c:pt idx="72">
                  <c:v>3880</c:v>
                </c:pt>
                <c:pt idx="73">
                  <c:v>4370</c:v>
                </c:pt>
                <c:pt idx="74">
                  <c:v>4388</c:v>
                </c:pt>
                <c:pt idx="75">
                  <c:v>4408</c:v>
                </c:pt>
                <c:pt idx="76">
                  <c:v>3344</c:v>
                </c:pt>
                <c:pt idx="77">
                  <c:v>2780</c:v>
                </c:pt>
                <c:pt idx="78">
                  <c:v>3034</c:v>
                </c:pt>
                <c:pt idx="79">
                  <c:v>2346</c:v>
                </c:pt>
                <c:pt idx="80">
                  <c:v>1379</c:v>
                </c:pt>
                <c:pt idx="81">
                  <c:v>1568</c:v>
                </c:pt>
                <c:pt idx="82">
                  <c:v>1514</c:v>
                </c:pt>
                <c:pt idx="83">
                  <c:v>1623</c:v>
                </c:pt>
                <c:pt idx="84">
                  <c:v>1430</c:v>
                </c:pt>
                <c:pt idx="85">
                  <c:v>1285</c:v>
                </c:pt>
                <c:pt idx="86">
                  <c:v>247</c:v>
                </c:pt>
                <c:pt idx="87">
                  <c:v>0</c:v>
                </c:pt>
                <c:pt idx="88">
                  <c:v>0</c:v>
                </c:pt>
                <c:pt idx="89">
                  <c:v>0</c:v>
                </c:pt>
                <c:pt idx="90">
                  <c:v>0</c:v>
                </c:pt>
                <c:pt idx="91">
                  <c:v>0</c:v>
                </c:pt>
                <c:pt idx="92">
                  <c:v>0</c:v>
                </c:pt>
                <c:pt idx="93">
                  <c:v>0</c:v>
                </c:pt>
                <c:pt idx="94">
                  <c:v>0</c:v>
                </c:pt>
                <c:pt idx="95">
                  <c:v>0</c:v>
                </c:pt>
              </c:numCache>
            </c:numRef>
          </c:val>
          <c:extLst>
            <c:ext xmlns:c16="http://schemas.microsoft.com/office/drawing/2014/chart" uri="{C3380CC4-5D6E-409C-BE32-E72D297353CC}">
              <c16:uniqueId val="{00000001-A601-894C-BB64-566E131D76F2}"/>
            </c:ext>
          </c:extLst>
        </c:ser>
        <c:ser>
          <c:idx val="2"/>
          <c:order val="2"/>
          <c:tx>
            <c:strRef>
              <c:f>'86.104.186.0'!$M$1</c:f>
              <c:strCache>
                <c:ptCount val="1"/>
                <c:pt idx="0">
                  <c:v>aa01-fr-bfc</c:v>
                </c:pt>
              </c:strCache>
            </c:strRef>
          </c:tx>
          <c:spPr>
            <a:solidFill>
              <a:schemeClr val="accent3"/>
            </a:solidFill>
            <a:ln>
              <a:noFill/>
            </a:ln>
            <a:effectLst/>
          </c:spPr>
          <c:invertIfNegative val="0"/>
          <c:cat>
            <c:strRef>
              <c:f>'86.104.186.0'!$J$2:$J$97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'86.104.186.0'!$M$2:$M$97</c:f>
              <c:numCache>
                <c:formatCode>General</c:formatCode>
                <c:ptCount val="96"/>
                <c:pt idx="0">
                  <c:v>134</c:v>
                </c:pt>
                <c:pt idx="1">
                  <c:v>77</c:v>
                </c:pt>
                <c:pt idx="2">
                  <c:v>155</c:v>
                </c:pt>
                <c:pt idx="3">
                  <c:v>186</c:v>
                </c:pt>
                <c:pt idx="4">
                  <c:v>82</c:v>
                </c:pt>
                <c:pt idx="5">
                  <c:v>133</c:v>
                </c:pt>
                <c:pt idx="6">
                  <c:v>53</c:v>
                </c:pt>
                <c:pt idx="7">
                  <c:v>109</c:v>
                </c:pt>
                <c:pt idx="8">
                  <c:v>111</c:v>
                </c:pt>
                <c:pt idx="9">
                  <c:v>79</c:v>
                </c:pt>
                <c:pt idx="10">
                  <c:v>113</c:v>
                </c:pt>
                <c:pt idx="11">
                  <c:v>153</c:v>
                </c:pt>
                <c:pt idx="12">
                  <c:v>68</c:v>
                </c:pt>
                <c:pt idx="13">
                  <c:v>143</c:v>
                </c:pt>
                <c:pt idx="14">
                  <c:v>153</c:v>
                </c:pt>
                <c:pt idx="15">
                  <c:v>170</c:v>
                </c:pt>
                <c:pt idx="16">
                  <c:v>51</c:v>
                </c:pt>
                <c:pt idx="17">
                  <c:v>152</c:v>
                </c:pt>
                <c:pt idx="18">
                  <c:v>123</c:v>
                </c:pt>
                <c:pt idx="19">
                  <c:v>57</c:v>
                </c:pt>
                <c:pt idx="20">
                  <c:v>132</c:v>
                </c:pt>
                <c:pt idx="21">
                  <c:v>148</c:v>
                </c:pt>
                <c:pt idx="22">
                  <c:v>68</c:v>
                </c:pt>
                <c:pt idx="23">
                  <c:v>132</c:v>
                </c:pt>
                <c:pt idx="24">
                  <c:v>155</c:v>
                </c:pt>
                <c:pt idx="25">
                  <c:v>72</c:v>
                </c:pt>
                <c:pt idx="26">
                  <c:v>170</c:v>
                </c:pt>
                <c:pt idx="27">
                  <c:v>74</c:v>
                </c:pt>
                <c:pt idx="28">
                  <c:v>141</c:v>
                </c:pt>
                <c:pt idx="29">
                  <c:v>196</c:v>
                </c:pt>
                <c:pt idx="30">
                  <c:v>87</c:v>
                </c:pt>
                <c:pt idx="31">
                  <c:v>163</c:v>
                </c:pt>
                <c:pt idx="32">
                  <c:v>74</c:v>
                </c:pt>
                <c:pt idx="33">
                  <c:v>164</c:v>
                </c:pt>
                <c:pt idx="34">
                  <c:v>177</c:v>
                </c:pt>
                <c:pt idx="35">
                  <c:v>88</c:v>
                </c:pt>
                <c:pt idx="36">
                  <c:v>180</c:v>
                </c:pt>
                <c:pt idx="37">
                  <c:v>90</c:v>
                </c:pt>
                <c:pt idx="38">
                  <c:v>203</c:v>
                </c:pt>
                <c:pt idx="39">
                  <c:v>175</c:v>
                </c:pt>
                <c:pt idx="40">
                  <c:v>99</c:v>
                </c:pt>
                <c:pt idx="41">
                  <c:v>203</c:v>
                </c:pt>
                <c:pt idx="42">
                  <c:v>106</c:v>
                </c:pt>
                <c:pt idx="43">
                  <c:v>205</c:v>
                </c:pt>
                <c:pt idx="44">
                  <c:v>92</c:v>
                </c:pt>
                <c:pt idx="45">
                  <c:v>68</c:v>
                </c:pt>
                <c:pt idx="46">
                  <c:v>273</c:v>
                </c:pt>
                <c:pt idx="47">
                  <c:v>110</c:v>
                </c:pt>
                <c:pt idx="48">
                  <c:v>201</c:v>
                </c:pt>
                <c:pt idx="49">
                  <c:v>112</c:v>
                </c:pt>
                <c:pt idx="50">
                  <c:v>216</c:v>
                </c:pt>
                <c:pt idx="51">
                  <c:v>160</c:v>
                </c:pt>
                <c:pt idx="52">
                  <c:v>765</c:v>
                </c:pt>
                <c:pt idx="53">
                  <c:v>545</c:v>
                </c:pt>
                <c:pt idx="54">
                  <c:v>1227</c:v>
                </c:pt>
                <c:pt idx="55">
                  <c:v>812</c:v>
                </c:pt>
                <c:pt idx="56">
                  <c:v>486</c:v>
                </c:pt>
                <c:pt idx="57">
                  <c:v>804</c:v>
                </c:pt>
                <c:pt idx="58">
                  <c:v>383</c:v>
                </c:pt>
                <c:pt idx="59">
                  <c:v>779</c:v>
                </c:pt>
                <c:pt idx="60">
                  <c:v>388</c:v>
                </c:pt>
                <c:pt idx="61">
                  <c:v>781</c:v>
                </c:pt>
                <c:pt idx="62">
                  <c:v>340</c:v>
                </c:pt>
                <c:pt idx="63">
                  <c:v>843</c:v>
                </c:pt>
                <c:pt idx="64">
                  <c:v>388</c:v>
                </c:pt>
                <c:pt idx="65">
                  <c:v>362</c:v>
                </c:pt>
                <c:pt idx="66">
                  <c:v>747</c:v>
                </c:pt>
                <c:pt idx="67">
                  <c:v>678</c:v>
                </c:pt>
                <c:pt idx="68">
                  <c:v>339</c:v>
                </c:pt>
                <c:pt idx="69">
                  <c:v>710</c:v>
                </c:pt>
                <c:pt idx="70">
                  <c:v>514</c:v>
                </c:pt>
                <c:pt idx="71">
                  <c:v>703</c:v>
                </c:pt>
                <c:pt idx="72">
                  <c:v>375</c:v>
                </c:pt>
                <c:pt idx="73">
                  <c:v>814</c:v>
                </c:pt>
                <c:pt idx="74">
                  <c:v>461</c:v>
                </c:pt>
                <c:pt idx="75">
                  <c:v>1027</c:v>
                </c:pt>
                <c:pt idx="76">
                  <c:v>513</c:v>
                </c:pt>
                <c:pt idx="77">
                  <c:v>292</c:v>
                </c:pt>
                <c:pt idx="78">
                  <c:v>577</c:v>
                </c:pt>
                <c:pt idx="79">
                  <c:v>314</c:v>
                </c:pt>
                <c:pt idx="80">
                  <c:v>333</c:v>
                </c:pt>
                <c:pt idx="81">
                  <c:v>86</c:v>
                </c:pt>
                <c:pt idx="82">
                  <c:v>110</c:v>
                </c:pt>
                <c:pt idx="83">
                  <c:v>215</c:v>
                </c:pt>
                <c:pt idx="84">
                  <c:v>87</c:v>
                </c:pt>
                <c:pt idx="85">
                  <c:v>175</c:v>
                </c:pt>
                <c:pt idx="86">
                  <c:v>107</c:v>
                </c:pt>
                <c:pt idx="87">
                  <c:v>194</c:v>
                </c:pt>
                <c:pt idx="88">
                  <c:v>88</c:v>
                </c:pt>
                <c:pt idx="89">
                  <c:v>91</c:v>
                </c:pt>
                <c:pt idx="90">
                  <c:v>198</c:v>
                </c:pt>
                <c:pt idx="91">
                  <c:v>82</c:v>
                </c:pt>
                <c:pt idx="92">
                  <c:v>176</c:v>
                </c:pt>
                <c:pt idx="93">
                  <c:v>85</c:v>
                </c:pt>
                <c:pt idx="94">
                  <c:v>215</c:v>
                </c:pt>
                <c:pt idx="95">
                  <c:v>103</c:v>
                </c:pt>
              </c:numCache>
            </c:numRef>
          </c:val>
          <c:extLst>
            <c:ext xmlns:c16="http://schemas.microsoft.com/office/drawing/2014/chart" uri="{C3380CC4-5D6E-409C-BE32-E72D297353CC}">
              <c16:uniqueId val="{00000002-A601-894C-BB64-566E131D76F2}"/>
            </c:ext>
          </c:extLst>
        </c:ser>
        <c:dLbls>
          <c:showLegendKey val="0"/>
          <c:showVal val="0"/>
          <c:showCatName val="0"/>
          <c:showSerName val="0"/>
          <c:showPercent val="0"/>
          <c:showBubbleSize val="0"/>
        </c:dLbls>
        <c:gapWidth val="150"/>
        <c:overlap val="100"/>
        <c:axId val="732317967"/>
        <c:axId val="980931183"/>
      </c:barChart>
      <c:catAx>
        <c:axId val="7323179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980931183"/>
        <c:crosses val="autoZero"/>
        <c:auto val="1"/>
        <c:lblAlgn val="ctr"/>
        <c:lblOffset val="100"/>
        <c:noMultiLvlLbl val="0"/>
      </c:catAx>
      <c:valAx>
        <c:axId val="980931183"/>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3231796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87.216.0.0/24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'87.216.0.0'!$B$1</c:f>
              <c:strCache>
                <c:ptCount val="1"/>
                <c:pt idx="0">
                  <c:v>aa01-ch-mot</c:v>
                </c:pt>
              </c:strCache>
            </c:strRef>
          </c:tx>
          <c:spPr>
            <a:solidFill>
              <a:schemeClr val="accent1"/>
            </a:solidFill>
            <a:ln>
              <a:noFill/>
            </a:ln>
            <a:effectLst/>
          </c:spPr>
          <c:invertIfNegative val="0"/>
          <c:cat>
            <c:strRef>
              <c:f>'87.216.0.0'!$A$2:$A$2305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'87.216.0.0'!$B$2:$B$2305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1289</c:v>
                </c:pt>
                <c:pt idx="807">
                  <c:v>2127</c:v>
                </c:pt>
                <c:pt idx="808">
                  <c:v>2217</c:v>
                </c:pt>
                <c:pt idx="809">
                  <c:v>2215</c:v>
                </c:pt>
                <c:pt idx="810">
                  <c:v>2212</c:v>
                </c:pt>
                <c:pt idx="811">
                  <c:v>2085</c:v>
                </c:pt>
                <c:pt idx="812">
                  <c:v>2836</c:v>
                </c:pt>
                <c:pt idx="813">
                  <c:v>2639</c:v>
                </c:pt>
                <c:pt idx="814">
                  <c:v>2427</c:v>
                </c:pt>
                <c:pt idx="815">
                  <c:v>1648</c:v>
                </c:pt>
                <c:pt idx="816">
                  <c:v>2299</c:v>
                </c:pt>
                <c:pt idx="817">
                  <c:v>2544</c:v>
                </c:pt>
                <c:pt idx="818">
                  <c:v>2211</c:v>
                </c:pt>
                <c:pt idx="819">
                  <c:v>2189</c:v>
                </c:pt>
                <c:pt idx="820">
                  <c:v>2371</c:v>
                </c:pt>
                <c:pt idx="821">
                  <c:v>2515</c:v>
                </c:pt>
                <c:pt idx="822">
                  <c:v>2637</c:v>
                </c:pt>
                <c:pt idx="823">
                  <c:v>2732</c:v>
                </c:pt>
                <c:pt idx="824">
                  <c:v>2434</c:v>
                </c:pt>
                <c:pt idx="825">
                  <c:v>2518</c:v>
                </c:pt>
                <c:pt idx="826">
                  <c:v>2407</c:v>
                </c:pt>
                <c:pt idx="827">
                  <c:v>1579</c:v>
                </c:pt>
                <c:pt idx="828">
                  <c:v>2466</c:v>
                </c:pt>
                <c:pt idx="829">
                  <c:v>2415</c:v>
                </c:pt>
                <c:pt idx="830">
                  <c:v>2220</c:v>
                </c:pt>
                <c:pt idx="831">
                  <c:v>3119</c:v>
                </c:pt>
                <c:pt idx="832">
                  <c:v>2497</c:v>
                </c:pt>
                <c:pt idx="833">
                  <c:v>2293</c:v>
                </c:pt>
                <c:pt idx="834">
                  <c:v>2146</c:v>
                </c:pt>
                <c:pt idx="835">
                  <c:v>2217</c:v>
                </c:pt>
                <c:pt idx="836">
                  <c:v>2098</c:v>
                </c:pt>
                <c:pt idx="837">
                  <c:v>2180</c:v>
                </c:pt>
                <c:pt idx="838">
                  <c:v>2041</c:v>
                </c:pt>
                <c:pt idx="839">
                  <c:v>1412</c:v>
                </c:pt>
                <c:pt idx="840">
                  <c:v>2064</c:v>
                </c:pt>
                <c:pt idx="841">
                  <c:v>2078</c:v>
                </c:pt>
                <c:pt idx="842">
                  <c:v>1908</c:v>
                </c:pt>
                <c:pt idx="843">
                  <c:v>1767</c:v>
                </c:pt>
                <c:pt idx="844">
                  <c:v>1857</c:v>
                </c:pt>
                <c:pt idx="845">
                  <c:v>1620</c:v>
                </c:pt>
                <c:pt idx="846">
                  <c:v>1334</c:v>
                </c:pt>
                <c:pt idx="847">
                  <c:v>1159</c:v>
                </c:pt>
                <c:pt idx="848">
                  <c:v>1109</c:v>
                </c:pt>
                <c:pt idx="849">
                  <c:v>1135</c:v>
                </c:pt>
                <c:pt idx="850">
                  <c:v>1083</c:v>
                </c:pt>
                <c:pt idx="851">
                  <c:v>1214</c:v>
                </c:pt>
                <c:pt idx="852">
                  <c:v>986</c:v>
                </c:pt>
                <c:pt idx="853">
                  <c:v>1003</c:v>
                </c:pt>
                <c:pt idx="854">
                  <c:v>988</c:v>
                </c:pt>
                <c:pt idx="855">
                  <c:v>960</c:v>
                </c:pt>
                <c:pt idx="856">
                  <c:v>855</c:v>
                </c:pt>
                <c:pt idx="857">
                  <c:v>898</c:v>
                </c:pt>
                <c:pt idx="858">
                  <c:v>782</c:v>
                </c:pt>
                <c:pt idx="859">
                  <c:v>740</c:v>
                </c:pt>
                <c:pt idx="860">
                  <c:v>758</c:v>
                </c:pt>
                <c:pt idx="861">
                  <c:v>684</c:v>
                </c:pt>
                <c:pt idx="862">
                  <c:v>703</c:v>
                </c:pt>
                <c:pt idx="863">
                  <c:v>492</c:v>
                </c:pt>
                <c:pt idx="864">
                  <c:v>712</c:v>
                </c:pt>
                <c:pt idx="865">
                  <c:v>645</c:v>
                </c:pt>
                <c:pt idx="866">
                  <c:v>715</c:v>
                </c:pt>
                <c:pt idx="867">
                  <c:v>644</c:v>
                </c:pt>
                <c:pt idx="868">
                  <c:v>683</c:v>
                </c:pt>
                <c:pt idx="869">
                  <c:v>616</c:v>
                </c:pt>
                <c:pt idx="870">
                  <c:v>572</c:v>
                </c:pt>
                <c:pt idx="871">
                  <c:v>555</c:v>
                </c:pt>
                <c:pt idx="872">
                  <c:v>504</c:v>
                </c:pt>
                <c:pt idx="873">
                  <c:v>555</c:v>
                </c:pt>
                <c:pt idx="874">
                  <c:v>579</c:v>
                </c:pt>
                <c:pt idx="875">
                  <c:v>943</c:v>
                </c:pt>
                <c:pt idx="876">
                  <c:v>552</c:v>
                </c:pt>
                <c:pt idx="877">
                  <c:v>523</c:v>
                </c:pt>
                <c:pt idx="878">
                  <c:v>606</c:v>
                </c:pt>
                <c:pt idx="879">
                  <c:v>517</c:v>
                </c:pt>
                <c:pt idx="880">
                  <c:v>505</c:v>
                </c:pt>
                <c:pt idx="881">
                  <c:v>570</c:v>
                </c:pt>
                <c:pt idx="882">
                  <c:v>486</c:v>
                </c:pt>
                <c:pt idx="883">
                  <c:v>461</c:v>
                </c:pt>
                <c:pt idx="884">
                  <c:v>445</c:v>
                </c:pt>
                <c:pt idx="885">
                  <c:v>478</c:v>
                </c:pt>
                <c:pt idx="886">
                  <c:v>446</c:v>
                </c:pt>
                <c:pt idx="887">
                  <c:v>780</c:v>
                </c:pt>
                <c:pt idx="888">
                  <c:v>485</c:v>
                </c:pt>
                <c:pt idx="889">
                  <c:v>415</c:v>
                </c:pt>
                <c:pt idx="890">
                  <c:v>422</c:v>
                </c:pt>
                <c:pt idx="891">
                  <c:v>449</c:v>
                </c:pt>
                <c:pt idx="892">
                  <c:v>404</c:v>
                </c:pt>
                <c:pt idx="893">
                  <c:v>443</c:v>
                </c:pt>
                <c:pt idx="894">
                  <c:v>419</c:v>
                </c:pt>
                <c:pt idx="895">
                  <c:v>376</c:v>
                </c:pt>
                <c:pt idx="896">
                  <c:v>396</c:v>
                </c:pt>
                <c:pt idx="897">
                  <c:v>391</c:v>
                </c:pt>
                <c:pt idx="898">
                  <c:v>359</c:v>
                </c:pt>
                <c:pt idx="899">
                  <c:v>771</c:v>
                </c:pt>
                <c:pt idx="900">
                  <c:v>364</c:v>
                </c:pt>
                <c:pt idx="901">
                  <c:v>328</c:v>
                </c:pt>
                <c:pt idx="902">
                  <c:v>417</c:v>
                </c:pt>
                <c:pt idx="903">
                  <c:v>379</c:v>
                </c:pt>
                <c:pt idx="904">
                  <c:v>398</c:v>
                </c:pt>
                <c:pt idx="905">
                  <c:v>510</c:v>
                </c:pt>
                <c:pt idx="906">
                  <c:v>373</c:v>
                </c:pt>
                <c:pt idx="907">
                  <c:v>324</c:v>
                </c:pt>
                <c:pt idx="908">
                  <c:v>320</c:v>
                </c:pt>
                <c:pt idx="909">
                  <c:v>346</c:v>
                </c:pt>
                <c:pt idx="910">
                  <c:v>398</c:v>
                </c:pt>
                <c:pt idx="911">
                  <c:v>766</c:v>
                </c:pt>
                <c:pt idx="912">
                  <c:v>448</c:v>
                </c:pt>
                <c:pt idx="913">
                  <c:v>412</c:v>
                </c:pt>
                <c:pt idx="914">
                  <c:v>390</c:v>
                </c:pt>
                <c:pt idx="915">
                  <c:v>388</c:v>
                </c:pt>
                <c:pt idx="916">
                  <c:v>358</c:v>
                </c:pt>
                <c:pt idx="917">
                  <c:v>434</c:v>
                </c:pt>
                <c:pt idx="918">
                  <c:v>336</c:v>
                </c:pt>
                <c:pt idx="919">
                  <c:v>354</c:v>
                </c:pt>
                <c:pt idx="920">
                  <c:v>558</c:v>
                </c:pt>
                <c:pt idx="921">
                  <c:v>396</c:v>
                </c:pt>
                <c:pt idx="922">
                  <c:v>370</c:v>
                </c:pt>
                <c:pt idx="923">
                  <c:v>959</c:v>
                </c:pt>
                <c:pt idx="924">
                  <c:v>424</c:v>
                </c:pt>
                <c:pt idx="925">
                  <c:v>373</c:v>
                </c:pt>
                <c:pt idx="926">
                  <c:v>381</c:v>
                </c:pt>
                <c:pt idx="927">
                  <c:v>427</c:v>
                </c:pt>
                <c:pt idx="928">
                  <c:v>468</c:v>
                </c:pt>
                <c:pt idx="929">
                  <c:v>405</c:v>
                </c:pt>
                <c:pt idx="930">
                  <c:v>421</c:v>
                </c:pt>
                <c:pt idx="931">
                  <c:v>475</c:v>
                </c:pt>
                <c:pt idx="932">
                  <c:v>514</c:v>
                </c:pt>
                <c:pt idx="933">
                  <c:v>621</c:v>
                </c:pt>
                <c:pt idx="934">
                  <c:v>733</c:v>
                </c:pt>
                <c:pt idx="935">
                  <c:v>546</c:v>
                </c:pt>
                <c:pt idx="936">
                  <c:v>713</c:v>
                </c:pt>
                <c:pt idx="937">
                  <c:v>672</c:v>
                </c:pt>
                <c:pt idx="938">
                  <c:v>880</c:v>
                </c:pt>
                <c:pt idx="939">
                  <c:v>746</c:v>
                </c:pt>
                <c:pt idx="940">
                  <c:v>876</c:v>
                </c:pt>
                <c:pt idx="941">
                  <c:v>993</c:v>
                </c:pt>
                <c:pt idx="942">
                  <c:v>935</c:v>
                </c:pt>
                <c:pt idx="943">
                  <c:v>908</c:v>
                </c:pt>
                <c:pt idx="944">
                  <c:v>1012</c:v>
                </c:pt>
                <c:pt idx="945">
                  <c:v>1425</c:v>
                </c:pt>
                <c:pt idx="946">
                  <c:v>1579</c:v>
                </c:pt>
                <c:pt idx="947">
                  <c:v>1734</c:v>
                </c:pt>
                <c:pt idx="948">
                  <c:v>1481</c:v>
                </c:pt>
                <c:pt idx="949">
                  <c:v>1378</c:v>
                </c:pt>
                <c:pt idx="950">
                  <c:v>1337</c:v>
                </c:pt>
                <c:pt idx="951">
                  <c:v>1272</c:v>
                </c:pt>
                <c:pt idx="952">
                  <c:v>1371</c:v>
                </c:pt>
                <c:pt idx="953">
                  <c:v>1317</c:v>
                </c:pt>
                <c:pt idx="954">
                  <c:v>1261</c:v>
                </c:pt>
                <c:pt idx="955">
                  <c:v>1300</c:v>
                </c:pt>
                <c:pt idx="956">
                  <c:v>1330</c:v>
                </c:pt>
                <c:pt idx="957">
                  <c:v>1540</c:v>
                </c:pt>
                <c:pt idx="958">
                  <c:v>1532</c:v>
                </c:pt>
                <c:pt idx="959">
                  <c:v>1193</c:v>
                </c:pt>
                <c:pt idx="960">
                  <c:v>1550</c:v>
                </c:pt>
                <c:pt idx="961">
                  <c:v>1503</c:v>
                </c:pt>
                <c:pt idx="962">
                  <c:v>1452</c:v>
                </c:pt>
                <c:pt idx="963">
                  <c:v>1227</c:v>
                </c:pt>
                <c:pt idx="964">
                  <c:v>1271</c:v>
                </c:pt>
                <c:pt idx="965">
                  <c:v>1190</c:v>
                </c:pt>
                <c:pt idx="966">
                  <c:v>1177</c:v>
                </c:pt>
                <c:pt idx="967">
                  <c:v>1217</c:v>
                </c:pt>
                <c:pt idx="968">
                  <c:v>1111</c:v>
                </c:pt>
                <c:pt idx="969">
                  <c:v>1165</c:v>
                </c:pt>
                <c:pt idx="970">
                  <c:v>1246</c:v>
                </c:pt>
                <c:pt idx="971">
                  <c:v>1263</c:v>
                </c:pt>
                <c:pt idx="972">
                  <c:v>1143</c:v>
                </c:pt>
                <c:pt idx="973">
                  <c:v>1052</c:v>
                </c:pt>
                <c:pt idx="974">
                  <c:v>1079</c:v>
                </c:pt>
                <c:pt idx="975">
                  <c:v>1095</c:v>
                </c:pt>
                <c:pt idx="976">
                  <c:v>1113</c:v>
                </c:pt>
                <c:pt idx="977">
                  <c:v>1183</c:v>
                </c:pt>
                <c:pt idx="978">
                  <c:v>1087</c:v>
                </c:pt>
                <c:pt idx="979">
                  <c:v>1143</c:v>
                </c:pt>
                <c:pt idx="980">
                  <c:v>1250</c:v>
                </c:pt>
                <c:pt idx="981">
                  <c:v>1290</c:v>
                </c:pt>
                <c:pt idx="982">
                  <c:v>1247</c:v>
                </c:pt>
                <c:pt idx="983">
                  <c:v>827</c:v>
                </c:pt>
                <c:pt idx="984">
                  <c:v>1221</c:v>
                </c:pt>
                <c:pt idx="985">
                  <c:v>1251</c:v>
                </c:pt>
                <c:pt idx="986">
                  <c:v>1211</c:v>
                </c:pt>
                <c:pt idx="987">
                  <c:v>1228</c:v>
                </c:pt>
                <c:pt idx="988">
                  <c:v>1186</c:v>
                </c:pt>
                <c:pt idx="989">
                  <c:v>1112</c:v>
                </c:pt>
                <c:pt idx="990">
                  <c:v>1052</c:v>
                </c:pt>
                <c:pt idx="991">
                  <c:v>1206</c:v>
                </c:pt>
                <c:pt idx="992">
                  <c:v>1345</c:v>
                </c:pt>
                <c:pt idx="993">
                  <c:v>1128</c:v>
                </c:pt>
                <c:pt idx="994">
                  <c:v>1225</c:v>
                </c:pt>
                <c:pt idx="995">
                  <c:v>1338</c:v>
                </c:pt>
                <c:pt idx="996">
                  <c:v>1156</c:v>
                </c:pt>
                <c:pt idx="997">
                  <c:v>1215</c:v>
                </c:pt>
                <c:pt idx="998">
                  <c:v>1231</c:v>
                </c:pt>
                <c:pt idx="999">
                  <c:v>1249</c:v>
                </c:pt>
                <c:pt idx="1000">
                  <c:v>1076</c:v>
                </c:pt>
                <c:pt idx="1001">
                  <c:v>1130</c:v>
                </c:pt>
                <c:pt idx="1002">
                  <c:v>1128</c:v>
                </c:pt>
                <c:pt idx="1003">
                  <c:v>1135</c:v>
                </c:pt>
                <c:pt idx="1004">
                  <c:v>1128</c:v>
                </c:pt>
                <c:pt idx="1005">
                  <c:v>1161</c:v>
                </c:pt>
                <c:pt idx="1006">
                  <c:v>1118</c:v>
                </c:pt>
                <c:pt idx="1007">
                  <c:v>815</c:v>
                </c:pt>
                <c:pt idx="1008">
                  <c:v>1197</c:v>
                </c:pt>
                <c:pt idx="1009">
                  <c:v>1263</c:v>
                </c:pt>
                <c:pt idx="1010">
                  <c:v>1462</c:v>
                </c:pt>
                <c:pt idx="1011">
                  <c:v>1271</c:v>
                </c:pt>
                <c:pt idx="1012">
                  <c:v>1200</c:v>
                </c:pt>
                <c:pt idx="1013">
                  <c:v>1335</c:v>
                </c:pt>
                <c:pt idx="1014">
                  <c:v>1441</c:v>
                </c:pt>
                <c:pt idx="1015">
                  <c:v>1304</c:v>
                </c:pt>
                <c:pt idx="1016">
                  <c:v>1265</c:v>
                </c:pt>
                <c:pt idx="1017">
                  <c:v>1419</c:v>
                </c:pt>
                <c:pt idx="1018">
                  <c:v>1419</c:v>
                </c:pt>
                <c:pt idx="1019">
                  <c:v>972</c:v>
                </c:pt>
                <c:pt idx="1020">
                  <c:v>1506</c:v>
                </c:pt>
                <c:pt idx="1021">
                  <c:v>1540</c:v>
                </c:pt>
                <c:pt idx="1022">
                  <c:v>1474</c:v>
                </c:pt>
                <c:pt idx="1023">
                  <c:v>1338</c:v>
                </c:pt>
                <c:pt idx="1024">
                  <c:v>1410</c:v>
                </c:pt>
                <c:pt idx="1025">
                  <c:v>1362</c:v>
                </c:pt>
                <c:pt idx="1026">
                  <c:v>1455</c:v>
                </c:pt>
                <c:pt idx="1027">
                  <c:v>1519</c:v>
                </c:pt>
                <c:pt idx="1028">
                  <c:v>1429</c:v>
                </c:pt>
                <c:pt idx="1029">
                  <c:v>1408</c:v>
                </c:pt>
                <c:pt idx="1030">
                  <c:v>1505</c:v>
                </c:pt>
                <c:pt idx="1031">
                  <c:v>1658</c:v>
                </c:pt>
                <c:pt idx="1032">
                  <c:v>1474</c:v>
                </c:pt>
                <c:pt idx="1033">
                  <c:v>1409</c:v>
                </c:pt>
                <c:pt idx="1034">
                  <c:v>1431</c:v>
                </c:pt>
                <c:pt idx="1035">
                  <c:v>1340</c:v>
                </c:pt>
                <c:pt idx="1036">
                  <c:v>1419</c:v>
                </c:pt>
                <c:pt idx="1037">
                  <c:v>1478</c:v>
                </c:pt>
                <c:pt idx="1038">
                  <c:v>1542</c:v>
                </c:pt>
                <c:pt idx="1039">
                  <c:v>1465</c:v>
                </c:pt>
                <c:pt idx="1040">
                  <c:v>1430</c:v>
                </c:pt>
                <c:pt idx="1041">
                  <c:v>1406</c:v>
                </c:pt>
                <c:pt idx="1042">
                  <c:v>1393</c:v>
                </c:pt>
                <c:pt idx="1043">
                  <c:v>999</c:v>
                </c:pt>
                <c:pt idx="1044">
                  <c:v>1536</c:v>
                </c:pt>
                <c:pt idx="1045">
                  <c:v>1406</c:v>
                </c:pt>
                <c:pt idx="1046">
                  <c:v>1322</c:v>
                </c:pt>
                <c:pt idx="1047">
                  <c:v>1314</c:v>
                </c:pt>
                <c:pt idx="1048">
                  <c:v>1448</c:v>
                </c:pt>
                <c:pt idx="1049">
                  <c:v>1416</c:v>
                </c:pt>
                <c:pt idx="1050">
                  <c:v>1344</c:v>
                </c:pt>
                <c:pt idx="1051">
                  <c:v>1330</c:v>
                </c:pt>
                <c:pt idx="1052">
                  <c:v>1428</c:v>
                </c:pt>
                <c:pt idx="1053">
                  <c:v>1474</c:v>
                </c:pt>
                <c:pt idx="1054">
                  <c:v>1545</c:v>
                </c:pt>
                <c:pt idx="1055">
                  <c:v>1618</c:v>
                </c:pt>
                <c:pt idx="1056">
                  <c:v>1557</c:v>
                </c:pt>
                <c:pt idx="1057">
                  <c:v>1650</c:v>
                </c:pt>
                <c:pt idx="1058">
                  <c:v>1579</c:v>
                </c:pt>
                <c:pt idx="1059">
                  <c:v>1401</c:v>
                </c:pt>
                <c:pt idx="1060">
                  <c:v>1453</c:v>
                </c:pt>
                <c:pt idx="1061">
                  <c:v>1562</c:v>
                </c:pt>
                <c:pt idx="1062">
                  <c:v>1494</c:v>
                </c:pt>
                <c:pt idx="1063">
                  <c:v>1468</c:v>
                </c:pt>
                <c:pt idx="1064">
                  <c:v>1555</c:v>
                </c:pt>
                <c:pt idx="1065">
                  <c:v>1427</c:v>
                </c:pt>
                <c:pt idx="1066">
                  <c:v>1382</c:v>
                </c:pt>
                <c:pt idx="1067">
                  <c:v>1066</c:v>
                </c:pt>
                <c:pt idx="1068">
                  <c:v>1335</c:v>
                </c:pt>
                <c:pt idx="1069">
                  <c:v>3195</c:v>
                </c:pt>
                <c:pt idx="1070">
                  <c:v>1396</c:v>
                </c:pt>
                <c:pt idx="1071">
                  <c:v>1346</c:v>
                </c:pt>
                <c:pt idx="1072">
                  <c:v>1284</c:v>
                </c:pt>
                <c:pt idx="1073">
                  <c:v>1365</c:v>
                </c:pt>
                <c:pt idx="1074">
                  <c:v>1426</c:v>
                </c:pt>
                <c:pt idx="1075">
                  <c:v>1307</c:v>
                </c:pt>
                <c:pt idx="1076">
                  <c:v>1316</c:v>
                </c:pt>
                <c:pt idx="1077">
                  <c:v>1286</c:v>
                </c:pt>
                <c:pt idx="1078">
                  <c:v>1288</c:v>
                </c:pt>
                <c:pt idx="1079">
                  <c:v>1306</c:v>
                </c:pt>
                <c:pt idx="1080">
                  <c:v>1265</c:v>
                </c:pt>
                <c:pt idx="1081">
                  <c:v>1441</c:v>
                </c:pt>
                <c:pt idx="1082">
                  <c:v>1547</c:v>
                </c:pt>
                <c:pt idx="1083">
                  <c:v>1570</c:v>
                </c:pt>
                <c:pt idx="1084">
                  <c:v>1551</c:v>
                </c:pt>
                <c:pt idx="1085">
                  <c:v>1548</c:v>
                </c:pt>
                <c:pt idx="1086">
                  <c:v>1572</c:v>
                </c:pt>
                <c:pt idx="1087">
                  <c:v>1539</c:v>
                </c:pt>
                <c:pt idx="1088">
                  <c:v>1542</c:v>
                </c:pt>
                <c:pt idx="1089">
                  <c:v>1472</c:v>
                </c:pt>
                <c:pt idx="1090">
                  <c:v>1586</c:v>
                </c:pt>
                <c:pt idx="1091">
                  <c:v>1117</c:v>
                </c:pt>
                <c:pt idx="1092">
                  <c:v>1500</c:v>
                </c:pt>
                <c:pt idx="1093">
                  <c:v>1470</c:v>
                </c:pt>
                <c:pt idx="1094">
                  <c:v>1689</c:v>
                </c:pt>
                <c:pt idx="1095">
                  <c:v>1648</c:v>
                </c:pt>
                <c:pt idx="1096">
                  <c:v>1594</c:v>
                </c:pt>
                <c:pt idx="1097">
                  <c:v>1568</c:v>
                </c:pt>
                <c:pt idx="1098">
                  <c:v>1680</c:v>
                </c:pt>
                <c:pt idx="1099">
                  <c:v>1546</c:v>
                </c:pt>
                <c:pt idx="1100">
                  <c:v>1499</c:v>
                </c:pt>
                <c:pt idx="1101">
                  <c:v>1632</c:v>
                </c:pt>
                <c:pt idx="1102">
                  <c:v>1633</c:v>
                </c:pt>
                <c:pt idx="1103">
                  <c:v>1134</c:v>
                </c:pt>
                <c:pt idx="1104">
                  <c:v>1763</c:v>
                </c:pt>
                <c:pt idx="1105">
                  <c:v>1685</c:v>
                </c:pt>
                <c:pt idx="1106">
                  <c:v>1802</c:v>
                </c:pt>
                <c:pt idx="1107">
                  <c:v>1873</c:v>
                </c:pt>
                <c:pt idx="1108">
                  <c:v>2342</c:v>
                </c:pt>
                <c:pt idx="1109">
                  <c:v>2882</c:v>
                </c:pt>
                <c:pt idx="1110">
                  <c:v>3078</c:v>
                </c:pt>
                <c:pt idx="1111">
                  <c:v>2860</c:v>
                </c:pt>
                <c:pt idx="1112">
                  <c:v>2936</c:v>
                </c:pt>
                <c:pt idx="1113">
                  <c:v>2717</c:v>
                </c:pt>
                <c:pt idx="1114">
                  <c:v>2728</c:v>
                </c:pt>
                <c:pt idx="1115">
                  <c:v>2720</c:v>
                </c:pt>
                <c:pt idx="1116">
                  <c:v>2723</c:v>
                </c:pt>
                <c:pt idx="1117">
                  <c:v>2619</c:v>
                </c:pt>
                <c:pt idx="1118">
                  <c:v>2463</c:v>
                </c:pt>
                <c:pt idx="1119">
                  <c:v>2406</c:v>
                </c:pt>
                <c:pt idx="1120">
                  <c:v>2164</c:v>
                </c:pt>
                <c:pt idx="1121">
                  <c:v>2129</c:v>
                </c:pt>
                <c:pt idx="1122">
                  <c:v>2241</c:v>
                </c:pt>
                <c:pt idx="1123">
                  <c:v>2323</c:v>
                </c:pt>
                <c:pt idx="1124">
                  <c:v>2345</c:v>
                </c:pt>
                <c:pt idx="1125">
                  <c:v>2255</c:v>
                </c:pt>
                <c:pt idx="1126">
                  <c:v>2363</c:v>
                </c:pt>
                <c:pt idx="1127">
                  <c:v>1583</c:v>
                </c:pt>
                <c:pt idx="1128">
                  <c:v>2172</c:v>
                </c:pt>
                <c:pt idx="1129">
                  <c:v>2101</c:v>
                </c:pt>
                <c:pt idx="1130">
                  <c:v>2175</c:v>
                </c:pt>
                <c:pt idx="1131">
                  <c:v>1982</c:v>
                </c:pt>
                <c:pt idx="1132">
                  <c:v>2055</c:v>
                </c:pt>
                <c:pt idx="1133">
                  <c:v>2094</c:v>
                </c:pt>
                <c:pt idx="1134">
                  <c:v>1800</c:v>
                </c:pt>
                <c:pt idx="1135">
                  <c:v>1351</c:v>
                </c:pt>
                <c:pt idx="1136">
                  <c:v>1176</c:v>
                </c:pt>
                <c:pt idx="1137">
                  <c:v>1145</c:v>
                </c:pt>
                <c:pt idx="1138">
                  <c:v>1047</c:v>
                </c:pt>
                <c:pt idx="1139">
                  <c:v>1084</c:v>
                </c:pt>
                <c:pt idx="1140">
                  <c:v>1180</c:v>
                </c:pt>
                <c:pt idx="1141">
                  <c:v>951</c:v>
                </c:pt>
                <c:pt idx="1142">
                  <c:v>934</c:v>
                </c:pt>
                <c:pt idx="1143">
                  <c:v>875</c:v>
                </c:pt>
                <c:pt idx="1144">
                  <c:v>868</c:v>
                </c:pt>
                <c:pt idx="1145">
                  <c:v>899</c:v>
                </c:pt>
                <c:pt idx="1146">
                  <c:v>819</c:v>
                </c:pt>
                <c:pt idx="1147">
                  <c:v>823</c:v>
                </c:pt>
                <c:pt idx="1148">
                  <c:v>775</c:v>
                </c:pt>
                <c:pt idx="1149">
                  <c:v>793</c:v>
                </c:pt>
                <c:pt idx="1150">
                  <c:v>765</c:v>
                </c:pt>
                <c:pt idx="1151">
                  <c:v>556</c:v>
                </c:pt>
                <c:pt idx="1152">
                  <c:v>683</c:v>
                </c:pt>
                <c:pt idx="1153">
                  <c:v>681</c:v>
                </c:pt>
                <c:pt idx="1154">
                  <c:v>663</c:v>
                </c:pt>
                <c:pt idx="1155">
                  <c:v>638</c:v>
                </c:pt>
                <c:pt idx="1156">
                  <c:v>582</c:v>
                </c:pt>
                <c:pt idx="1157">
                  <c:v>633</c:v>
                </c:pt>
                <c:pt idx="1158">
                  <c:v>644</c:v>
                </c:pt>
                <c:pt idx="1159">
                  <c:v>590</c:v>
                </c:pt>
                <c:pt idx="1160">
                  <c:v>519</c:v>
                </c:pt>
                <c:pt idx="1161">
                  <c:v>562</c:v>
                </c:pt>
                <c:pt idx="1162">
                  <c:v>541</c:v>
                </c:pt>
                <c:pt idx="1163">
                  <c:v>906</c:v>
                </c:pt>
                <c:pt idx="1164">
                  <c:v>609</c:v>
                </c:pt>
                <c:pt idx="1165">
                  <c:v>469</c:v>
                </c:pt>
                <c:pt idx="1166">
                  <c:v>617</c:v>
                </c:pt>
                <c:pt idx="1167">
                  <c:v>529</c:v>
                </c:pt>
                <c:pt idx="1168">
                  <c:v>486</c:v>
                </c:pt>
                <c:pt idx="1169">
                  <c:v>577</c:v>
                </c:pt>
                <c:pt idx="1170">
                  <c:v>576</c:v>
                </c:pt>
                <c:pt idx="1171">
                  <c:v>407</c:v>
                </c:pt>
                <c:pt idx="1172">
                  <c:v>470</c:v>
                </c:pt>
                <c:pt idx="1173">
                  <c:v>445</c:v>
                </c:pt>
                <c:pt idx="1174">
                  <c:v>457</c:v>
                </c:pt>
                <c:pt idx="1175">
                  <c:v>761</c:v>
                </c:pt>
                <c:pt idx="1176">
                  <c:v>477</c:v>
                </c:pt>
                <c:pt idx="1177">
                  <c:v>410</c:v>
                </c:pt>
                <c:pt idx="1178">
                  <c:v>413</c:v>
                </c:pt>
                <c:pt idx="1179">
                  <c:v>534</c:v>
                </c:pt>
                <c:pt idx="1180">
                  <c:v>412</c:v>
                </c:pt>
                <c:pt idx="1181">
                  <c:v>388</c:v>
                </c:pt>
                <c:pt idx="1182">
                  <c:v>401</c:v>
                </c:pt>
                <c:pt idx="1183">
                  <c:v>385</c:v>
                </c:pt>
                <c:pt idx="1184">
                  <c:v>359</c:v>
                </c:pt>
                <c:pt idx="1185">
                  <c:v>358</c:v>
                </c:pt>
                <c:pt idx="1186">
                  <c:v>420</c:v>
                </c:pt>
                <c:pt idx="1187">
                  <c:v>799</c:v>
                </c:pt>
                <c:pt idx="1188">
                  <c:v>403</c:v>
                </c:pt>
                <c:pt idx="1189">
                  <c:v>380</c:v>
                </c:pt>
                <c:pt idx="1190">
                  <c:v>365</c:v>
                </c:pt>
                <c:pt idx="1191">
                  <c:v>342</c:v>
                </c:pt>
                <c:pt idx="1192">
                  <c:v>381</c:v>
                </c:pt>
                <c:pt idx="1193">
                  <c:v>375</c:v>
                </c:pt>
                <c:pt idx="1194">
                  <c:v>366</c:v>
                </c:pt>
                <c:pt idx="1195">
                  <c:v>370</c:v>
                </c:pt>
                <c:pt idx="1196">
                  <c:v>335</c:v>
                </c:pt>
                <c:pt idx="1197">
                  <c:v>312</c:v>
                </c:pt>
                <c:pt idx="1198">
                  <c:v>370</c:v>
                </c:pt>
                <c:pt idx="1199">
                  <c:v>734</c:v>
                </c:pt>
                <c:pt idx="1200">
                  <c:v>488</c:v>
                </c:pt>
                <c:pt idx="1201">
                  <c:v>385</c:v>
                </c:pt>
                <c:pt idx="1202">
                  <c:v>404</c:v>
                </c:pt>
                <c:pt idx="1203">
                  <c:v>374</c:v>
                </c:pt>
                <c:pt idx="1204">
                  <c:v>392</c:v>
                </c:pt>
                <c:pt idx="1205">
                  <c:v>431</c:v>
                </c:pt>
                <c:pt idx="1206">
                  <c:v>503</c:v>
                </c:pt>
                <c:pt idx="1207">
                  <c:v>386</c:v>
                </c:pt>
                <c:pt idx="1208">
                  <c:v>376</c:v>
                </c:pt>
                <c:pt idx="1209">
                  <c:v>387</c:v>
                </c:pt>
                <c:pt idx="1210">
                  <c:v>422</c:v>
                </c:pt>
                <c:pt idx="1211">
                  <c:v>1003</c:v>
                </c:pt>
                <c:pt idx="1212">
                  <c:v>442</c:v>
                </c:pt>
                <c:pt idx="1213">
                  <c:v>384</c:v>
                </c:pt>
                <c:pt idx="1214">
                  <c:v>448</c:v>
                </c:pt>
                <c:pt idx="1215">
                  <c:v>437</c:v>
                </c:pt>
                <c:pt idx="1216">
                  <c:v>370</c:v>
                </c:pt>
                <c:pt idx="1217">
                  <c:v>377</c:v>
                </c:pt>
                <c:pt idx="1218">
                  <c:v>432</c:v>
                </c:pt>
                <c:pt idx="1219">
                  <c:v>558</c:v>
                </c:pt>
                <c:pt idx="1220">
                  <c:v>490</c:v>
                </c:pt>
                <c:pt idx="1221">
                  <c:v>518</c:v>
                </c:pt>
                <c:pt idx="1222">
                  <c:v>808</c:v>
                </c:pt>
                <c:pt idx="1223">
                  <c:v>509</c:v>
                </c:pt>
                <c:pt idx="1224">
                  <c:v>723</c:v>
                </c:pt>
                <c:pt idx="1225">
                  <c:v>727</c:v>
                </c:pt>
                <c:pt idx="1226">
                  <c:v>781</c:v>
                </c:pt>
                <c:pt idx="1227">
                  <c:v>719</c:v>
                </c:pt>
                <c:pt idx="1228">
                  <c:v>857</c:v>
                </c:pt>
                <c:pt idx="1229">
                  <c:v>1001</c:v>
                </c:pt>
                <c:pt idx="1230">
                  <c:v>1011</c:v>
                </c:pt>
                <c:pt idx="1231">
                  <c:v>1140</c:v>
                </c:pt>
                <c:pt idx="1232">
                  <c:v>1177</c:v>
                </c:pt>
                <c:pt idx="1233">
                  <c:v>1411</c:v>
                </c:pt>
                <c:pt idx="1234">
                  <c:v>1772</c:v>
                </c:pt>
                <c:pt idx="1235">
                  <c:v>1836</c:v>
                </c:pt>
                <c:pt idx="1236">
                  <c:v>1692</c:v>
                </c:pt>
                <c:pt idx="1237">
                  <c:v>1450</c:v>
                </c:pt>
                <c:pt idx="1238">
                  <c:v>1342</c:v>
                </c:pt>
                <c:pt idx="1239">
                  <c:v>1349</c:v>
                </c:pt>
                <c:pt idx="1240">
                  <c:v>1409</c:v>
                </c:pt>
                <c:pt idx="1241">
                  <c:v>1765</c:v>
                </c:pt>
                <c:pt idx="1242">
                  <c:v>1560</c:v>
                </c:pt>
                <c:pt idx="1243">
                  <c:v>1294</c:v>
                </c:pt>
                <c:pt idx="1244">
                  <c:v>1428</c:v>
                </c:pt>
                <c:pt idx="1245">
                  <c:v>1486</c:v>
                </c:pt>
                <c:pt idx="1246">
                  <c:v>1700</c:v>
                </c:pt>
                <c:pt idx="1247">
                  <c:v>1201</c:v>
                </c:pt>
                <c:pt idx="1248">
                  <c:v>1576</c:v>
                </c:pt>
                <c:pt idx="1249">
                  <c:v>1474</c:v>
                </c:pt>
                <c:pt idx="1250">
                  <c:v>1318</c:v>
                </c:pt>
                <c:pt idx="1251">
                  <c:v>1320</c:v>
                </c:pt>
                <c:pt idx="1252">
                  <c:v>1242</c:v>
                </c:pt>
                <c:pt idx="1253">
                  <c:v>1203</c:v>
                </c:pt>
                <c:pt idx="1254">
                  <c:v>1188</c:v>
                </c:pt>
                <c:pt idx="1255">
                  <c:v>1139</c:v>
                </c:pt>
                <c:pt idx="1256">
                  <c:v>1094</c:v>
                </c:pt>
                <c:pt idx="1257">
                  <c:v>1251</c:v>
                </c:pt>
                <c:pt idx="1258">
                  <c:v>1308</c:v>
                </c:pt>
                <c:pt idx="1259">
                  <c:v>1385</c:v>
                </c:pt>
                <c:pt idx="1260">
                  <c:v>1160</c:v>
                </c:pt>
                <c:pt idx="1261">
                  <c:v>1111</c:v>
                </c:pt>
                <c:pt idx="1262">
                  <c:v>1072</c:v>
                </c:pt>
                <c:pt idx="1263">
                  <c:v>1150</c:v>
                </c:pt>
                <c:pt idx="1264">
                  <c:v>1179</c:v>
                </c:pt>
                <c:pt idx="1265">
                  <c:v>1158</c:v>
                </c:pt>
                <c:pt idx="1266">
                  <c:v>1101</c:v>
                </c:pt>
                <c:pt idx="1267">
                  <c:v>1206</c:v>
                </c:pt>
                <c:pt idx="1268">
                  <c:v>1193</c:v>
                </c:pt>
                <c:pt idx="1269">
                  <c:v>1289</c:v>
                </c:pt>
                <c:pt idx="1270">
                  <c:v>1253</c:v>
                </c:pt>
                <c:pt idx="1271">
                  <c:v>949</c:v>
                </c:pt>
                <c:pt idx="1272">
                  <c:v>1207</c:v>
                </c:pt>
                <c:pt idx="1273">
                  <c:v>1307</c:v>
                </c:pt>
                <c:pt idx="1274">
                  <c:v>1286</c:v>
                </c:pt>
                <c:pt idx="1275">
                  <c:v>1269</c:v>
                </c:pt>
                <c:pt idx="1276">
                  <c:v>1275</c:v>
                </c:pt>
                <c:pt idx="1277">
                  <c:v>1244</c:v>
                </c:pt>
                <c:pt idx="1278">
                  <c:v>1148</c:v>
                </c:pt>
                <c:pt idx="1279">
                  <c:v>1272</c:v>
                </c:pt>
                <c:pt idx="1280">
                  <c:v>1287</c:v>
                </c:pt>
                <c:pt idx="1281">
                  <c:v>1382</c:v>
                </c:pt>
                <c:pt idx="1282">
                  <c:v>1282</c:v>
                </c:pt>
                <c:pt idx="1283">
                  <c:v>1367</c:v>
                </c:pt>
                <c:pt idx="1284">
                  <c:v>1254</c:v>
                </c:pt>
                <c:pt idx="1285">
                  <c:v>1251</c:v>
                </c:pt>
                <c:pt idx="1286">
                  <c:v>1175</c:v>
                </c:pt>
                <c:pt idx="1287">
                  <c:v>1201</c:v>
                </c:pt>
                <c:pt idx="1288">
                  <c:v>1213</c:v>
                </c:pt>
                <c:pt idx="1289">
                  <c:v>1146</c:v>
                </c:pt>
                <c:pt idx="1290">
                  <c:v>1183</c:v>
                </c:pt>
                <c:pt idx="1291">
                  <c:v>1301</c:v>
                </c:pt>
                <c:pt idx="1292">
                  <c:v>1354</c:v>
                </c:pt>
                <c:pt idx="1293">
                  <c:v>1191</c:v>
                </c:pt>
                <c:pt idx="1294">
                  <c:v>1328</c:v>
                </c:pt>
                <c:pt idx="1295">
                  <c:v>840</c:v>
                </c:pt>
                <c:pt idx="1296">
                  <c:v>1454</c:v>
                </c:pt>
                <c:pt idx="1297">
                  <c:v>1297</c:v>
                </c:pt>
                <c:pt idx="1298">
                  <c:v>1155</c:v>
                </c:pt>
                <c:pt idx="1299">
                  <c:v>1182</c:v>
                </c:pt>
                <c:pt idx="1300">
                  <c:v>1240</c:v>
                </c:pt>
                <c:pt idx="1301">
                  <c:v>1312</c:v>
                </c:pt>
                <c:pt idx="1302">
                  <c:v>1264</c:v>
                </c:pt>
                <c:pt idx="1303">
                  <c:v>1373</c:v>
                </c:pt>
                <c:pt idx="1304">
                  <c:v>1264</c:v>
                </c:pt>
                <c:pt idx="1305">
                  <c:v>1324</c:v>
                </c:pt>
                <c:pt idx="1306">
                  <c:v>1368</c:v>
                </c:pt>
                <c:pt idx="1307">
                  <c:v>1448</c:v>
                </c:pt>
                <c:pt idx="1308">
                  <c:v>1499</c:v>
                </c:pt>
                <c:pt idx="1309">
                  <c:v>1407</c:v>
                </c:pt>
                <c:pt idx="1310">
                  <c:v>1599</c:v>
                </c:pt>
                <c:pt idx="1311">
                  <c:v>1367</c:v>
                </c:pt>
                <c:pt idx="1312">
                  <c:v>1415</c:v>
                </c:pt>
                <c:pt idx="1313">
                  <c:v>1409</c:v>
                </c:pt>
                <c:pt idx="1314">
                  <c:v>1439</c:v>
                </c:pt>
                <c:pt idx="1315">
                  <c:v>1409</c:v>
                </c:pt>
                <c:pt idx="1316">
                  <c:v>1374</c:v>
                </c:pt>
                <c:pt idx="1317">
                  <c:v>1432</c:v>
                </c:pt>
                <c:pt idx="1318">
                  <c:v>1543</c:v>
                </c:pt>
                <c:pt idx="1319">
                  <c:v>1069</c:v>
                </c:pt>
                <c:pt idx="1320">
                  <c:v>1601</c:v>
                </c:pt>
                <c:pt idx="1321">
                  <c:v>1462</c:v>
                </c:pt>
                <c:pt idx="1322">
                  <c:v>1360</c:v>
                </c:pt>
                <c:pt idx="1323">
                  <c:v>1328</c:v>
                </c:pt>
                <c:pt idx="1324">
                  <c:v>1349</c:v>
                </c:pt>
                <c:pt idx="1325">
                  <c:v>1375</c:v>
                </c:pt>
                <c:pt idx="1326">
                  <c:v>1468</c:v>
                </c:pt>
                <c:pt idx="1327">
                  <c:v>1479</c:v>
                </c:pt>
                <c:pt idx="1328">
                  <c:v>1428</c:v>
                </c:pt>
                <c:pt idx="1329">
                  <c:v>1344</c:v>
                </c:pt>
                <c:pt idx="1330">
                  <c:v>1300</c:v>
                </c:pt>
                <c:pt idx="1331">
                  <c:v>1371</c:v>
                </c:pt>
                <c:pt idx="1332">
                  <c:v>1450</c:v>
                </c:pt>
                <c:pt idx="1333">
                  <c:v>1450</c:v>
                </c:pt>
                <c:pt idx="1334">
                  <c:v>1388</c:v>
                </c:pt>
                <c:pt idx="1335">
                  <c:v>1271</c:v>
                </c:pt>
                <c:pt idx="1336">
                  <c:v>1339</c:v>
                </c:pt>
                <c:pt idx="1337">
                  <c:v>1285</c:v>
                </c:pt>
                <c:pt idx="1338">
                  <c:v>1235</c:v>
                </c:pt>
                <c:pt idx="1339">
                  <c:v>1236</c:v>
                </c:pt>
                <c:pt idx="1340">
                  <c:v>1274</c:v>
                </c:pt>
                <c:pt idx="1341">
                  <c:v>1187</c:v>
                </c:pt>
                <c:pt idx="1342">
                  <c:v>1393</c:v>
                </c:pt>
                <c:pt idx="1343">
                  <c:v>826</c:v>
                </c:pt>
                <c:pt idx="1344">
                  <c:v>1254</c:v>
                </c:pt>
                <c:pt idx="1345">
                  <c:v>1218</c:v>
                </c:pt>
                <c:pt idx="1346">
                  <c:v>1134</c:v>
                </c:pt>
                <c:pt idx="1347">
                  <c:v>1157</c:v>
                </c:pt>
                <c:pt idx="1348">
                  <c:v>1172</c:v>
                </c:pt>
                <c:pt idx="1349">
                  <c:v>1173</c:v>
                </c:pt>
                <c:pt idx="1350">
                  <c:v>1205</c:v>
                </c:pt>
                <c:pt idx="1351">
                  <c:v>1175</c:v>
                </c:pt>
                <c:pt idx="1352">
                  <c:v>1240</c:v>
                </c:pt>
                <c:pt idx="1353">
                  <c:v>1096</c:v>
                </c:pt>
                <c:pt idx="1354">
                  <c:v>1059</c:v>
                </c:pt>
                <c:pt idx="1355">
                  <c:v>1174</c:v>
                </c:pt>
                <c:pt idx="1356">
                  <c:v>1100</c:v>
                </c:pt>
                <c:pt idx="1357">
                  <c:v>1198</c:v>
                </c:pt>
                <c:pt idx="1358">
                  <c:v>1207</c:v>
                </c:pt>
                <c:pt idx="1359">
                  <c:v>995</c:v>
                </c:pt>
                <c:pt idx="1360">
                  <c:v>1102</c:v>
                </c:pt>
                <c:pt idx="1361">
                  <c:v>1100</c:v>
                </c:pt>
                <c:pt idx="1362">
                  <c:v>981</c:v>
                </c:pt>
                <c:pt idx="1363">
                  <c:v>1083</c:v>
                </c:pt>
                <c:pt idx="1364">
                  <c:v>1020</c:v>
                </c:pt>
                <c:pt idx="1365">
                  <c:v>987</c:v>
                </c:pt>
                <c:pt idx="1366">
                  <c:v>1050</c:v>
                </c:pt>
                <c:pt idx="1367">
                  <c:v>736</c:v>
                </c:pt>
                <c:pt idx="1368">
                  <c:v>1046</c:v>
                </c:pt>
                <c:pt idx="1369">
                  <c:v>1040</c:v>
                </c:pt>
                <c:pt idx="1370">
                  <c:v>1089</c:v>
                </c:pt>
                <c:pt idx="1371">
                  <c:v>1082</c:v>
                </c:pt>
                <c:pt idx="1372">
                  <c:v>976</c:v>
                </c:pt>
                <c:pt idx="1373">
                  <c:v>1053</c:v>
                </c:pt>
                <c:pt idx="1374">
                  <c:v>1224</c:v>
                </c:pt>
                <c:pt idx="1375">
                  <c:v>992</c:v>
                </c:pt>
                <c:pt idx="1376">
                  <c:v>1034</c:v>
                </c:pt>
                <c:pt idx="1377">
                  <c:v>1070</c:v>
                </c:pt>
                <c:pt idx="1378">
                  <c:v>974</c:v>
                </c:pt>
                <c:pt idx="1379">
                  <c:v>1158</c:v>
                </c:pt>
                <c:pt idx="1380">
                  <c:v>1186</c:v>
                </c:pt>
                <c:pt idx="1381">
                  <c:v>958</c:v>
                </c:pt>
                <c:pt idx="1382">
                  <c:v>1113</c:v>
                </c:pt>
                <c:pt idx="1383">
                  <c:v>1084</c:v>
                </c:pt>
                <c:pt idx="1384">
                  <c:v>1015</c:v>
                </c:pt>
                <c:pt idx="1385">
                  <c:v>1170</c:v>
                </c:pt>
                <c:pt idx="1386">
                  <c:v>1172</c:v>
                </c:pt>
                <c:pt idx="1387">
                  <c:v>1240</c:v>
                </c:pt>
                <c:pt idx="1388">
                  <c:v>1336</c:v>
                </c:pt>
                <c:pt idx="1389">
                  <c:v>1186</c:v>
                </c:pt>
                <c:pt idx="1390">
                  <c:v>1223</c:v>
                </c:pt>
                <c:pt idx="1391">
                  <c:v>844</c:v>
                </c:pt>
                <c:pt idx="1392">
                  <c:v>1323</c:v>
                </c:pt>
                <c:pt idx="1393">
                  <c:v>1279</c:v>
                </c:pt>
                <c:pt idx="1394">
                  <c:v>1180</c:v>
                </c:pt>
                <c:pt idx="1395">
                  <c:v>1213</c:v>
                </c:pt>
                <c:pt idx="1396">
                  <c:v>1263</c:v>
                </c:pt>
                <c:pt idx="1397">
                  <c:v>1235</c:v>
                </c:pt>
                <c:pt idx="1398">
                  <c:v>1285</c:v>
                </c:pt>
                <c:pt idx="1399">
                  <c:v>1324</c:v>
                </c:pt>
                <c:pt idx="1400">
                  <c:v>1330</c:v>
                </c:pt>
                <c:pt idx="1401">
                  <c:v>1247</c:v>
                </c:pt>
                <c:pt idx="1402">
                  <c:v>1319</c:v>
                </c:pt>
                <c:pt idx="1403">
                  <c:v>863</c:v>
                </c:pt>
                <c:pt idx="1404">
                  <c:v>1361</c:v>
                </c:pt>
                <c:pt idx="1405">
                  <c:v>1284</c:v>
                </c:pt>
                <c:pt idx="1406">
                  <c:v>1310</c:v>
                </c:pt>
                <c:pt idx="1407">
                  <c:v>1282</c:v>
                </c:pt>
                <c:pt idx="1408">
                  <c:v>1252</c:v>
                </c:pt>
                <c:pt idx="1409">
                  <c:v>1232</c:v>
                </c:pt>
                <c:pt idx="1410">
                  <c:v>1258</c:v>
                </c:pt>
                <c:pt idx="1411">
                  <c:v>1173</c:v>
                </c:pt>
                <c:pt idx="1412">
                  <c:v>1128</c:v>
                </c:pt>
                <c:pt idx="1413">
                  <c:v>1144</c:v>
                </c:pt>
                <c:pt idx="1414">
                  <c:v>1179</c:v>
                </c:pt>
                <c:pt idx="1415">
                  <c:v>1163</c:v>
                </c:pt>
                <c:pt idx="1416">
                  <c:v>1107</c:v>
                </c:pt>
                <c:pt idx="1417">
                  <c:v>1128</c:v>
                </c:pt>
                <c:pt idx="1418">
                  <c:v>1289</c:v>
                </c:pt>
                <c:pt idx="1419">
                  <c:v>1254</c:v>
                </c:pt>
                <c:pt idx="1420">
                  <c:v>1283</c:v>
                </c:pt>
                <c:pt idx="1421">
                  <c:v>1085</c:v>
                </c:pt>
                <c:pt idx="1422">
                  <c:v>1167</c:v>
                </c:pt>
                <c:pt idx="1423">
                  <c:v>1124</c:v>
                </c:pt>
                <c:pt idx="1424">
                  <c:v>1081</c:v>
                </c:pt>
                <c:pt idx="1425">
                  <c:v>1019</c:v>
                </c:pt>
                <c:pt idx="1426">
                  <c:v>1001</c:v>
                </c:pt>
                <c:pt idx="1427">
                  <c:v>728</c:v>
                </c:pt>
                <c:pt idx="1428">
                  <c:v>949</c:v>
                </c:pt>
                <c:pt idx="1429">
                  <c:v>993</c:v>
                </c:pt>
                <c:pt idx="1430">
                  <c:v>986</c:v>
                </c:pt>
                <c:pt idx="1431">
                  <c:v>883</c:v>
                </c:pt>
                <c:pt idx="1432">
                  <c:v>820</c:v>
                </c:pt>
                <c:pt idx="1433">
                  <c:v>831</c:v>
                </c:pt>
                <c:pt idx="1434">
                  <c:v>797</c:v>
                </c:pt>
                <c:pt idx="1435">
                  <c:v>766</c:v>
                </c:pt>
                <c:pt idx="1436">
                  <c:v>831</c:v>
                </c:pt>
                <c:pt idx="1437">
                  <c:v>810</c:v>
                </c:pt>
                <c:pt idx="1438">
                  <c:v>781</c:v>
                </c:pt>
                <c:pt idx="1439">
                  <c:v>785</c:v>
                </c:pt>
                <c:pt idx="1440">
                  <c:v>761</c:v>
                </c:pt>
                <c:pt idx="1441">
                  <c:v>721</c:v>
                </c:pt>
                <c:pt idx="1442">
                  <c:v>675</c:v>
                </c:pt>
                <c:pt idx="1443">
                  <c:v>707</c:v>
                </c:pt>
                <c:pt idx="1444">
                  <c:v>660</c:v>
                </c:pt>
                <c:pt idx="1445">
                  <c:v>605</c:v>
                </c:pt>
                <c:pt idx="1446">
                  <c:v>647</c:v>
                </c:pt>
                <c:pt idx="1447">
                  <c:v>692</c:v>
                </c:pt>
                <c:pt idx="1448">
                  <c:v>618</c:v>
                </c:pt>
                <c:pt idx="1449">
                  <c:v>584</c:v>
                </c:pt>
                <c:pt idx="1450">
                  <c:v>545</c:v>
                </c:pt>
                <c:pt idx="1451">
                  <c:v>714</c:v>
                </c:pt>
                <c:pt idx="1452">
                  <c:v>573</c:v>
                </c:pt>
                <c:pt idx="1453">
                  <c:v>589</c:v>
                </c:pt>
                <c:pt idx="1454">
                  <c:v>556</c:v>
                </c:pt>
                <c:pt idx="1455">
                  <c:v>571</c:v>
                </c:pt>
                <c:pt idx="1456">
                  <c:v>571</c:v>
                </c:pt>
                <c:pt idx="1457">
                  <c:v>558</c:v>
                </c:pt>
                <c:pt idx="1458">
                  <c:v>555</c:v>
                </c:pt>
                <c:pt idx="1459">
                  <c:v>514</c:v>
                </c:pt>
                <c:pt idx="1460">
                  <c:v>503</c:v>
                </c:pt>
                <c:pt idx="1461">
                  <c:v>503</c:v>
                </c:pt>
                <c:pt idx="1462">
                  <c:v>505</c:v>
                </c:pt>
                <c:pt idx="1463">
                  <c:v>1009</c:v>
                </c:pt>
                <c:pt idx="1464">
                  <c:v>481</c:v>
                </c:pt>
                <c:pt idx="1465">
                  <c:v>450</c:v>
                </c:pt>
                <c:pt idx="1466">
                  <c:v>454</c:v>
                </c:pt>
                <c:pt idx="1467">
                  <c:v>417</c:v>
                </c:pt>
                <c:pt idx="1468">
                  <c:v>445</c:v>
                </c:pt>
                <c:pt idx="1469">
                  <c:v>415</c:v>
                </c:pt>
                <c:pt idx="1470">
                  <c:v>364</c:v>
                </c:pt>
                <c:pt idx="1471">
                  <c:v>374</c:v>
                </c:pt>
                <c:pt idx="1472">
                  <c:v>386</c:v>
                </c:pt>
                <c:pt idx="1473">
                  <c:v>393</c:v>
                </c:pt>
                <c:pt idx="1474">
                  <c:v>412</c:v>
                </c:pt>
                <c:pt idx="1475">
                  <c:v>645</c:v>
                </c:pt>
                <c:pt idx="1476">
                  <c:v>438</c:v>
                </c:pt>
                <c:pt idx="1477">
                  <c:v>407</c:v>
                </c:pt>
                <c:pt idx="1478">
                  <c:v>393</c:v>
                </c:pt>
                <c:pt idx="1479">
                  <c:v>426</c:v>
                </c:pt>
                <c:pt idx="1480">
                  <c:v>359</c:v>
                </c:pt>
                <c:pt idx="1481">
                  <c:v>375</c:v>
                </c:pt>
                <c:pt idx="1482">
                  <c:v>353</c:v>
                </c:pt>
                <c:pt idx="1483">
                  <c:v>358</c:v>
                </c:pt>
                <c:pt idx="1484">
                  <c:v>367</c:v>
                </c:pt>
                <c:pt idx="1485">
                  <c:v>363</c:v>
                </c:pt>
                <c:pt idx="1486">
                  <c:v>311</c:v>
                </c:pt>
                <c:pt idx="1487">
                  <c:v>888</c:v>
                </c:pt>
                <c:pt idx="1488">
                  <c:v>379</c:v>
                </c:pt>
                <c:pt idx="1489">
                  <c:v>374</c:v>
                </c:pt>
                <c:pt idx="1490">
                  <c:v>351</c:v>
                </c:pt>
                <c:pt idx="1491">
                  <c:v>334</c:v>
                </c:pt>
                <c:pt idx="1492">
                  <c:v>316</c:v>
                </c:pt>
                <c:pt idx="1493">
                  <c:v>365</c:v>
                </c:pt>
                <c:pt idx="1494">
                  <c:v>331</c:v>
                </c:pt>
                <c:pt idx="1495">
                  <c:v>331</c:v>
                </c:pt>
                <c:pt idx="1496">
                  <c:v>336</c:v>
                </c:pt>
                <c:pt idx="1497">
                  <c:v>388</c:v>
                </c:pt>
                <c:pt idx="1498">
                  <c:v>334</c:v>
                </c:pt>
                <c:pt idx="1499">
                  <c:v>670</c:v>
                </c:pt>
                <c:pt idx="1500">
                  <c:v>431</c:v>
                </c:pt>
                <c:pt idx="1501">
                  <c:v>365</c:v>
                </c:pt>
                <c:pt idx="1502">
                  <c:v>353</c:v>
                </c:pt>
                <c:pt idx="1503">
                  <c:v>320</c:v>
                </c:pt>
                <c:pt idx="1504">
                  <c:v>343</c:v>
                </c:pt>
                <c:pt idx="1505">
                  <c:v>286</c:v>
                </c:pt>
                <c:pt idx="1506">
                  <c:v>370</c:v>
                </c:pt>
                <c:pt idx="1507">
                  <c:v>329</c:v>
                </c:pt>
                <c:pt idx="1508">
                  <c:v>357</c:v>
                </c:pt>
                <c:pt idx="1509">
                  <c:v>367</c:v>
                </c:pt>
                <c:pt idx="1510">
                  <c:v>334</c:v>
                </c:pt>
                <c:pt idx="1511">
                  <c:v>427</c:v>
                </c:pt>
                <c:pt idx="1512">
                  <c:v>417</c:v>
                </c:pt>
                <c:pt idx="1513">
                  <c:v>372</c:v>
                </c:pt>
                <c:pt idx="1514">
                  <c:v>437</c:v>
                </c:pt>
                <c:pt idx="1515">
                  <c:v>375</c:v>
                </c:pt>
                <c:pt idx="1516">
                  <c:v>402</c:v>
                </c:pt>
                <c:pt idx="1517">
                  <c:v>381</c:v>
                </c:pt>
                <c:pt idx="1518">
                  <c:v>406</c:v>
                </c:pt>
                <c:pt idx="1519">
                  <c:v>423</c:v>
                </c:pt>
                <c:pt idx="1520">
                  <c:v>456</c:v>
                </c:pt>
                <c:pt idx="1521">
                  <c:v>397</c:v>
                </c:pt>
                <c:pt idx="1522">
                  <c:v>440</c:v>
                </c:pt>
                <c:pt idx="1523">
                  <c:v>336</c:v>
                </c:pt>
                <c:pt idx="1524">
                  <c:v>481</c:v>
                </c:pt>
                <c:pt idx="1525">
                  <c:v>443</c:v>
                </c:pt>
                <c:pt idx="1526">
                  <c:v>507</c:v>
                </c:pt>
                <c:pt idx="1527">
                  <c:v>486</c:v>
                </c:pt>
                <c:pt idx="1528">
                  <c:v>525</c:v>
                </c:pt>
                <c:pt idx="1529">
                  <c:v>518</c:v>
                </c:pt>
                <c:pt idx="1530">
                  <c:v>507</c:v>
                </c:pt>
                <c:pt idx="1531">
                  <c:v>523</c:v>
                </c:pt>
                <c:pt idx="1532">
                  <c:v>621</c:v>
                </c:pt>
                <c:pt idx="1533">
                  <c:v>626</c:v>
                </c:pt>
                <c:pt idx="1534">
                  <c:v>664</c:v>
                </c:pt>
                <c:pt idx="1535">
                  <c:v>677</c:v>
                </c:pt>
                <c:pt idx="1536">
                  <c:v>630</c:v>
                </c:pt>
                <c:pt idx="1537">
                  <c:v>675</c:v>
                </c:pt>
                <c:pt idx="1538">
                  <c:v>660</c:v>
                </c:pt>
                <c:pt idx="1539">
                  <c:v>617</c:v>
                </c:pt>
                <c:pt idx="1540">
                  <c:v>738</c:v>
                </c:pt>
                <c:pt idx="1541">
                  <c:v>779</c:v>
                </c:pt>
                <c:pt idx="1542">
                  <c:v>811</c:v>
                </c:pt>
                <c:pt idx="1543">
                  <c:v>830</c:v>
                </c:pt>
                <c:pt idx="1544">
                  <c:v>785</c:v>
                </c:pt>
                <c:pt idx="1545">
                  <c:v>875</c:v>
                </c:pt>
                <c:pt idx="1546">
                  <c:v>837</c:v>
                </c:pt>
                <c:pt idx="1547">
                  <c:v>613</c:v>
                </c:pt>
                <c:pt idx="1548">
                  <c:v>897</c:v>
                </c:pt>
                <c:pt idx="1549">
                  <c:v>924</c:v>
                </c:pt>
                <c:pt idx="1550">
                  <c:v>871</c:v>
                </c:pt>
                <c:pt idx="1551">
                  <c:v>886</c:v>
                </c:pt>
                <c:pt idx="1552">
                  <c:v>883</c:v>
                </c:pt>
                <c:pt idx="1553">
                  <c:v>867</c:v>
                </c:pt>
                <c:pt idx="1554">
                  <c:v>884</c:v>
                </c:pt>
                <c:pt idx="1555">
                  <c:v>845</c:v>
                </c:pt>
                <c:pt idx="1556">
                  <c:v>841</c:v>
                </c:pt>
                <c:pt idx="1557">
                  <c:v>862</c:v>
                </c:pt>
                <c:pt idx="1558">
                  <c:v>982</c:v>
                </c:pt>
                <c:pt idx="1559">
                  <c:v>880</c:v>
                </c:pt>
                <c:pt idx="1560">
                  <c:v>989</c:v>
                </c:pt>
                <c:pt idx="1561">
                  <c:v>917</c:v>
                </c:pt>
                <c:pt idx="1562">
                  <c:v>929</c:v>
                </c:pt>
                <c:pt idx="1563">
                  <c:v>923</c:v>
                </c:pt>
                <c:pt idx="1564">
                  <c:v>936</c:v>
                </c:pt>
                <c:pt idx="1565">
                  <c:v>1019</c:v>
                </c:pt>
                <c:pt idx="1566">
                  <c:v>952</c:v>
                </c:pt>
                <c:pt idx="1567">
                  <c:v>1083</c:v>
                </c:pt>
                <c:pt idx="1568">
                  <c:v>947</c:v>
                </c:pt>
                <c:pt idx="1569">
                  <c:v>929</c:v>
                </c:pt>
                <c:pt idx="1570">
                  <c:v>949</c:v>
                </c:pt>
                <c:pt idx="1571">
                  <c:v>687</c:v>
                </c:pt>
                <c:pt idx="1572">
                  <c:v>1005</c:v>
                </c:pt>
                <c:pt idx="1573">
                  <c:v>964</c:v>
                </c:pt>
                <c:pt idx="1574">
                  <c:v>1046</c:v>
                </c:pt>
                <c:pt idx="1575">
                  <c:v>928</c:v>
                </c:pt>
                <c:pt idx="1576">
                  <c:v>1061</c:v>
                </c:pt>
                <c:pt idx="1577">
                  <c:v>964</c:v>
                </c:pt>
                <c:pt idx="1578">
                  <c:v>933</c:v>
                </c:pt>
                <c:pt idx="1579">
                  <c:v>928</c:v>
                </c:pt>
                <c:pt idx="1580">
                  <c:v>991</c:v>
                </c:pt>
                <c:pt idx="1581">
                  <c:v>954</c:v>
                </c:pt>
                <c:pt idx="1582">
                  <c:v>973</c:v>
                </c:pt>
                <c:pt idx="1583">
                  <c:v>967</c:v>
                </c:pt>
                <c:pt idx="1584">
                  <c:v>938</c:v>
                </c:pt>
                <c:pt idx="1585">
                  <c:v>859</c:v>
                </c:pt>
                <c:pt idx="1586">
                  <c:v>904</c:v>
                </c:pt>
                <c:pt idx="1587">
                  <c:v>906</c:v>
                </c:pt>
                <c:pt idx="1588">
                  <c:v>893</c:v>
                </c:pt>
                <c:pt idx="1589">
                  <c:v>886</c:v>
                </c:pt>
                <c:pt idx="1590">
                  <c:v>891</c:v>
                </c:pt>
                <c:pt idx="1591">
                  <c:v>866</c:v>
                </c:pt>
                <c:pt idx="1592">
                  <c:v>930</c:v>
                </c:pt>
                <c:pt idx="1593">
                  <c:v>911</c:v>
                </c:pt>
                <c:pt idx="1594">
                  <c:v>864</c:v>
                </c:pt>
                <c:pt idx="1595">
                  <c:v>638</c:v>
                </c:pt>
                <c:pt idx="1596">
                  <c:v>884</c:v>
                </c:pt>
                <c:pt idx="1597">
                  <c:v>860</c:v>
                </c:pt>
                <c:pt idx="1598">
                  <c:v>931</c:v>
                </c:pt>
                <c:pt idx="1599">
                  <c:v>928</c:v>
                </c:pt>
                <c:pt idx="1600">
                  <c:v>883</c:v>
                </c:pt>
                <c:pt idx="1601">
                  <c:v>906</c:v>
                </c:pt>
                <c:pt idx="1602">
                  <c:v>938</c:v>
                </c:pt>
                <c:pt idx="1603">
                  <c:v>815</c:v>
                </c:pt>
                <c:pt idx="1604">
                  <c:v>910</c:v>
                </c:pt>
                <c:pt idx="1605">
                  <c:v>834</c:v>
                </c:pt>
                <c:pt idx="1606">
                  <c:v>865</c:v>
                </c:pt>
                <c:pt idx="1607">
                  <c:v>643</c:v>
                </c:pt>
                <c:pt idx="1608">
                  <c:v>892</c:v>
                </c:pt>
                <c:pt idx="1609">
                  <c:v>928</c:v>
                </c:pt>
                <c:pt idx="1610">
                  <c:v>855</c:v>
                </c:pt>
                <c:pt idx="1611">
                  <c:v>901</c:v>
                </c:pt>
                <c:pt idx="1612">
                  <c:v>866</c:v>
                </c:pt>
                <c:pt idx="1613">
                  <c:v>970</c:v>
                </c:pt>
                <c:pt idx="1614">
                  <c:v>978</c:v>
                </c:pt>
                <c:pt idx="1615">
                  <c:v>984</c:v>
                </c:pt>
                <c:pt idx="1616">
                  <c:v>1053</c:v>
                </c:pt>
                <c:pt idx="1617">
                  <c:v>1057</c:v>
                </c:pt>
                <c:pt idx="1618">
                  <c:v>1020</c:v>
                </c:pt>
                <c:pt idx="1619">
                  <c:v>1266</c:v>
                </c:pt>
                <c:pt idx="1620">
                  <c:v>1297</c:v>
                </c:pt>
                <c:pt idx="1621">
                  <c:v>1251</c:v>
                </c:pt>
                <c:pt idx="1622">
                  <c:v>1175</c:v>
                </c:pt>
                <c:pt idx="1623">
                  <c:v>1269</c:v>
                </c:pt>
                <c:pt idx="1624">
                  <c:v>1210</c:v>
                </c:pt>
                <c:pt idx="1625">
                  <c:v>1119</c:v>
                </c:pt>
                <c:pt idx="1626">
                  <c:v>1159</c:v>
                </c:pt>
                <c:pt idx="1627">
                  <c:v>1156</c:v>
                </c:pt>
                <c:pt idx="1628">
                  <c:v>1123</c:v>
                </c:pt>
                <c:pt idx="1629">
                  <c:v>1092</c:v>
                </c:pt>
                <c:pt idx="1630">
                  <c:v>1021</c:v>
                </c:pt>
                <c:pt idx="1631">
                  <c:v>761</c:v>
                </c:pt>
                <c:pt idx="1632">
                  <c:v>1252</c:v>
                </c:pt>
                <c:pt idx="1633">
                  <c:v>1233</c:v>
                </c:pt>
                <c:pt idx="1634">
                  <c:v>1271</c:v>
                </c:pt>
                <c:pt idx="1635">
                  <c:v>1205</c:v>
                </c:pt>
                <c:pt idx="1636">
                  <c:v>1221</c:v>
                </c:pt>
                <c:pt idx="1637">
                  <c:v>1249</c:v>
                </c:pt>
                <c:pt idx="1638">
                  <c:v>1264</c:v>
                </c:pt>
                <c:pt idx="1639">
                  <c:v>1206</c:v>
                </c:pt>
                <c:pt idx="1640">
                  <c:v>1205</c:v>
                </c:pt>
                <c:pt idx="1641">
                  <c:v>1206</c:v>
                </c:pt>
                <c:pt idx="1642">
                  <c:v>1301</c:v>
                </c:pt>
                <c:pt idx="1643">
                  <c:v>1218</c:v>
                </c:pt>
                <c:pt idx="1644">
                  <c:v>1330</c:v>
                </c:pt>
                <c:pt idx="1645">
                  <c:v>1331</c:v>
                </c:pt>
                <c:pt idx="1646">
                  <c:v>1255</c:v>
                </c:pt>
                <c:pt idx="1647">
                  <c:v>1260</c:v>
                </c:pt>
                <c:pt idx="1648">
                  <c:v>1283</c:v>
                </c:pt>
                <c:pt idx="1649">
                  <c:v>1295</c:v>
                </c:pt>
                <c:pt idx="1650">
                  <c:v>1336</c:v>
                </c:pt>
                <c:pt idx="1651">
                  <c:v>1334</c:v>
                </c:pt>
                <c:pt idx="1652">
                  <c:v>1314</c:v>
                </c:pt>
                <c:pt idx="1653">
                  <c:v>1248</c:v>
                </c:pt>
                <c:pt idx="1654">
                  <c:v>1279</c:v>
                </c:pt>
                <c:pt idx="1655">
                  <c:v>827</c:v>
                </c:pt>
                <c:pt idx="1656">
                  <c:v>1224</c:v>
                </c:pt>
                <c:pt idx="1657">
                  <c:v>1215</c:v>
                </c:pt>
                <c:pt idx="1658">
                  <c:v>1251</c:v>
                </c:pt>
                <c:pt idx="1659">
                  <c:v>1348</c:v>
                </c:pt>
                <c:pt idx="1660">
                  <c:v>1278</c:v>
                </c:pt>
                <c:pt idx="1661">
                  <c:v>1334</c:v>
                </c:pt>
                <c:pt idx="1662">
                  <c:v>1311</c:v>
                </c:pt>
                <c:pt idx="1663">
                  <c:v>1269</c:v>
                </c:pt>
                <c:pt idx="1664">
                  <c:v>1225</c:v>
                </c:pt>
                <c:pt idx="1665">
                  <c:v>1344</c:v>
                </c:pt>
                <c:pt idx="1666">
                  <c:v>1354</c:v>
                </c:pt>
                <c:pt idx="1667">
                  <c:v>1506</c:v>
                </c:pt>
                <c:pt idx="1668">
                  <c:v>1613</c:v>
                </c:pt>
                <c:pt idx="1669">
                  <c:v>1525</c:v>
                </c:pt>
                <c:pt idx="1670">
                  <c:v>1476</c:v>
                </c:pt>
                <c:pt idx="1671">
                  <c:v>1495</c:v>
                </c:pt>
                <c:pt idx="1672">
                  <c:v>1373</c:v>
                </c:pt>
                <c:pt idx="1673">
                  <c:v>1354</c:v>
                </c:pt>
                <c:pt idx="1674">
                  <c:v>1405</c:v>
                </c:pt>
                <c:pt idx="1675">
                  <c:v>1412</c:v>
                </c:pt>
                <c:pt idx="1676">
                  <c:v>1416</c:v>
                </c:pt>
                <c:pt idx="1677">
                  <c:v>1291</c:v>
                </c:pt>
                <c:pt idx="1678">
                  <c:v>1370</c:v>
                </c:pt>
                <c:pt idx="1679">
                  <c:v>971</c:v>
                </c:pt>
                <c:pt idx="1680">
                  <c:v>1461</c:v>
                </c:pt>
                <c:pt idx="1681">
                  <c:v>1411</c:v>
                </c:pt>
                <c:pt idx="1682">
                  <c:v>1422</c:v>
                </c:pt>
                <c:pt idx="1683">
                  <c:v>1443</c:v>
                </c:pt>
                <c:pt idx="1684">
                  <c:v>1906</c:v>
                </c:pt>
                <c:pt idx="1685">
                  <c:v>1773</c:v>
                </c:pt>
                <c:pt idx="1686">
                  <c:v>1704</c:v>
                </c:pt>
                <c:pt idx="1687">
                  <c:v>1599</c:v>
                </c:pt>
                <c:pt idx="1688">
                  <c:v>1578</c:v>
                </c:pt>
                <c:pt idx="1689">
                  <c:v>1460</c:v>
                </c:pt>
                <c:pt idx="1690">
                  <c:v>1479</c:v>
                </c:pt>
                <c:pt idx="1691">
                  <c:v>1455</c:v>
                </c:pt>
                <c:pt idx="1692">
                  <c:v>1485</c:v>
                </c:pt>
                <c:pt idx="1693">
                  <c:v>1401</c:v>
                </c:pt>
                <c:pt idx="1694">
                  <c:v>1463</c:v>
                </c:pt>
                <c:pt idx="1695">
                  <c:v>1392</c:v>
                </c:pt>
                <c:pt idx="1696">
                  <c:v>1415</c:v>
                </c:pt>
                <c:pt idx="1697">
                  <c:v>1389</c:v>
                </c:pt>
                <c:pt idx="1698">
                  <c:v>1453</c:v>
                </c:pt>
                <c:pt idx="1699">
                  <c:v>1401</c:v>
                </c:pt>
                <c:pt idx="1700">
                  <c:v>1370</c:v>
                </c:pt>
                <c:pt idx="1701">
                  <c:v>1336</c:v>
                </c:pt>
                <c:pt idx="1702">
                  <c:v>1262</c:v>
                </c:pt>
                <c:pt idx="1703">
                  <c:v>887</c:v>
                </c:pt>
                <c:pt idx="1704">
                  <c:v>1154</c:v>
                </c:pt>
                <c:pt idx="1705">
                  <c:v>1143</c:v>
                </c:pt>
                <c:pt idx="1706">
                  <c:v>1120</c:v>
                </c:pt>
                <c:pt idx="1707">
                  <c:v>1121</c:v>
                </c:pt>
                <c:pt idx="1708">
                  <c:v>1126</c:v>
                </c:pt>
                <c:pt idx="1709">
                  <c:v>1085</c:v>
                </c:pt>
                <c:pt idx="1710">
                  <c:v>1098</c:v>
                </c:pt>
                <c:pt idx="1711">
                  <c:v>1172</c:v>
                </c:pt>
                <c:pt idx="1712">
                  <c:v>1033</c:v>
                </c:pt>
                <c:pt idx="1713">
                  <c:v>1039</c:v>
                </c:pt>
                <c:pt idx="1714">
                  <c:v>952</c:v>
                </c:pt>
                <c:pt idx="1715">
                  <c:v>1056</c:v>
                </c:pt>
                <c:pt idx="1716">
                  <c:v>1026</c:v>
                </c:pt>
                <c:pt idx="1717">
                  <c:v>966</c:v>
                </c:pt>
                <c:pt idx="1718">
                  <c:v>921</c:v>
                </c:pt>
                <c:pt idx="1719">
                  <c:v>870</c:v>
                </c:pt>
                <c:pt idx="1720">
                  <c:v>830</c:v>
                </c:pt>
                <c:pt idx="1721">
                  <c:v>888</c:v>
                </c:pt>
                <c:pt idx="1722">
                  <c:v>786</c:v>
                </c:pt>
                <c:pt idx="1723">
                  <c:v>864</c:v>
                </c:pt>
                <c:pt idx="1724">
                  <c:v>816</c:v>
                </c:pt>
                <c:pt idx="1725">
                  <c:v>727</c:v>
                </c:pt>
                <c:pt idx="1726">
                  <c:v>739</c:v>
                </c:pt>
                <c:pt idx="1727">
                  <c:v>475</c:v>
                </c:pt>
                <c:pt idx="1728">
                  <c:v>658</c:v>
                </c:pt>
                <c:pt idx="1729">
                  <c:v>684</c:v>
                </c:pt>
                <c:pt idx="1730">
                  <c:v>696</c:v>
                </c:pt>
                <c:pt idx="1731">
                  <c:v>658</c:v>
                </c:pt>
                <c:pt idx="1732">
                  <c:v>632</c:v>
                </c:pt>
                <c:pt idx="1733">
                  <c:v>614</c:v>
                </c:pt>
                <c:pt idx="1734">
                  <c:v>604</c:v>
                </c:pt>
                <c:pt idx="1735">
                  <c:v>575</c:v>
                </c:pt>
                <c:pt idx="1736">
                  <c:v>594</c:v>
                </c:pt>
                <c:pt idx="1737">
                  <c:v>559</c:v>
                </c:pt>
                <c:pt idx="1738">
                  <c:v>503</c:v>
                </c:pt>
                <c:pt idx="1739">
                  <c:v>834</c:v>
                </c:pt>
                <c:pt idx="1740">
                  <c:v>608</c:v>
                </c:pt>
                <c:pt idx="1741">
                  <c:v>578</c:v>
                </c:pt>
                <c:pt idx="1742">
                  <c:v>658</c:v>
                </c:pt>
                <c:pt idx="1743">
                  <c:v>578</c:v>
                </c:pt>
                <c:pt idx="1744">
                  <c:v>479</c:v>
                </c:pt>
                <c:pt idx="1745">
                  <c:v>512</c:v>
                </c:pt>
                <c:pt idx="1746">
                  <c:v>510</c:v>
                </c:pt>
                <c:pt idx="1747">
                  <c:v>484</c:v>
                </c:pt>
                <c:pt idx="1748">
                  <c:v>459</c:v>
                </c:pt>
                <c:pt idx="1749">
                  <c:v>530</c:v>
                </c:pt>
                <c:pt idx="1750">
                  <c:v>455</c:v>
                </c:pt>
                <c:pt idx="1751">
                  <c:v>765</c:v>
                </c:pt>
                <c:pt idx="1752">
                  <c:v>452</c:v>
                </c:pt>
                <c:pt idx="1753">
                  <c:v>457</c:v>
                </c:pt>
                <c:pt idx="1754">
                  <c:v>419</c:v>
                </c:pt>
                <c:pt idx="1755">
                  <c:v>444</c:v>
                </c:pt>
                <c:pt idx="1756">
                  <c:v>369</c:v>
                </c:pt>
                <c:pt idx="1757">
                  <c:v>416</c:v>
                </c:pt>
                <c:pt idx="1758">
                  <c:v>436</c:v>
                </c:pt>
                <c:pt idx="1759">
                  <c:v>340</c:v>
                </c:pt>
                <c:pt idx="1760">
                  <c:v>338</c:v>
                </c:pt>
                <c:pt idx="1761">
                  <c:v>365</c:v>
                </c:pt>
                <c:pt idx="1762">
                  <c:v>377</c:v>
                </c:pt>
                <c:pt idx="1763">
                  <c:v>770</c:v>
                </c:pt>
                <c:pt idx="1764">
                  <c:v>372</c:v>
                </c:pt>
                <c:pt idx="1765">
                  <c:v>318</c:v>
                </c:pt>
                <c:pt idx="1766">
                  <c:v>352</c:v>
                </c:pt>
                <c:pt idx="1767">
                  <c:v>392</c:v>
                </c:pt>
                <c:pt idx="1768">
                  <c:v>373</c:v>
                </c:pt>
                <c:pt idx="1769">
                  <c:v>341</c:v>
                </c:pt>
                <c:pt idx="1770">
                  <c:v>340</c:v>
                </c:pt>
                <c:pt idx="1771">
                  <c:v>320</c:v>
                </c:pt>
                <c:pt idx="1772">
                  <c:v>315</c:v>
                </c:pt>
                <c:pt idx="1773">
                  <c:v>300</c:v>
                </c:pt>
                <c:pt idx="1774">
                  <c:v>308</c:v>
                </c:pt>
                <c:pt idx="1775">
                  <c:v>677</c:v>
                </c:pt>
                <c:pt idx="1776">
                  <c:v>454</c:v>
                </c:pt>
                <c:pt idx="1777">
                  <c:v>385</c:v>
                </c:pt>
                <c:pt idx="1778">
                  <c:v>342</c:v>
                </c:pt>
                <c:pt idx="1779">
                  <c:v>363</c:v>
                </c:pt>
                <c:pt idx="1780">
                  <c:v>378</c:v>
                </c:pt>
                <c:pt idx="1781">
                  <c:v>376</c:v>
                </c:pt>
                <c:pt idx="1782">
                  <c:v>316</c:v>
                </c:pt>
                <c:pt idx="1783">
                  <c:v>364</c:v>
                </c:pt>
                <c:pt idx="1784">
                  <c:v>369</c:v>
                </c:pt>
                <c:pt idx="1785">
                  <c:v>359</c:v>
                </c:pt>
                <c:pt idx="1786">
                  <c:v>322</c:v>
                </c:pt>
                <c:pt idx="1787">
                  <c:v>854</c:v>
                </c:pt>
                <c:pt idx="1788">
                  <c:v>364</c:v>
                </c:pt>
                <c:pt idx="1789">
                  <c:v>374</c:v>
                </c:pt>
                <c:pt idx="1790">
                  <c:v>338</c:v>
                </c:pt>
                <c:pt idx="1791">
                  <c:v>336</c:v>
                </c:pt>
                <c:pt idx="1792">
                  <c:v>345</c:v>
                </c:pt>
                <c:pt idx="1793">
                  <c:v>333</c:v>
                </c:pt>
                <c:pt idx="1794">
                  <c:v>333</c:v>
                </c:pt>
                <c:pt idx="1795">
                  <c:v>321</c:v>
                </c:pt>
                <c:pt idx="1796">
                  <c:v>317</c:v>
                </c:pt>
                <c:pt idx="1797">
                  <c:v>334</c:v>
                </c:pt>
                <c:pt idx="1798">
                  <c:v>354</c:v>
                </c:pt>
                <c:pt idx="1799">
                  <c:v>278</c:v>
                </c:pt>
                <c:pt idx="1800">
                  <c:v>354</c:v>
                </c:pt>
                <c:pt idx="1801">
                  <c:v>335</c:v>
                </c:pt>
                <c:pt idx="1802">
                  <c:v>357</c:v>
                </c:pt>
                <c:pt idx="1803">
                  <c:v>359</c:v>
                </c:pt>
                <c:pt idx="1804">
                  <c:v>403</c:v>
                </c:pt>
                <c:pt idx="1805">
                  <c:v>424</c:v>
                </c:pt>
                <c:pt idx="1806">
                  <c:v>395</c:v>
                </c:pt>
                <c:pt idx="1807">
                  <c:v>325</c:v>
                </c:pt>
                <c:pt idx="1808">
                  <c:v>411</c:v>
                </c:pt>
                <c:pt idx="1809">
                  <c:v>369</c:v>
                </c:pt>
                <c:pt idx="1810">
                  <c:v>426</c:v>
                </c:pt>
                <c:pt idx="1811">
                  <c:v>450</c:v>
                </c:pt>
                <c:pt idx="1812">
                  <c:v>495</c:v>
                </c:pt>
                <c:pt idx="1813">
                  <c:v>479</c:v>
                </c:pt>
                <c:pt idx="1814">
                  <c:v>479</c:v>
                </c:pt>
                <c:pt idx="1815">
                  <c:v>461</c:v>
                </c:pt>
                <c:pt idx="1816">
                  <c:v>508</c:v>
                </c:pt>
                <c:pt idx="1817">
                  <c:v>535</c:v>
                </c:pt>
                <c:pt idx="1818">
                  <c:v>549</c:v>
                </c:pt>
                <c:pt idx="1819">
                  <c:v>566</c:v>
                </c:pt>
                <c:pt idx="1820">
                  <c:v>547</c:v>
                </c:pt>
                <c:pt idx="1821">
                  <c:v>594</c:v>
                </c:pt>
                <c:pt idx="1822">
                  <c:v>604</c:v>
                </c:pt>
                <c:pt idx="1823">
                  <c:v>471</c:v>
                </c:pt>
                <c:pt idx="1824">
                  <c:v>867</c:v>
                </c:pt>
                <c:pt idx="1825">
                  <c:v>713</c:v>
                </c:pt>
                <c:pt idx="1826">
                  <c:v>688</c:v>
                </c:pt>
                <c:pt idx="1827">
                  <c:v>736</c:v>
                </c:pt>
                <c:pt idx="1828">
                  <c:v>808</c:v>
                </c:pt>
                <c:pt idx="1829">
                  <c:v>742</c:v>
                </c:pt>
                <c:pt idx="1830">
                  <c:v>685</c:v>
                </c:pt>
                <c:pt idx="1831">
                  <c:v>705</c:v>
                </c:pt>
                <c:pt idx="1832">
                  <c:v>734</c:v>
                </c:pt>
                <c:pt idx="1833">
                  <c:v>799</c:v>
                </c:pt>
                <c:pt idx="1834">
                  <c:v>871</c:v>
                </c:pt>
                <c:pt idx="1835">
                  <c:v>938</c:v>
                </c:pt>
                <c:pt idx="1836">
                  <c:v>878</c:v>
                </c:pt>
                <c:pt idx="1837">
                  <c:v>955</c:v>
                </c:pt>
                <c:pt idx="1838">
                  <c:v>864</c:v>
                </c:pt>
                <c:pt idx="1839">
                  <c:v>856</c:v>
                </c:pt>
                <c:pt idx="1840">
                  <c:v>861</c:v>
                </c:pt>
                <c:pt idx="1841">
                  <c:v>923</c:v>
                </c:pt>
                <c:pt idx="1842">
                  <c:v>904</c:v>
                </c:pt>
                <c:pt idx="1843">
                  <c:v>862</c:v>
                </c:pt>
                <c:pt idx="1844">
                  <c:v>953</c:v>
                </c:pt>
                <c:pt idx="1845">
                  <c:v>842</c:v>
                </c:pt>
                <c:pt idx="1846">
                  <c:v>900</c:v>
                </c:pt>
                <c:pt idx="1847">
                  <c:v>621</c:v>
                </c:pt>
                <c:pt idx="1848">
                  <c:v>893</c:v>
                </c:pt>
                <c:pt idx="1849">
                  <c:v>874</c:v>
                </c:pt>
                <c:pt idx="1850">
                  <c:v>980</c:v>
                </c:pt>
                <c:pt idx="1851">
                  <c:v>904</c:v>
                </c:pt>
                <c:pt idx="1852">
                  <c:v>981</c:v>
                </c:pt>
                <c:pt idx="1853">
                  <c:v>923</c:v>
                </c:pt>
                <c:pt idx="1854">
                  <c:v>948</c:v>
                </c:pt>
                <c:pt idx="1855">
                  <c:v>957</c:v>
                </c:pt>
                <c:pt idx="1856">
                  <c:v>913</c:v>
                </c:pt>
                <c:pt idx="1857">
                  <c:v>962</c:v>
                </c:pt>
                <c:pt idx="1858">
                  <c:v>928</c:v>
                </c:pt>
                <c:pt idx="1859">
                  <c:v>1085</c:v>
                </c:pt>
                <c:pt idx="1860">
                  <c:v>1053</c:v>
                </c:pt>
                <c:pt idx="1861">
                  <c:v>1028</c:v>
                </c:pt>
                <c:pt idx="1862">
                  <c:v>1006</c:v>
                </c:pt>
                <c:pt idx="1863">
                  <c:v>1001</c:v>
                </c:pt>
                <c:pt idx="1864">
                  <c:v>983</c:v>
                </c:pt>
                <c:pt idx="1865">
                  <c:v>1005</c:v>
                </c:pt>
                <c:pt idx="1866">
                  <c:v>947</c:v>
                </c:pt>
                <c:pt idx="1867">
                  <c:v>1022</c:v>
                </c:pt>
                <c:pt idx="1868">
                  <c:v>1078</c:v>
                </c:pt>
                <c:pt idx="1869">
                  <c:v>1041</c:v>
                </c:pt>
                <c:pt idx="1870">
                  <c:v>931</c:v>
                </c:pt>
                <c:pt idx="1871">
                  <c:v>721</c:v>
                </c:pt>
                <c:pt idx="1872">
                  <c:v>1103</c:v>
                </c:pt>
                <c:pt idx="1873">
                  <c:v>1089</c:v>
                </c:pt>
                <c:pt idx="1874">
                  <c:v>1031</c:v>
                </c:pt>
                <c:pt idx="1875">
                  <c:v>1058</c:v>
                </c:pt>
                <c:pt idx="1876">
                  <c:v>1018</c:v>
                </c:pt>
                <c:pt idx="1877">
                  <c:v>1047</c:v>
                </c:pt>
                <c:pt idx="1878">
                  <c:v>989</c:v>
                </c:pt>
                <c:pt idx="1879">
                  <c:v>1039</c:v>
                </c:pt>
                <c:pt idx="1880">
                  <c:v>1032</c:v>
                </c:pt>
                <c:pt idx="1881">
                  <c:v>998</c:v>
                </c:pt>
                <c:pt idx="1882">
                  <c:v>972</c:v>
                </c:pt>
                <c:pt idx="1883">
                  <c:v>636</c:v>
                </c:pt>
                <c:pt idx="1884">
                  <c:v>975</c:v>
                </c:pt>
                <c:pt idx="1885">
                  <c:v>1020</c:v>
                </c:pt>
                <c:pt idx="1886">
                  <c:v>1028</c:v>
                </c:pt>
                <c:pt idx="1887">
                  <c:v>1060</c:v>
                </c:pt>
                <c:pt idx="1888">
                  <c:v>1067</c:v>
                </c:pt>
                <c:pt idx="1889">
                  <c:v>1103</c:v>
                </c:pt>
                <c:pt idx="1890">
                  <c:v>1096</c:v>
                </c:pt>
                <c:pt idx="1891">
                  <c:v>963</c:v>
                </c:pt>
                <c:pt idx="1892">
                  <c:v>1116</c:v>
                </c:pt>
                <c:pt idx="1893">
                  <c:v>1058</c:v>
                </c:pt>
                <c:pt idx="1894">
                  <c:v>1135</c:v>
                </c:pt>
                <c:pt idx="1895">
                  <c:v>1154</c:v>
                </c:pt>
                <c:pt idx="1896">
                  <c:v>1071</c:v>
                </c:pt>
                <c:pt idx="1897">
                  <c:v>1045</c:v>
                </c:pt>
                <c:pt idx="1898">
                  <c:v>1211</c:v>
                </c:pt>
                <c:pt idx="1899">
                  <c:v>1198</c:v>
                </c:pt>
                <c:pt idx="1900">
                  <c:v>1169</c:v>
                </c:pt>
                <c:pt idx="1901">
                  <c:v>1204</c:v>
                </c:pt>
                <c:pt idx="1902">
                  <c:v>1171</c:v>
                </c:pt>
                <c:pt idx="1903">
                  <c:v>1187</c:v>
                </c:pt>
                <c:pt idx="1904">
                  <c:v>1206</c:v>
                </c:pt>
                <c:pt idx="1905">
                  <c:v>1211</c:v>
                </c:pt>
                <c:pt idx="1906">
                  <c:v>1391</c:v>
                </c:pt>
                <c:pt idx="1907">
                  <c:v>997</c:v>
                </c:pt>
                <c:pt idx="1908">
                  <c:v>1475</c:v>
                </c:pt>
                <c:pt idx="1909">
                  <c:v>1491</c:v>
                </c:pt>
                <c:pt idx="1910">
                  <c:v>1647</c:v>
                </c:pt>
                <c:pt idx="1911">
                  <c:v>1309</c:v>
                </c:pt>
                <c:pt idx="1912">
                  <c:v>1451</c:v>
                </c:pt>
                <c:pt idx="1913">
                  <c:v>1397</c:v>
                </c:pt>
                <c:pt idx="1914">
                  <c:v>1489</c:v>
                </c:pt>
                <c:pt idx="1915">
                  <c:v>1347</c:v>
                </c:pt>
                <c:pt idx="1916">
                  <c:v>1333</c:v>
                </c:pt>
                <c:pt idx="1917">
                  <c:v>1308</c:v>
                </c:pt>
                <c:pt idx="1918">
                  <c:v>1266</c:v>
                </c:pt>
                <c:pt idx="1919">
                  <c:v>1404</c:v>
                </c:pt>
                <c:pt idx="1920">
                  <c:v>1398</c:v>
                </c:pt>
                <c:pt idx="1921">
                  <c:v>1374</c:v>
                </c:pt>
                <c:pt idx="1922">
                  <c:v>1447</c:v>
                </c:pt>
                <c:pt idx="1923">
                  <c:v>1356</c:v>
                </c:pt>
                <c:pt idx="1924">
                  <c:v>1465</c:v>
                </c:pt>
                <c:pt idx="1925">
                  <c:v>1559</c:v>
                </c:pt>
                <c:pt idx="1926">
                  <c:v>1534</c:v>
                </c:pt>
                <c:pt idx="1927">
                  <c:v>1653</c:v>
                </c:pt>
                <c:pt idx="1928">
                  <c:v>1778</c:v>
                </c:pt>
                <c:pt idx="1929">
                  <c:v>1806</c:v>
                </c:pt>
                <c:pt idx="1930">
                  <c:v>1708</c:v>
                </c:pt>
                <c:pt idx="1931">
                  <c:v>1159</c:v>
                </c:pt>
                <c:pt idx="1932">
                  <c:v>1761</c:v>
                </c:pt>
                <c:pt idx="1933">
                  <c:v>1609</c:v>
                </c:pt>
                <c:pt idx="1934">
                  <c:v>1607</c:v>
                </c:pt>
                <c:pt idx="1935">
                  <c:v>1620</c:v>
                </c:pt>
                <c:pt idx="1936">
                  <c:v>1612</c:v>
                </c:pt>
                <c:pt idx="1937">
                  <c:v>1734</c:v>
                </c:pt>
                <c:pt idx="1938">
                  <c:v>1647</c:v>
                </c:pt>
                <c:pt idx="1939">
                  <c:v>1722</c:v>
                </c:pt>
                <c:pt idx="1940">
                  <c:v>1576</c:v>
                </c:pt>
                <c:pt idx="1941">
                  <c:v>1658</c:v>
                </c:pt>
                <c:pt idx="1942">
                  <c:v>1740</c:v>
                </c:pt>
                <c:pt idx="1943">
                  <c:v>1884</c:v>
                </c:pt>
                <c:pt idx="1944">
                  <c:v>1969</c:v>
                </c:pt>
                <c:pt idx="1945">
                  <c:v>2006</c:v>
                </c:pt>
                <c:pt idx="1946">
                  <c:v>2078</c:v>
                </c:pt>
                <c:pt idx="1947">
                  <c:v>1906</c:v>
                </c:pt>
                <c:pt idx="1948">
                  <c:v>1955</c:v>
                </c:pt>
                <c:pt idx="1949">
                  <c:v>1999</c:v>
                </c:pt>
                <c:pt idx="1950">
                  <c:v>2159</c:v>
                </c:pt>
                <c:pt idx="1951">
                  <c:v>1949</c:v>
                </c:pt>
                <c:pt idx="1952">
                  <c:v>1895</c:v>
                </c:pt>
                <c:pt idx="1953">
                  <c:v>1802</c:v>
                </c:pt>
                <c:pt idx="1954">
                  <c:v>1722</c:v>
                </c:pt>
                <c:pt idx="1955">
                  <c:v>1290</c:v>
                </c:pt>
                <c:pt idx="1956">
                  <c:v>1913</c:v>
                </c:pt>
                <c:pt idx="1957">
                  <c:v>1998</c:v>
                </c:pt>
                <c:pt idx="1958">
                  <c:v>1933</c:v>
                </c:pt>
                <c:pt idx="1959">
                  <c:v>1860</c:v>
                </c:pt>
                <c:pt idx="1960">
                  <c:v>1833</c:v>
                </c:pt>
                <c:pt idx="1961">
                  <c:v>1833</c:v>
                </c:pt>
                <c:pt idx="1962">
                  <c:v>1963</c:v>
                </c:pt>
                <c:pt idx="1963">
                  <c:v>1760</c:v>
                </c:pt>
                <c:pt idx="1964">
                  <c:v>1885</c:v>
                </c:pt>
                <c:pt idx="1965">
                  <c:v>2051</c:v>
                </c:pt>
                <c:pt idx="1966">
                  <c:v>2521</c:v>
                </c:pt>
                <c:pt idx="1967">
                  <c:v>3327</c:v>
                </c:pt>
                <c:pt idx="1968">
                  <c:v>3380</c:v>
                </c:pt>
                <c:pt idx="1969">
                  <c:v>3244</c:v>
                </c:pt>
                <c:pt idx="1970">
                  <c:v>3226</c:v>
                </c:pt>
                <c:pt idx="1971">
                  <c:v>3034</c:v>
                </c:pt>
                <c:pt idx="1972">
                  <c:v>2966</c:v>
                </c:pt>
                <c:pt idx="1973">
                  <c:v>2737</c:v>
                </c:pt>
                <c:pt idx="1974">
                  <c:v>2674</c:v>
                </c:pt>
                <c:pt idx="1975">
                  <c:v>2499</c:v>
                </c:pt>
                <c:pt idx="1976">
                  <c:v>2380</c:v>
                </c:pt>
                <c:pt idx="1977">
                  <c:v>2553</c:v>
                </c:pt>
                <c:pt idx="1978">
                  <c:v>2275</c:v>
                </c:pt>
                <c:pt idx="1979">
                  <c:v>1698</c:v>
                </c:pt>
                <c:pt idx="1980">
                  <c:v>2643</c:v>
                </c:pt>
                <c:pt idx="1981">
                  <c:v>2560</c:v>
                </c:pt>
                <c:pt idx="1982">
                  <c:v>2364</c:v>
                </c:pt>
                <c:pt idx="1983">
                  <c:v>2335</c:v>
                </c:pt>
                <c:pt idx="1984">
                  <c:v>2382</c:v>
                </c:pt>
                <c:pt idx="1985">
                  <c:v>2177</c:v>
                </c:pt>
                <c:pt idx="1986">
                  <c:v>2137</c:v>
                </c:pt>
                <c:pt idx="1987">
                  <c:v>2138</c:v>
                </c:pt>
                <c:pt idx="1988">
                  <c:v>2135</c:v>
                </c:pt>
                <c:pt idx="1989">
                  <c:v>1798</c:v>
                </c:pt>
                <c:pt idx="1990">
                  <c:v>1853</c:v>
                </c:pt>
                <c:pt idx="1991">
                  <c:v>1648</c:v>
                </c:pt>
                <c:pt idx="1992">
                  <c:v>1338</c:v>
                </c:pt>
                <c:pt idx="1993">
                  <c:v>1257</c:v>
                </c:pt>
                <c:pt idx="1994">
                  <c:v>1251</c:v>
                </c:pt>
                <c:pt idx="1995">
                  <c:v>1275</c:v>
                </c:pt>
                <c:pt idx="1996">
                  <c:v>1159</c:v>
                </c:pt>
                <c:pt idx="1997">
                  <c:v>1182</c:v>
                </c:pt>
                <c:pt idx="1998">
                  <c:v>1127</c:v>
                </c:pt>
                <c:pt idx="1999">
                  <c:v>1107</c:v>
                </c:pt>
                <c:pt idx="2000">
                  <c:v>1094</c:v>
                </c:pt>
                <c:pt idx="2001">
                  <c:v>961</c:v>
                </c:pt>
                <c:pt idx="2002">
                  <c:v>909</c:v>
                </c:pt>
                <c:pt idx="2003">
                  <c:v>696</c:v>
                </c:pt>
                <c:pt idx="2004">
                  <c:v>918</c:v>
                </c:pt>
                <c:pt idx="2005">
                  <c:v>747</c:v>
                </c:pt>
                <c:pt idx="2006">
                  <c:v>839</c:v>
                </c:pt>
                <c:pt idx="2007">
                  <c:v>829</c:v>
                </c:pt>
                <c:pt idx="2008">
                  <c:v>698</c:v>
                </c:pt>
                <c:pt idx="2009">
                  <c:v>748</c:v>
                </c:pt>
                <c:pt idx="2010">
                  <c:v>657</c:v>
                </c:pt>
                <c:pt idx="2011">
                  <c:v>697</c:v>
                </c:pt>
                <c:pt idx="2012">
                  <c:v>632</c:v>
                </c:pt>
                <c:pt idx="2013">
                  <c:v>638</c:v>
                </c:pt>
                <c:pt idx="2014">
                  <c:v>652</c:v>
                </c:pt>
                <c:pt idx="2015">
                  <c:v>674</c:v>
                </c:pt>
                <c:pt idx="2016">
                  <c:v>588</c:v>
                </c:pt>
                <c:pt idx="2017">
                  <c:v>554</c:v>
                </c:pt>
                <c:pt idx="2018">
                  <c:v>575</c:v>
                </c:pt>
                <c:pt idx="2019">
                  <c:v>612</c:v>
                </c:pt>
                <c:pt idx="2020">
                  <c:v>478</c:v>
                </c:pt>
                <c:pt idx="2021">
                  <c:v>420</c:v>
                </c:pt>
                <c:pt idx="2022">
                  <c:v>545</c:v>
                </c:pt>
                <c:pt idx="2023">
                  <c:v>457</c:v>
                </c:pt>
                <c:pt idx="2024">
                  <c:v>507</c:v>
                </c:pt>
                <c:pt idx="2025">
                  <c:v>437</c:v>
                </c:pt>
                <c:pt idx="2026">
                  <c:v>473</c:v>
                </c:pt>
                <c:pt idx="2027">
                  <c:v>644</c:v>
                </c:pt>
                <c:pt idx="2028">
                  <c:v>452</c:v>
                </c:pt>
                <c:pt idx="2029">
                  <c:v>396</c:v>
                </c:pt>
                <c:pt idx="2030">
                  <c:v>516</c:v>
                </c:pt>
                <c:pt idx="2031">
                  <c:v>409</c:v>
                </c:pt>
                <c:pt idx="2032">
                  <c:v>410</c:v>
                </c:pt>
                <c:pt idx="2033">
                  <c:v>480</c:v>
                </c:pt>
                <c:pt idx="2034">
                  <c:v>445</c:v>
                </c:pt>
                <c:pt idx="2035">
                  <c:v>412</c:v>
                </c:pt>
                <c:pt idx="2036">
                  <c:v>423</c:v>
                </c:pt>
                <c:pt idx="2037">
                  <c:v>431</c:v>
                </c:pt>
                <c:pt idx="2038">
                  <c:v>398</c:v>
                </c:pt>
                <c:pt idx="2039">
                  <c:v>943</c:v>
                </c:pt>
                <c:pt idx="2040">
                  <c:v>396</c:v>
                </c:pt>
                <c:pt idx="2041">
                  <c:v>351</c:v>
                </c:pt>
                <c:pt idx="2042">
                  <c:v>375</c:v>
                </c:pt>
                <c:pt idx="2043">
                  <c:v>366</c:v>
                </c:pt>
                <c:pt idx="2044">
                  <c:v>489</c:v>
                </c:pt>
                <c:pt idx="2045">
                  <c:v>310</c:v>
                </c:pt>
                <c:pt idx="2046">
                  <c:v>376</c:v>
                </c:pt>
                <c:pt idx="2047">
                  <c:v>341</c:v>
                </c:pt>
                <c:pt idx="2048">
                  <c:v>344</c:v>
                </c:pt>
                <c:pt idx="2049">
                  <c:v>374</c:v>
                </c:pt>
                <c:pt idx="2050">
                  <c:v>374</c:v>
                </c:pt>
                <c:pt idx="2051">
                  <c:v>588</c:v>
                </c:pt>
                <c:pt idx="2052">
                  <c:v>421</c:v>
                </c:pt>
                <c:pt idx="2053">
                  <c:v>336</c:v>
                </c:pt>
                <c:pt idx="2054">
                  <c:v>335</c:v>
                </c:pt>
                <c:pt idx="2055">
                  <c:v>309</c:v>
                </c:pt>
                <c:pt idx="2056">
                  <c:v>332</c:v>
                </c:pt>
                <c:pt idx="2057">
                  <c:v>343</c:v>
                </c:pt>
                <c:pt idx="2058">
                  <c:v>342</c:v>
                </c:pt>
                <c:pt idx="2059">
                  <c:v>330</c:v>
                </c:pt>
                <c:pt idx="2060">
                  <c:v>350</c:v>
                </c:pt>
                <c:pt idx="2061">
                  <c:v>287</c:v>
                </c:pt>
                <c:pt idx="2062">
                  <c:v>316</c:v>
                </c:pt>
                <c:pt idx="2063">
                  <c:v>897</c:v>
                </c:pt>
                <c:pt idx="2064">
                  <c:v>397</c:v>
                </c:pt>
                <c:pt idx="2065">
                  <c:v>290</c:v>
                </c:pt>
                <c:pt idx="2066">
                  <c:v>328</c:v>
                </c:pt>
                <c:pt idx="2067">
                  <c:v>316</c:v>
                </c:pt>
                <c:pt idx="2068">
                  <c:v>335</c:v>
                </c:pt>
                <c:pt idx="2069">
                  <c:v>374</c:v>
                </c:pt>
                <c:pt idx="2070">
                  <c:v>355</c:v>
                </c:pt>
                <c:pt idx="2071">
                  <c:v>319</c:v>
                </c:pt>
                <c:pt idx="2072">
                  <c:v>366</c:v>
                </c:pt>
                <c:pt idx="2073">
                  <c:v>377</c:v>
                </c:pt>
                <c:pt idx="2074">
                  <c:v>325</c:v>
                </c:pt>
                <c:pt idx="2075">
                  <c:v>706</c:v>
                </c:pt>
                <c:pt idx="2076">
                  <c:v>431</c:v>
                </c:pt>
                <c:pt idx="2077">
                  <c:v>417</c:v>
                </c:pt>
                <c:pt idx="2078">
                  <c:v>414</c:v>
                </c:pt>
                <c:pt idx="2079">
                  <c:v>416</c:v>
                </c:pt>
                <c:pt idx="2080">
                  <c:v>442</c:v>
                </c:pt>
                <c:pt idx="2081">
                  <c:v>487</c:v>
                </c:pt>
                <c:pt idx="2082">
                  <c:v>502</c:v>
                </c:pt>
                <c:pt idx="2083">
                  <c:v>646</c:v>
                </c:pt>
                <c:pt idx="2084">
                  <c:v>611</c:v>
                </c:pt>
                <c:pt idx="2085">
                  <c:v>782</c:v>
                </c:pt>
                <c:pt idx="2086">
                  <c:v>858</c:v>
                </c:pt>
                <c:pt idx="2087">
                  <c:v>961</c:v>
                </c:pt>
                <c:pt idx="2088">
                  <c:v>934</c:v>
                </c:pt>
                <c:pt idx="2089">
                  <c:v>952</c:v>
                </c:pt>
                <c:pt idx="2090">
                  <c:v>963</c:v>
                </c:pt>
                <c:pt idx="2091">
                  <c:v>1047</c:v>
                </c:pt>
                <c:pt idx="2092">
                  <c:v>1161</c:v>
                </c:pt>
                <c:pt idx="2093">
                  <c:v>1180</c:v>
                </c:pt>
                <c:pt idx="2094">
                  <c:v>1334</c:v>
                </c:pt>
                <c:pt idx="2095">
                  <c:v>1268</c:v>
                </c:pt>
                <c:pt idx="2096">
                  <c:v>1463</c:v>
                </c:pt>
                <c:pt idx="2097">
                  <c:v>1703</c:v>
                </c:pt>
                <c:pt idx="2098">
                  <c:v>1944</c:v>
                </c:pt>
                <c:pt idx="2099">
                  <c:v>2152</c:v>
                </c:pt>
                <c:pt idx="2100">
                  <c:v>1797</c:v>
                </c:pt>
                <c:pt idx="2101">
                  <c:v>1630</c:v>
                </c:pt>
                <c:pt idx="2102">
                  <c:v>1480</c:v>
                </c:pt>
                <c:pt idx="2103">
                  <c:v>1456</c:v>
                </c:pt>
                <c:pt idx="2104">
                  <c:v>1675</c:v>
                </c:pt>
                <c:pt idx="2105">
                  <c:v>1487</c:v>
                </c:pt>
                <c:pt idx="2106">
                  <c:v>1425</c:v>
                </c:pt>
                <c:pt idx="2107">
                  <c:v>1492</c:v>
                </c:pt>
                <c:pt idx="2108">
                  <c:v>1413</c:v>
                </c:pt>
                <c:pt idx="2109">
                  <c:v>1442</c:v>
                </c:pt>
                <c:pt idx="2110">
                  <c:v>1497</c:v>
                </c:pt>
                <c:pt idx="2111">
                  <c:v>1710</c:v>
                </c:pt>
                <c:pt idx="2112">
                  <c:v>1680</c:v>
                </c:pt>
                <c:pt idx="2113">
                  <c:v>1318</c:v>
                </c:pt>
                <c:pt idx="2114">
                  <c:v>1339</c:v>
                </c:pt>
                <c:pt idx="2115">
                  <c:v>1369</c:v>
                </c:pt>
                <c:pt idx="2116">
                  <c:v>1346</c:v>
                </c:pt>
                <c:pt idx="2117">
                  <c:v>1265</c:v>
                </c:pt>
                <c:pt idx="2118">
                  <c:v>1139</c:v>
                </c:pt>
                <c:pt idx="2119">
                  <c:v>1138</c:v>
                </c:pt>
                <c:pt idx="2120">
                  <c:v>1131</c:v>
                </c:pt>
                <c:pt idx="2121">
                  <c:v>1183</c:v>
                </c:pt>
                <c:pt idx="2122">
                  <c:v>1025</c:v>
                </c:pt>
                <c:pt idx="2123">
                  <c:v>1243</c:v>
                </c:pt>
                <c:pt idx="2124">
                  <c:v>1037</c:v>
                </c:pt>
                <c:pt idx="2125">
                  <c:v>1341</c:v>
                </c:pt>
                <c:pt idx="2126">
                  <c:v>980</c:v>
                </c:pt>
                <c:pt idx="2127">
                  <c:v>1078</c:v>
                </c:pt>
                <c:pt idx="2128">
                  <c:v>1095</c:v>
                </c:pt>
                <c:pt idx="2129">
                  <c:v>1018</c:v>
                </c:pt>
                <c:pt idx="2130">
                  <c:v>1031</c:v>
                </c:pt>
                <c:pt idx="2131">
                  <c:v>971</c:v>
                </c:pt>
                <c:pt idx="2132">
                  <c:v>1084</c:v>
                </c:pt>
                <c:pt idx="2133">
                  <c:v>1246</c:v>
                </c:pt>
                <c:pt idx="2134">
                  <c:v>1061</c:v>
                </c:pt>
                <c:pt idx="2135">
                  <c:v>1230</c:v>
                </c:pt>
                <c:pt idx="2136">
                  <c:v>1171</c:v>
                </c:pt>
                <c:pt idx="2137">
                  <c:v>1072</c:v>
                </c:pt>
                <c:pt idx="2138">
                  <c:v>1011</c:v>
                </c:pt>
                <c:pt idx="2139">
                  <c:v>1008</c:v>
                </c:pt>
                <c:pt idx="2140">
                  <c:v>1042</c:v>
                </c:pt>
                <c:pt idx="2141">
                  <c:v>947</c:v>
                </c:pt>
                <c:pt idx="2142">
                  <c:v>943</c:v>
                </c:pt>
                <c:pt idx="2143">
                  <c:v>1073</c:v>
                </c:pt>
                <c:pt idx="2144">
                  <c:v>954</c:v>
                </c:pt>
                <c:pt idx="2145">
                  <c:v>984</c:v>
                </c:pt>
                <c:pt idx="2146">
                  <c:v>1068</c:v>
                </c:pt>
                <c:pt idx="2147">
                  <c:v>1125</c:v>
                </c:pt>
                <c:pt idx="2148">
                  <c:v>1048</c:v>
                </c:pt>
                <c:pt idx="2149">
                  <c:v>1019</c:v>
                </c:pt>
                <c:pt idx="2150">
                  <c:v>1083</c:v>
                </c:pt>
                <c:pt idx="2151">
                  <c:v>1018</c:v>
                </c:pt>
                <c:pt idx="2152">
                  <c:v>1004</c:v>
                </c:pt>
                <c:pt idx="2153">
                  <c:v>1076</c:v>
                </c:pt>
                <c:pt idx="2154">
                  <c:v>1099</c:v>
                </c:pt>
                <c:pt idx="2155">
                  <c:v>1059</c:v>
                </c:pt>
                <c:pt idx="2156">
                  <c:v>1076</c:v>
                </c:pt>
                <c:pt idx="2157">
                  <c:v>984</c:v>
                </c:pt>
                <c:pt idx="2158">
                  <c:v>1259</c:v>
                </c:pt>
                <c:pt idx="2159">
                  <c:v>1185</c:v>
                </c:pt>
                <c:pt idx="2160">
                  <c:v>1272</c:v>
                </c:pt>
                <c:pt idx="2161">
                  <c:v>1083</c:v>
                </c:pt>
                <c:pt idx="2162">
                  <c:v>1082</c:v>
                </c:pt>
                <c:pt idx="2163">
                  <c:v>1087</c:v>
                </c:pt>
                <c:pt idx="2164">
                  <c:v>1105</c:v>
                </c:pt>
                <c:pt idx="2165">
                  <c:v>1111</c:v>
                </c:pt>
                <c:pt idx="2166">
                  <c:v>1401</c:v>
                </c:pt>
                <c:pt idx="2167">
                  <c:v>1242</c:v>
                </c:pt>
                <c:pt idx="2168">
                  <c:v>1231</c:v>
                </c:pt>
                <c:pt idx="2169">
                  <c:v>1270</c:v>
                </c:pt>
                <c:pt idx="2170">
                  <c:v>1364</c:v>
                </c:pt>
                <c:pt idx="2171">
                  <c:v>1379</c:v>
                </c:pt>
                <c:pt idx="2172">
                  <c:v>1281</c:v>
                </c:pt>
                <c:pt idx="2173">
                  <c:v>1305</c:v>
                </c:pt>
                <c:pt idx="2174">
                  <c:v>1345</c:v>
                </c:pt>
                <c:pt idx="2175">
                  <c:v>1291</c:v>
                </c:pt>
                <c:pt idx="2176">
                  <c:v>1394</c:v>
                </c:pt>
                <c:pt idx="2177">
                  <c:v>1435</c:v>
                </c:pt>
                <c:pt idx="2178">
                  <c:v>1331</c:v>
                </c:pt>
                <c:pt idx="2179">
                  <c:v>1354</c:v>
                </c:pt>
                <c:pt idx="2180">
                  <c:v>1403</c:v>
                </c:pt>
                <c:pt idx="2181">
                  <c:v>1422</c:v>
                </c:pt>
                <c:pt idx="2182">
                  <c:v>1455</c:v>
                </c:pt>
                <c:pt idx="2183">
                  <c:v>1691</c:v>
                </c:pt>
                <c:pt idx="2184">
                  <c:v>1533</c:v>
                </c:pt>
                <c:pt idx="2185">
                  <c:v>1605</c:v>
                </c:pt>
                <c:pt idx="2186">
                  <c:v>1589</c:v>
                </c:pt>
                <c:pt idx="2187">
                  <c:v>1470</c:v>
                </c:pt>
                <c:pt idx="2188">
                  <c:v>1463</c:v>
                </c:pt>
                <c:pt idx="2189">
                  <c:v>1509</c:v>
                </c:pt>
                <c:pt idx="2190">
                  <c:v>1564</c:v>
                </c:pt>
                <c:pt idx="2191">
                  <c:v>1424</c:v>
                </c:pt>
                <c:pt idx="2192">
                  <c:v>1479</c:v>
                </c:pt>
                <c:pt idx="2193">
                  <c:v>1434</c:v>
                </c:pt>
                <c:pt idx="2194">
                  <c:v>1444</c:v>
                </c:pt>
                <c:pt idx="2195">
                  <c:v>1697</c:v>
                </c:pt>
                <c:pt idx="2196">
                  <c:v>1534</c:v>
                </c:pt>
                <c:pt idx="2197">
                  <c:v>1554</c:v>
                </c:pt>
                <c:pt idx="2198">
                  <c:v>1367</c:v>
                </c:pt>
                <c:pt idx="2199">
                  <c:v>1499</c:v>
                </c:pt>
                <c:pt idx="2200">
                  <c:v>1483</c:v>
                </c:pt>
                <c:pt idx="2201">
                  <c:v>1653</c:v>
                </c:pt>
                <c:pt idx="2202">
                  <c:v>1544</c:v>
                </c:pt>
                <c:pt idx="2203">
                  <c:v>1487</c:v>
                </c:pt>
                <c:pt idx="2204">
                  <c:v>1539</c:v>
                </c:pt>
                <c:pt idx="2205">
                  <c:v>1540</c:v>
                </c:pt>
                <c:pt idx="2206">
                  <c:v>1629</c:v>
                </c:pt>
                <c:pt idx="2207">
                  <c:v>1733</c:v>
                </c:pt>
                <c:pt idx="2208">
                  <c:v>1766</c:v>
                </c:pt>
                <c:pt idx="2209">
                  <c:v>1633</c:v>
                </c:pt>
                <c:pt idx="2210">
                  <c:v>1573</c:v>
                </c:pt>
                <c:pt idx="2211">
                  <c:v>1590</c:v>
                </c:pt>
                <c:pt idx="2212">
                  <c:v>1446</c:v>
                </c:pt>
                <c:pt idx="2213">
                  <c:v>1543</c:v>
                </c:pt>
                <c:pt idx="2214">
                  <c:v>1500</c:v>
                </c:pt>
                <c:pt idx="2215">
                  <c:v>1369</c:v>
                </c:pt>
                <c:pt idx="2216">
                  <c:v>1320</c:v>
                </c:pt>
                <c:pt idx="2217">
                  <c:v>1268</c:v>
                </c:pt>
                <c:pt idx="2218">
                  <c:v>1368</c:v>
                </c:pt>
                <c:pt idx="2219">
                  <c:v>1563</c:v>
                </c:pt>
                <c:pt idx="2220">
                  <c:v>1445</c:v>
                </c:pt>
                <c:pt idx="2221">
                  <c:v>1361</c:v>
                </c:pt>
                <c:pt idx="2222">
                  <c:v>1482</c:v>
                </c:pt>
                <c:pt idx="2223">
                  <c:v>1393</c:v>
                </c:pt>
                <c:pt idx="2224">
                  <c:v>1422</c:v>
                </c:pt>
                <c:pt idx="2225">
                  <c:v>1355</c:v>
                </c:pt>
                <c:pt idx="2226">
                  <c:v>1657</c:v>
                </c:pt>
                <c:pt idx="2227">
                  <c:v>1321</c:v>
                </c:pt>
                <c:pt idx="2228">
                  <c:v>1354</c:v>
                </c:pt>
                <c:pt idx="2229">
                  <c:v>1242</c:v>
                </c:pt>
                <c:pt idx="2230">
                  <c:v>1268</c:v>
                </c:pt>
                <c:pt idx="2231">
                  <c:v>1559</c:v>
                </c:pt>
                <c:pt idx="2232">
                  <c:v>1529</c:v>
                </c:pt>
                <c:pt idx="2233">
                  <c:v>1369</c:v>
                </c:pt>
                <c:pt idx="2234">
                  <c:v>1355</c:v>
                </c:pt>
                <c:pt idx="2235">
                  <c:v>1467</c:v>
                </c:pt>
                <c:pt idx="2236">
                  <c:v>1257</c:v>
                </c:pt>
                <c:pt idx="2237">
                  <c:v>1350</c:v>
                </c:pt>
                <c:pt idx="2238">
                  <c:v>1488</c:v>
                </c:pt>
                <c:pt idx="2239">
                  <c:v>1361</c:v>
                </c:pt>
                <c:pt idx="2240">
                  <c:v>1435</c:v>
                </c:pt>
                <c:pt idx="2241">
                  <c:v>1470</c:v>
                </c:pt>
                <c:pt idx="2242">
                  <c:v>1390</c:v>
                </c:pt>
                <c:pt idx="2243">
                  <c:v>1515</c:v>
                </c:pt>
                <c:pt idx="2244">
                  <c:v>1495</c:v>
                </c:pt>
                <c:pt idx="2245">
                  <c:v>3388</c:v>
                </c:pt>
                <c:pt idx="2246">
                  <c:v>3106</c:v>
                </c:pt>
                <c:pt idx="2247">
                  <c:v>1258</c:v>
                </c:pt>
                <c:pt idx="2248">
                  <c:v>1379</c:v>
                </c:pt>
                <c:pt idx="2249">
                  <c:v>1382</c:v>
                </c:pt>
                <c:pt idx="2250">
                  <c:v>1426</c:v>
                </c:pt>
                <c:pt idx="2251">
                  <c:v>1475</c:v>
                </c:pt>
                <c:pt idx="2252">
                  <c:v>1439</c:v>
                </c:pt>
                <c:pt idx="2253">
                  <c:v>1567</c:v>
                </c:pt>
                <c:pt idx="2254">
                  <c:v>1444</c:v>
                </c:pt>
                <c:pt idx="2255">
                  <c:v>1543</c:v>
                </c:pt>
                <c:pt idx="2256">
                  <c:v>1634</c:v>
                </c:pt>
                <c:pt idx="2257">
                  <c:v>1427</c:v>
                </c:pt>
                <c:pt idx="2258">
                  <c:v>1431</c:v>
                </c:pt>
                <c:pt idx="2259">
                  <c:v>1479</c:v>
                </c:pt>
                <c:pt idx="2260">
                  <c:v>1541</c:v>
                </c:pt>
                <c:pt idx="2261">
                  <c:v>1486</c:v>
                </c:pt>
                <c:pt idx="2262">
                  <c:v>1646</c:v>
                </c:pt>
                <c:pt idx="2263">
                  <c:v>1547</c:v>
                </c:pt>
                <c:pt idx="2264">
                  <c:v>1457</c:v>
                </c:pt>
                <c:pt idx="2265">
                  <c:v>1536</c:v>
                </c:pt>
                <c:pt idx="2266">
                  <c:v>1573</c:v>
                </c:pt>
                <c:pt idx="2267">
                  <c:v>1629</c:v>
                </c:pt>
                <c:pt idx="2268">
                  <c:v>1572</c:v>
                </c:pt>
                <c:pt idx="2269">
                  <c:v>1577</c:v>
                </c:pt>
                <c:pt idx="2270">
                  <c:v>1472</c:v>
                </c:pt>
                <c:pt idx="2271">
                  <c:v>1357</c:v>
                </c:pt>
                <c:pt idx="2272">
                  <c:v>1486</c:v>
                </c:pt>
                <c:pt idx="2273">
                  <c:v>1381</c:v>
                </c:pt>
                <c:pt idx="2274">
                  <c:v>1240</c:v>
                </c:pt>
                <c:pt idx="2275">
                  <c:v>1334</c:v>
                </c:pt>
                <c:pt idx="2276">
                  <c:v>1398</c:v>
                </c:pt>
                <c:pt idx="2277">
                  <c:v>1336</c:v>
                </c:pt>
                <c:pt idx="2278">
                  <c:v>1281</c:v>
                </c:pt>
                <c:pt idx="2279">
                  <c:v>1408</c:v>
                </c:pt>
                <c:pt idx="2280">
                  <c:v>1238</c:v>
                </c:pt>
                <c:pt idx="2281">
                  <c:v>1190</c:v>
                </c:pt>
                <c:pt idx="2282">
                  <c:v>1092</c:v>
                </c:pt>
                <c:pt idx="2283">
                  <c:v>1091</c:v>
                </c:pt>
                <c:pt idx="2284">
                  <c:v>987</c:v>
                </c:pt>
                <c:pt idx="2285">
                  <c:v>1063</c:v>
                </c:pt>
                <c:pt idx="2286">
                  <c:v>1059</c:v>
                </c:pt>
                <c:pt idx="2287">
                  <c:v>1021</c:v>
                </c:pt>
                <c:pt idx="2288">
                  <c:v>945</c:v>
                </c:pt>
                <c:pt idx="2289">
                  <c:v>911</c:v>
                </c:pt>
                <c:pt idx="2290">
                  <c:v>880</c:v>
                </c:pt>
                <c:pt idx="2291">
                  <c:v>1019</c:v>
                </c:pt>
                <c:pt idx="2292">
                  <c:v>885</c:v>
                </c:pt>
                <c:pt idx="2293">
                  <c:v>841</c:v>
                </c:pt>
                <c:pt idx="2294">
                  <c:v>786</c:v>
                </c:pt>
                <c:pt idx="2295">
                  <c:v>789</c:v>
                </c:pt>
                <c:pt idx="2296">
                  <c:v>732</c:v>
                </c:pt>
                <c:pt idx="2297">
                  <c:v>700</c:v>
                </c:pt>
                <c:pt idx="2298">
                  <c:v>646</c:v>
                </c:pt>
                <c:pt idx="2299">
                  <c:v>677</c:v>
                </c:pt>
                <c:pt idx="2300">
                  <c:v>668</c:v>
                </c:pt>
                <c:pt idx="2301">
                  <c:v>652</c:v>
                </c:pt>
                <c:pt idx="2302">
                  <c:v>616</c:v>
                </c:pt>
                <c:pt idx="2303">
                  <c:v>683</c:v>
                </c:pt>
              </c:numCache>
            </c:numRef>
          </c:val>
          <c:extLst>
            <c:ext xmlns:c16="http://schemas.microsoft.com/office/drawing/2014/chart" uri="{C3380CC4-5D6E-409C-BE32-E72D297353CC}">
              <c16:uniqueId val="{00000000-3D63-6548-BACF-02783FBB7F29}"/>
            </c:ext>
          </c:extLst>
        </c:ser>
        <c:ser>
          <c:idx val="1"/>
          <c:order val="1"/>
          <c:tx>
            <c:strRef>
              <c:f>'87.216.0.0'!$C$1</c:f>
              <c:strCache>
                <c:ptCount val="1"/>
                <c:pt idx="0">
                  <c:v>aa01-es-mad</c:v>
                </c:pt>
              </c:strCache>
            </c:strRef>
          </c:tx>
          <c:spPr>
            <a:solidFill>
              <a:schemeClr val="accent2"/>
            </a:solidFill>
            <a:ln>
              <a:noFill/>
            </a:ln>
            <a:effectLst/>
          </c:spPr>
          <c:invertIfNegative val="0"/>
          <c:cat>
            <c:strRef>
              <c:f>'87.216.0.0'!$A$2:$A$2305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'87.216.0.0'!$C$2:$C$2305</c:f>
              <c:numCache>
                <c:formatCode>General</c:formatCode>
                <c:ptCount val="2304"/>
                <c:pt idx="0">
                  <c:v>695</c:v>
                </c:pt>
                <c:pt idx="1">
                  <c:v>681</c:v>
                </c:pt>
                <c:pt idx="2">
                  <c:v>675</c:v>
                </c:pt>
                <c:pt idx="3">
                  <c:v>696</c:v>
                </c:pt>
                <c:pt idx="4">
                  <c:v>659</c:v>
                </c:pt>
                <c:pt idx="5">
                  <c:v>746</c:v>
                </c:pt>
                <c:pt idx="6">
                  <c:v>678</c:v>
                </c:pt>
                <c:pt idx="7">
                  <c:v>801</c:v>
                </c:pt>
                <c:pt idx="8">
                  <c:v>687</c:v>
                </c:pt>
                <c:pt idx="9">
                  <c:v>670</c:v>
                </c:pt>
                <c:pt idx="10">
                  <c:v>645</c:v>
                </c:pt>
                <c:pt idx="11">
                  <c:v>1035</c:v>
                </c:pt>
                <c:pt idx="12">
                  <c:v>702</c:v>
                </c:pt>
                <c:pt idx="13">
                  <c:v>614</c:v>
                </c:pt>
                <c:pt idx="14">
                  <c:v>630</c:v>
                </c:pt>
                <c:pt idx="15">
                  <c:v>580</c:v>
                </c:pt>
                <c:pt idx="16">
                  <c:v>575</c:v>
                </c:pt>
                <c:pt idx="17">
                  <c:v>639</c:v>
                </c:pt>
                <c:pt idx="18">
                  <c:v>547</c:v>
                </c:pt>
                <c:pt idx="19">
                  <c:v>572</c:v>
                </c:pt>
                <c:pt idx="20">
                  <c:v>554</c:v>
                </c:pt>
                <c:pt idx="21">
                  <c:v>514</c:v>
                </c:pt>
                <c:pt idx="22">
                  <c:v>563</c:v>
                </c:pt>
                <c:pt idx="23">
                  <c:v>1035</c:v>
                </c:pt>
                <c:pt idx="24">
                  <c:v>521</c:v>
                </c:pt>
                <c:pt idx="25">
                  <c:v>506</c:v>
                </c:pt>
                <c:pt idx="26">
                  <c:v>500</c:v>
                </c:pt>
                <c:pt idx="27">
                  <c:v>472</c:v>
                </c:pt>
                <c:pt idx="28">
                  <c:v>474</c:v>
                </c:pt>
                <c:pt idx="29">
                  <c:v>445</c:v>
                </c:pt>
                <c:pt idx="30">
                  <c:v>462</c:v>
                </c:pt>
                <c:pt idx="31">
                  <c:v>447</c:v>
                </c:pt>
                <c:pt idx="32">
                  <c:v>510</c:v>
                </c:pt>
                <c:pt idx="33">
                  <c:v>389</c:v>
                </c:pt>
                <c:pt idx="34">
                  <c:v>454</c:v>
                </c:pt>
                <c:pt idx="35">
                  <c:v>815</c:v>
                </c:pt>
                <c:pt idx="36">
                  <c:v>444</c:v>
                </c:pt>
                <c:pt idx="37">
                  <c:v>400</c:v>
                </c:pt>
                <c:pt idx="38">
                  <c:v>390</c:v>
                </c:pt>
                <c:pt idx="39">
                  <c:v>417</c:v>
                </c:pt>
                <c:pt idx="40">
                  <c:v>352</c:v>
                </c:pt>
                <c:pt idx="41">
                  <c:v>384</c:v>
                </c:pt>
                <c:pt idx="42">
                  <c:v>363</c:v>
                </c:pt>
                <c:pt idx="43">
                  <c:v>333</c:v>
                </c:pt>
                <c:pt idx="44">
                  <c:v>343</c:v>
                </c:pt>
                <c:pt idx="45">
                  <c:v>354</c:v>
                </c:pt>
                <c:pt idx="46">
                  <c:v>363</c:v>
                </c:pt>
                <c:pt idx="47">
                  <c:v>923</c:v>
                </c:pt>
                <c:pt idx="48">
                  <c:v>396</c:v>
                </c:pt>
                <c:pt idx="49">
                  <c:v>365</c:v>
                </c:pt>
                <c:pt idx="50">
                  <c:v>320</c:v>
                </c:pt>
                <c:pt idx="51">
                  <c:v>345</c:v>
                </c:pt>
                <c:pt idx="52">
                  <c:v>318</c:v>
                </c:pt>
                <c:pt idx="53">
                  <c:v>363</c:v>
                </c:pt>
                <c:pt idx="54">
                  <c:v>327</c:v>
                </c:pt>
                <c:pt idx="55">
                  <c:v>285</c:v>
                </c:pt>
                <c:pt idx="56">
                  <c:v>320</c:v>
                </c:pt>
                <c:pt idx="57">
                  <c:v>320</c:v>
                </c:pt>
                <c:pt idx="58">
                  <c:v>324</c:v>
                </c:pt>
                <c:pt idx="59">
                  <c:v>788</c:v>
                </c:pt>
                <c:pt idx="60">
                  <c:v>334</c:v>
                </c:pt>
                <c:pt idx="61">
                  <c:v>278</c:v>
                </c:pt>
                <c:pt idx="62">
                  <c:v>290</c:v>
                </c:pt>
                <c:pt idx="63">
                  <c:v>284</c:v>
                </c:pt>
                <c:pt idx="64">
                  <c:v>275</c:v>
                </c:pt>
                <c:pt idx="65">
                  <c:v>268</c:v>
                </c:pt>
                <c:pt idx="66">
                  <c:v>295</c:v>
                </c:pt>
                <c:pt idx="67">
                  <c:v>296</c:v>
                </c:pt>
                <c:pt idx="68">
                  <c:v>299</c:v>
                </c:pt>
                <c:pt idx="69">
                  <c:v>318</c:v>
                </c:pt>
                <c:pt idx="70">
                  <c:v>311</c:v>
                </c:pt>
                <c:pt idx="71">
                  <c:v>329</c:v>
                </c:pt>
                <c:pt idx="72">
                  <c:v>263</c:v>
                </c:pt>
                <c:pt idx="73">
                  <c:v>283</c:v>
                </c:pt>
                <c:pt idx="74">
                  <c:v>303</c:v>
                </c:pt>
                <c:pt idx="75">
                  <c:v>296</c:v>
                </c:pt>
                <c:pt idx="76">
                  <c:v>305</c:v>
                </c:pt>
                <c:pt idx="77">
                  <c:v>321</c:v>
                </c:pt>
                <c:pt idx="78">
                  <c:v>352</c:v>
                </c:pt>
                <c:pt idx="79">
                  <c:v>322</c:v>
                </c:pt>
                <c:pt idx="80">
                  <c:v>309</c:v>
                </c:pt>
                <c:pt idx="81">
                  <c:v>331</c:v>
                </c:pt>
                <c:pt idx="82">
                  <c:v>374</c:v>
                </c:pt>
                <c:pt idx="83">
                  <c:v>420</c:v>
                </c:pt>
                <c:pt idx="84">
                  <c:v>352</c:v>
                </c:pt>
                <c:pt idx="85">
                  <c:v>356</c:v>
                </c:pt>
                <c:pt idx="86">
                  <c:v>368</c:v>
                </c:pt>
                <c:pt idx="87">
                  <c:v>388</c:v>
                </c:pt>
                <c:pt idx="88">
                  <c:v>357</c:v>
                </c:pt>
                <c:pt idx="89">
                  <c:v>387</c:v>
                </c:pt>
                <c:pt idx="90">
                  <c:v>389</c:v>
                </c:pt>
                <c:pt idx="91">
                  <c:v>447</c:v>
                </c:pt>
                <c:pt idx="92">
                  <c:v>437</c:v>
                </c:pt>
                <c:pt idx="93">
                  <c:v>399</c:v>
                </c:pt>
                <c:pt idx="94">
                  <c:v>416</c:v>
                </c:pt>
                <c:pt idx="95">
                  <c:v>456</c:v>
                </c:pt>
                <c:pt idx="96">
                  <c:v>455</c:v>
                </c:pt>
                <c:pt idx="97">
                  <c:v>468</c:v>
                </c:pt>
                <c:pt idx="98">
                  <c:v>514</c:v>
                </c:pt>
                <c:pt idx="99">
                  <c:v>526</c:v>
                </c:pt>
                <c:pt idx="100">
                  <c:v>467</c:v>
                </c:pt>
                <c:pt idx="101">
                  <c:v>574</c:v>
                </c:pt>
                <c:pt idx="102">
                  <c:v>561</c:v>
                </c:pt>
                <c:pt idx="103">
                  <c:v>536</c:v>
                </c:pt>
                <c:pt idx="104">
                  <c:v>517</c:v>
                </c:pt>
                <c:pt idx="105">
                  <c:v>614</c:v>
                </c:pt>
                <c:pt idx="106">
                  <c:v>599</c:v>
                </c:pt>
                <c:pt idx="107">
                  <c:v>615</c:v>
                </c:pt>
                <c:pt idx="108">
                  <c:v>640</c:v>
                </c:pt>
                <c:pt idx="109">
                  <c:v>647</c:v>
                </c:pt>
                <c:pt idx="110">
                  <c:v>659</c:v>
                </c:pt>
                <c:pt idx="111">
                  <c:v>658</c:v>
                </c:pt>
                <c:pt idx="112">
                  <c:v>671</c:v>
                </c:pt>
                <c:pt idx="113">
                  <c:v>705</c:v>
                </c:pt>
                <c:pt idx="114">
                  <c:v>700</c:v>
                </c:pt>
                <c:pt idx="115">
                  <c:v>653</c:v>
                </c:pt>
                <c:pt idx="116">
                  <c:v>731</c:v>
                </c:pt>
                <c:pt idx="117">
                  <c:v>738</c:v>
                </c:pt>
                <c:pt idx="118">
                  <c:v>750</c:v>
                </c:pt>
                <c:pt idx="119">
                  <c:v>802</c:v>
                </c:pt>
                <c:pt idx="120">
                  <c:v>792</c:v>
                </c:pt>
                <c:pt idx="121">
                  <c:v>792</c:v>
                </c:pt>
                <c:pt idx="122">
                  <c:v>850</c:v>
                </c:pt>
                <c:pt idx="123">
                  <c:v>888</c:v>
                </c:pt>
                <c:pt idx="124">
                  <c:v>801</c:v>
                </c:pt>
                <c:pt idx="125">
                  <c:v>905</c:v>
                </c:pt>
                <c:pt idx="126">
                  <c:v>831</c:v>
                </c:pt>
                <c:pt idx="127">
                  <c:v>854</c:v>
                </c:pt>
                <c:pt idx="128">
                  <c:v>842</c:v>
                </c:pt>
                <c:pt idx="129">
                  <c:v>916</c:v>
                </c:pt>
                <c:pt idx="130">
                  <c:v>871</c:v>
                </c:pt>
                <c:pt idx="131">
                  <c:v>1055</c:v>
                </c:pt>
                <c:pt idx="132">
                  <c:v>961</c:v>
                </c:pt>
                <c:pt idx="133">
                  <c:v>898</c:v>
                </c:pt>
                <c:pt idx="134">
                  <c:v>896</c:v>
                </c:pt>
                <c:pt idx="135">
                  <c:v>909</c:v>
                </c:pt>
                <c:pt idx="136">
                  <c:v>867</c:v>
                </c:pt>
                <c:pt idx="137">
                  <c:v>840</c:v>
                </c:pt>
                <c:pt idx="138">
                  <c:v>795</c:v>
                </c:pt>
                <c:pt idx="139">
                  <c:v>875</c:v>
                </c:pt>
                <c:pt idx="140">
                  <c:v>886</c:v>
                </c:pt>
                <c:pt idx="141">
                  <c:v>918</c:v>
                </c:pt>
                <c:pt idx="142">
                  <c:v>899</c:v>
                </c:pt>
                <c:pt idx="143">
                  <c:v>989</c:v>
                </c:pt>
                <c:pt idx="144">
                  <c:v>846</c:v>
                </c:pt>
                <c:pt idx="145">
                  <c:v>949</c:v>
                </c:pt>
                <c:pt idx="146">
                  <c:v>907</c:v>
                </c:pt>
                <c:pt idx="147">
                  <c:v>834</c:v>
                </c:pt>
                <c:pt idx="148">
                  <c:v>960</c:v>
                </c:pt>
                <c:pt idx="149">
                  <c:v>935</c:v>
                </c:pt>
                <c:pt idx="150">
                  <c:v>910</c:v>
                </c:pt>
                <c:pt idx="151">
                  <c:v>958</c:v>
                </c:pt>
                <c:pt idx="152">
                  <c:v>960</c:v>
                </c:pt>
                <c:pt idx="153">
                  <c:v>855</c:v>
                </c:pt>
                <c:pt idx="154">
                  <c:v>892</c:v>
                </c:pt>
                <c:pt idx="155">
                  <c:v>979</c:v>
                </c:pt>
                <c:pt idx="156">
                  <c:v>865</c:v>
                </c:pt>
                <c:pt idx="157">
                  <c:v>799</c:v>
                </c:pt>
                <c:pt idx="158">
                  <c:v>893</c:v>
                </c:pt>
                <c:pt idx="159">
                  <c:v>941</c:v>
                </c:pt>
                <c:pt idx="160">
                  <c:v>876</c:v>
                </c:pt>
                <c:pt idx="161">
                  <c:v>881</c:v>
                </c:pt>
                <c:pt idx="162">
                  <c:v>868</c:v>
                </c:pt>
                <c:pt idx="163">
                  <c:v>870</c:v>
                </c:pt>
                <c:pt idx="164">
                  <c:v>837</c:v>
                </c:pt>
                <c:pt idx="165">
                  <c:v>839</c:v>
                </c:pt>
                <c:pt idx="166">
                  <c:v>876</c:v>
                </c:pt>
                <c:pt idx="167">
                  <c:v>916</c:v>
                </c:pt>
                <c:pt idx="168">
                  <c:v>905</c:v>
                </c:pt>
                <c:pt idx="169">
                  <c:v>843</c:v>
                </c:pt>
                <c:pt idx="170">
                  <c:v>868</c:v>
                </c:pt>
                <c:pt idx="171">
                  <c:v>835</c:v>
                </c:pt>
                <c:pt idx="172">
                  <c:v>841</c:v>
                </c:pt>
                <c:pt idx="173">
                  <c:v>896</c:v>
                </c:pt>
                <c:pt idx="174">
                  <c:v>834</c:v>
                </c:pt>
                <c:pt idx="175">
                  <c:v>936</c:v>
                </c:pt>
                <c:pt idx="176">
                  <c:v>929</c:v>
                </c:pt>
                <c:pt idx="177">
                  <c:v>840</c:v>
                </c:pt>
                <c:pt idx="178">
                  <c:v>925</c:v>
                </c:pt>
                <c:pt idx="179">
                  <c:v>975</c:v>
                </c:pt>
                <c:pt idx="180">
                  <c:v>1018</c:v>
                </c:pt>
                <c:pt idx="181">
                  <c:v>891</c:v>
                </c:pt>
                <c:pt idx="182">
                  <c:v>911</c:v>
                </c:pt>
                <c:pt idx="183">
                  <c:v>851</c:v>
                </c:pt>
                <c:pt idx="184">
                  <c:v>838</c:v>
                </c:pt>
                <c:pt idx="185">
                  <c:v>963</c:v>
                </c:pt>
                <c:pt idx="186">
                  <c:v>973</c:v>
                </c:pt>
                <c:pt idx="187">
                  <c:v>802</c:v>
                </c:pt>
                <c:pt idx="188">
                  <c:v>876</c:v>
                </c:pt>
                <c:pt idx="189">
                  <c:v>942</c:v>
                </c:pt>
                <c:pt idx="190">
                  <c:v>918</c:v>
                </c:pt>
                <c:pt idx="191">
                  <c:v>943</c:v>
                </c:pt>
                <c:pt idx="192">
                  <c:v>926</c:v>
                </c:pt>
                <c:pt idx="193">
                  <c:v>924</c:v>
                </c:pt>
                <c:pt idx="194">
                  <c:v>991</c:v>
                </c:pt>
                <c:pt idx="195">
                  <c:v>939</c:v>
                </c:pt>
                <c:pt idx="196">
                  <c:v>962</c:v>
                </c:pt>
                <c:pt idx="197">
                  <c:v>1018</c:v>
                </c:pt>
                <c:pt idx="198">
                  <c:v>964</c:v>
                </c:pt>
                <c:pt idx="199">
                  <c:v>1008</c:v>
                </c:pt>
                <c:pt idx="200">
                  <c:v>1034</c:v>
                </c:pt>
                <c:pt idx="201">
                  <c:v>1139</c:v>
                </c:pt>
                <c:pt idx="202">
                  <c:v>1117</c:v>
                </c:pt>
                <c:pt idx="203">
                  <c:v>1314</c:v>
                </c:pt>
                <c:pt idx="204">
                  <c:v>1055</c:v>
                </c:pt>
                <c:pt idx="205">
                  <c:v>1027</c:v>
                </c:pt>
                <c:pt idx="206">
                  <c:v>1119</c:v>
                </c:pt>
                <c:pt idx="207">
                  <c:v>1024</c:v>
                </c:pt>
                <c:pt idx="208">
                  <c:v>1096</c:v>
                </c:pt>
                <c:pt idx="209">
                  <c:v>1044</c:v>
                </c:pt>
                <c:pt idx="210">
                  <c:v>1111</c:v>
                </c:pt>
                <c:pt idx="211">
                  <c:v>1073</c:v>
                </c:pt>
                <c:pt idx="212">
                  <c:v>1078</c:v>
                </c:pt>
                <c:pt idx="213">
                  <c:v>1142</c:v>
                </c:pt>
                <c:pt idx="214">
                  <c:v>1140</c:v>
                </c:pt>
                <c:pt idx="215">
                  <c:v>1156</c:v>
                </c:pt>
                <c:pt idx="216">
                  <c:v>1070</c:v>
                </c:pt>
                <c:pt idx="217">
                  <c:v>1094</c:v>
                </c:pt>
                <c:pt idx="218">
                  <c:v>1094</c:v>
                </c:pt>
                <c:pt idx="219">
                  <c:v>1279</c:v>
                </c:pt>
                <c:pt idx="220">
                  <c:v>1058</c:v>
                </c:pt>
                <c:pt idx="221">
                  <c:v>1212</c:v>
                </c:pt>
                <c:pt idx="222">
                  <c:v>1307</c:v>
                </c:pt>
                <c:pt idx="223">
                  <c:v>1196</c:v>
                </c:pt>
                <c:pt idx="224">
                  <c:v>1247</c:v>
                </c:pt>
                <c:pt idx="225">
                  <c:v>1183</c:v>
                </c:pt>
                <c:pt idx="226">
                  <c:v>1211</c:v>
                </c:pt>
                <c:pt idx="227">
                  <c:v>1314</c:v>
                </c:pt>
                <c:pt idx="228">
                  <c:v>1290</c:v>
                </c:pt>
                <c:pt idx="229">
                  <c:v>1225</c:v>
                </c:pt>
                <c:pt idx="230">
                  <c:v>1193</c:v>
                </c:pt>
                <c:pt idx="231">
                  <c:v>1186</c:v>
                </c:pt>
                <c:pt idx="232">
                  <c:v>1239</c:v>
                </c:pt>
                <c:pt idx="233">
                  <c:v>1250</c:v>
                </c:pt>
                <c:pt idx="234">
                  <c:v>1191</c:v>
                </c:pt>
                <c:pt idx="235">
                  <c:v>1267</c:v>
                </c:pt>
                <c:pt idx="236">
                  <c:v>1273</c:v>
                </c:pt>
                <c:pt idx="237">
                  <c:v>1295</c:v>
                </c:pt>
                <c:pt idx="238">
                  <c:v>1562</c:v>
                </c:pt>
                <c:pt idx="239">
                  <c:v>1418</c:v>
                </c:pt>
                <c:pt idx="240">
                  <c:v>1504</c:v>
                </c:pt>
                <c:pt idx="241">
                  <c:v>1512</c:v>
                </c:pt>
                <c:pt idx="242">
                  <c:v>1463</c:v>
                </c:pt>
                <c:pt idx="243">
                  <c:v>1414</c:v>
                </c:pt>
                <c:pt idx="244">
                  <c:v>1490</c:v>
                </c:pt>
                <c:pt idx="245">
                  <c:v>1477</c:v>
                </c:pt>
                <c:pt idx="246">
                  <c:v>1435</c:v>
                </c:pt>
                <c:pt idx="247">
                  <c:v>1427</c:v>
                </c:pt>
                <c:pt idx="248">
                  <c:v>1437</c:v>
                </c:pt>
                <c:pt idx="249">
                  <c:v>1362</c:v>
                </c:pt>
                <c:pt idx="250">
                  <c:v>1353</c:v>
                </c:pt>
                <c:pt idx="251">
                  <c:v>1379</c:v>
                </c:pt>
                <c:pt idx="252">
                  <c:v>1510</c:v>
                </c:pt>
                <c:pt idx="253">
                  <c:v>1322</c:v>
                </c:pt>
                <c:pt idx="254">
                  <c:v>1378</c:v>
                </c:pt>
                <c:pt idx="255">
                  <c:v>1369</c:v>
                </c:pt>
                <c:pt idx="256">
                  <c:v>1371</c:v>
                </c:pt>
                <c:pt idx="257">
                  <c:v>1331</c:v>
                </c:pt>
                <c:pt idx="258">
                  <c:v>1279</c:v>
                </c:pt>
                <c:pt idx="259">
                  <c:v>1267</c:v>
                </c:pt>
                <c:pt idx="260">
                  <c:v>1330</c:v>
                </c:pt>
                <c:pt idx="261">
                  <c:v>1290</c:v>
                </c:pt>
                <c:pt idx="262">
                  <c:v>1184</c:v>
                </c:pt>
                <c:pt idx="263">
                  <c:v>1221</c:v>
                </c:pt>
                <c:pt idx="264">
                  <c:v>1111</c:v>
                </c:pt>
                <c:pt idx="265">
                  <c:v>1034</c:v>
                </c:pt>
                <c:pt idx="266">
                  <c:v>1044</c:v>
                </c:pt>
                <c:pt idx="267">
                  <c:v>1008</c:v>
                </c:pt>
                <c:pt idx="268">
                  <c:v>1028</c:v>
                </c:pt>
                <c:pt idx="269">
                  <c:v>1010</c:v>
                </c:pt>
                <c:pt idx="270">
                  <c:v>888</c:v>
                </c:pt>
                <c:pt idx="271">
                  <c:v>943</c:v>
                </c:pt>
                <c:pt idx="272">
                  <c:v>862</c:v>
                </c:pt>
                <c:pt idx="273">
                  <c:v>982</c:v>
                </c:pt>
                <c:pt idx="274">
                  <c:v>933</c:v>
                </c:pt>
                <c:pt idx="275">
                  <c:v>1030</c:v>
                </c:pt>
                <c:pt idx="276">
                  <c:v>851</c:v>
                </c:pt>
                <c:pt idx="277">
                  <c:v>828</c:v>
                </c:pt>
                <c:pt idx="278">
                  <c:v>855</c:v>
                </c:pt>
                <c:pt idx="279">
                  <c:v>805</c:v>
                </c:pt>
                <c:pt idx="280">
                  <c:v>721</c:v>
                </c:pt>
                <c:pt idx="281">
                  <c:v>725</c:v>
                </c:pt>
                <c:pt idx="282">
                  <c:v>694</c:v>
                </c:pt>
                <c:pt idx="283">
                  <c:v>653</c:v>
                </c:pt>
                <c:pt idx="284">
                  <c:v>625</c:v>
                </c:pt>
                <c:pt idx="285">
                  <c:v>601</c:v>
                </c:pt>
                <c:pt idx="286">
                  <c:v>554</c:v>
                </c:pt>
                <c:pt idx="287">
                  <c:v>608</c:v>
                </c:pt>
                <c:pt idx="288">
                  <c:v>535</c:v>
                </c:pt>
                <c:pt idx="289">
                  <c:v>580</c:v>
                </c:pt>
                <c:pt idx="290">
                  <c:v>563</c:v>
                </c:pt>
                <c:pt idx="291">
                  <c:v>510</c:v>
                </c:pt>
                <c:pt idx="292">
                  <c:v>443</c:v>
                </c:pt>
                <c:pt idx="293">
                  <c:v>433</c:v>
                </c:pt>
                <c:pt idx="294">
                  <c:v>514</c:v>
                </c:pt>
                <c:pt idx="295">
                  <c:v>485</c:v>
                </c:pt>
                <c:pt idx="296">
                  <c:v>485</c:v>
                </c:pt>
                <c:pt idx="297">
                  <c:v>484</c:v>
                </c:pt>
                <c:pt idx="298">
                  <c:v>482</c:v>
                </c:pt>
                <c:pt idx="299">
                  <c:v>832</c:v>
                </c:pt>
                <c:pt idx="300">
                  <c:v>517</c:v>
                </c:pt>
                <c:pt idx="301">
                  <c:v>510</c:v>
                </c:pt>
                <c:pt idx="302">
                  <c:v>541</c:v>
                </c:pt>
                <c:pt idx="303">
                  <c:v>464</c:v>
                </c:pt>
                <c:pt idx="304">
                  <c:v>472</c:v>
                </c:pt>
                <c:pt idx="305">
                  <c:v>476</c:v>
                </c:pt>
                <c:pt idx="306">
                  <c:v>422</c:v>
                </c:pt>
                <c:pt idx="307">
                  <c:v>406</c:v>
                </c:pt>
                <c:pt idx="308">
                  <c:v>404</c:v>
                </c:pt>
                <c:pt idx="309">
                  <c:v>400</c:v>
                </c:pt>
                <c:pt idx="310">
                  <c:v>370</c:v>
                </c:pt>
                <c:pt idx="311">
                  <c:v>952</c:v>
                </c:pt>
                <c:pt idx="312">
                  <c:v>356</c:v>
                </c:pt>
                <c:pt idx="313">
                  <c:v>365</c:v>
                </c:pt>
                <c:pt idx="314">
                  <c:v>384</c:v>
                </c:pt>
                <c:pt idx="315">
                  <c:v>397</c:v>
                </c:pt>
                <c:pt idx="316">
                  <c:v>397</c:v>
                </c:pt>
                <c:pt idx="317">
                  <c:v>380</c:v>
                </c:pt>
                <c:pt idx="318">
                  <c:v>342</c:v>
                </c:pt>
                <c:pt idx="319">
                  <c:v>329</c:v>
                </c:pt>
                <c:pt idx="320">
                  <c:v>325</c:v>
                </c:pt>
                <c:pt idx="321">
                  <c:v>316</c:v>
                </c:pt>
                <c:pt idx="322">
                  <c:v>365</c:v>
                </c:pt>
                <c:pt idx="323">
                  <c:v>769</c:v>
                </c:pt>
                <c:pt idx="324">
                  <c:v>329</c:v>
                </c:pt>
                <c:pt idx="325">
                  <c:v>333</c:v>
                </c:pt>
                <c:pt idx="326">
                  <c:v>273</c:v>
                </c:pt>
                <c:pt idx="327">
                  <c:v>293</c:v>
                </c:pt>
                <c:pt idx="328">
                  <c:v>269</c:v>
                </c:pt>
                <c:pt idx="329">
                  <c:v>299</c:v>
                </c:pt>
                <c:pt idx="330">
                  <c:v>282</c:v>
                </c:pt>
                <c:pt idx="331">
                  <c:v>291</c:v>
                </c:pt>
                <c:pt idx="332">
                  <c:v>294</c:v>
                </c:pt>
                <c:pt idx="333">
                  <c:v>297</c:v>
                </c:pt>
                <c:pt idx="334">
                  <c:v>272</c:v>
                </c:pt>
                <c:pt idx="335">
                  <c:v>896</c:v>
                </c:pt>
                <c:pt idx="336">
                  <c:v>303</c:v>
                </c:pt>
                <c:pt idx="337">
                  <c:v>321</c:v>
                </c:pt>
                <c:pt idx="338">
                  <c:v>293</c:v>
                </c:pt>
                <c:pt idx="339">
                  <c:v>280</c:v>
                </c:pt>
                <c:pt idx="340">
                  <c:v>333</c:v>
                </c:pt>
                <c:pt idx="341">
                  <c:v>383</c:v>
                </c:pt>
                <c:pt idx="342">
                  <c:v>314</c:v>
                </c:pt>
                <c:pt idx="343">
                  <c:v>323</c:v>
                </c:pt>
                <c:pt idx="344">
                  <c:v>335</c:v>
                </c:pt>
                <c:pt idx="345">
                  <c:v>348</c:v>
                </c:pt>
                <c:pt idx="346">
                  <c:v>333</c:v>
                </c:pt>
                <c:pt idx="347">
                  <c:v>956</c:v>
                </c:pt>
                <c:pt idx="348">
                  <c:v>370</c:v>
                </c:pt>
                <c:pt idx="349">
                  <c:v>339</c:v>
                </c:pt>
                <c:pt idx="350">
                  <c:v>347</c:v>
                </c:pt>
                <c:pt idx="351">
                  <c:v>381</c:v>
                </c:pt>
                <c:pt idx="352">
                  <c:v>380</c:v>
                </c:pt>
                <c:pt idx="353">
                  <c:v>362</c:v>
                </c:pt>
                <c:pt idx="354">
                  <c:v>368</c:v>
                </c:pt>
                <c:pt idx="355">
                  <c:v>418</c:v>
                </c:pt>
                <c:pt idx="356">
                  <c:v>472</c:v>
                </c:pt>
                <c:pt idx="357">
                  <c:v>567</c:v>
                </c:pt>
                <c:pt idx="358">
                  <c:v>654</c:v>
                </c:pt>
                <c:pt idx="359">
                  <c:v>720</c:v>
                </c:pt>
                <c:pt idx="360">
                  <c:v>845</c:v>
                </c:pt>
                <c:pt idx="361">
                  <c:v>694</c:v>
                </c:pt>
                <c:pt idx="362">
                  <c:v>789</c:v>
                </c:pt>
                <c:pt idx="363">
                  <c:v>837</c:v>
                </c:pt>
                <c:pt idx="364">
                  <c:v>784</c:v>
                </c:pt>
                <c:pt idx="365">
                  <c:v>915</c:v>
                </c:pt>
                <c:pt idx="366">
                  <c:v>952</c:v>
                </c:pt>
                <c:pt idx="367">
                  <c:v>914</c:v>
                </c:pt>
                <c:pt idx="368">
                  <c:v>1014</c:v>
                </c:pt>
                <c:pt idx="369">
                  <c:v>1288</c:v>
                </c:pt>
                <c:pt idx="370">
                  <c:v>1439</c:v>
                </c:pt>
                <c:pt idx="371">
                  <c:v>1794</c:v>
                </c:pt>
                <c:pt idx="372">
                  <c:v>1595</c:v>
                </c:pt>
                <c:pt idx="373">
                  <c:v>1286</c:v>
                </c:pt>
                <c:pt idx="374">
                  <c:v>1170</c:v>
                </c:pt>
                <c:pt idx="375">
                  <c:v>1170</c:v>
                </c:pt>
                <c:pt idx="376">
                  <c:v>1195</c:v>
                </c:pt>
                <c:pt idx="377">
                  <c:v>1407</c:v>
                </c:pt>
                <c:pt idx="378">
                  <c:v>1323</c:v>
                </c:pt>
                <c:pt idx="379">
                  <c:v>1139</c:v>
                </c:pt>
                <c:pt idx="380">
                  <c:v>1264</c:v>
                </c:pt>
                <c:pt idx="381">
                  <c:v>1326</c:v>
                </c:pt>
                <c:pt idx="382">
                  <c:v>1423</c:v>
                </c:pt>
                <c:pt idx="383">
                  <c:v>1773</c:v>
                </c:pt>
                <c:pt idx="384">
                  <c:v>1306</c:v>
                </c:pt>
                <c:pt idx="385">
                  <c:v>1193</c:v>
                </c:pt>
                <c:pt idx="386">
                  <c:v>1257</c:v>
                </c:pt>
                <c:pt idx="387">
                  <c:v>1090</c:v>
                </c:pt>
                <c:pt idx="388">
                  <c:v>1123</c:v>
                </c:pt>
                <c:pt idx="389">
                  <c:v>1212</c:v>
                </c:pt>
                <c:pt idx="390">
                  <c:v>1027</c:v>
                </c:pt>
                <c:pt idx="391">
                  <c:v>1038</c:v>
                </c:pt>
                <c:pt idx="392">
                  <c:v>1056</c:v>
                </c:pt>
                <c:pt idx="393">
                  <c:v>1123</c:v>
                </c:pt>
                <c:pt idx="394">
                  <c:v>973</c:v>
                </c:pt>
                <c:pt idx="395">
                  <c:v>1127</c:v>
                </c:pt>
                <c:pt idx="396">
                  <c:v>1111</c:v>
                </c:pt>
                <c:pt idx="397">
                  <c:v>1027</c:v>
                </c:pt>
                <c:pt idx="398">
                  <c:v>1108</c:v>
                </c:pt>
                <c:pt idx="399">
                  <c:v>1056</c:v>
                </c:pt>
                <c:pt idx="400">
                  <c:v>1087</c:v>
                </c:pt>
                <c:pt idx="401">
                  <c:v>1095</c:v>
                </c:pt>
                <c:pt idx="402">
                  <c:v>1192</c:v>
                </c:pt>
                <c:pt idx="403">
                  <c:v>1186</c:v>
                </c:pt>
                <c:pt idx="404">
                  <c:v>1172</c:v>
                </c:pt>
                <c:pt idx="405">
                  <c:v>1249</c:v>
                </c:pt>
                <c:pt idx="406">
                  <c:v>1172</c:v>
                </c:pt>
                <c:pt idx="407">
                  <c:v>1279</c:v>
                </c:pt>
                <c:pt idx="408">
                  <c:v>1216</c:v>
                </c:pt>
                <c:pt idx="409">
                  <c:v>1099</c:v>
                </c:pt>
                <c:pt idx="410">
                  <c:v>1184</c:v>
                </c:pt>
                <c:pt idx="411">
                  <c:v>1136</c:v>
                </c:pt>
                <c:pt idx="412">
                  <c:v>1169</c:v>
                </c:pt>
                <c:pt idx="413">
                  <c:v>1234</c:v>
                </c:pt>
                <c:pt idx="414">
                  <c:v>1244</c:v>
                </c:pt>
                <c:pt idx="415">
                  <c:v>1146</c:v>
                </c:pt>
                <c:pt idx="416">
                  <c:v>1115</c:v>
                </c:pt>
                <c:pt idx="417">
                  <c:v>1076</c:v>
                </c:pt>
                <c:pt idx="418">
                  <c:v>1084</c:v>
                </c:pt>
                <c:pt idx="419">
                  <c:v>1184</c:v>
                </c:pt>
                <c:pt idx="420">
                  <c:v>1110</c:v>
                </c:pt>
                <c:pt idx="421">
                  <c:v>1069</c:v>
                </c:pt>
                <c:pt idx="422">
                  <c:v>1088</c:v>
                </c:pt>
                <c:pt idx="423">
                  <c:v>1171</c:v>
                </c:pt>
                <c:pt idx="424">
                  <c:v>1120</c:v>
                </c:pt>
                <c:pt idx="425">
                  <c:v>1159</c:v>
                </c:pt>
                <c:pt idx="426">
                  <c:v>1096</c:v>
                </c:pt>
                <c:pt idx="427">
                  <c:v>1008</c:v>
                </c:pt>
                <c:pt idx="428">
                  <c:v>1144</c:v>
                </c:pt>
                <c:pt idx="429">
                  <c:v>1126</c:v>
                </c:pt>
                <c:pt idx="430">
                  <c:v>1143</c:v>
                </c:pt>
                <c:pt idx="431">
                  <c:v>1250</c:v>
                </c:pt>
                <c:pt idx="432">
                  <c:v>1343</c:v>
                </c:pt>
                <c:pt idx="433">
                  <c:v>1166</c:v>
                </c:pt>
                <c:pt idx="434">
                  <c:v>1192</c:v>
                </c:pt>
                <c:pt idx="435">
                  <c:v>1158</c:v>
                </c:pt>
                <c:pt idx="436">
                  <c:v>1108</c:v>
                </c:pt>
                <c:pt idx="437">
                  <c:v>1168</c:v>
                </c:pt>
                <c:pt idx="438">
                  <c:v>1309</c:v>
                </c:pt>
                <c:pt idx="439">
                  <c:v>1226</c:v>
                </c:pt>
                <c:pt idx="440">
                  <c:v>1261</c:v>
                </c:pt>
                <c:pt idx="441">
                  <c:v>1260</c:v>
                </c:pt>
                <c:pt idx="442">
                  <c:v>1317</c:v>
                </c:pt>
                <c:pt idx="443">
                  <c:v>1587</c:v>
                </c:pt>
                <c:pt idx="444">
                  <c:v>1309</c:v>
                </c:pt>
                <c:pt idx="445">
                  <c:v>1342</c:v>
                </c:pt>
                <c:pt idx="446">
                  <c:v>1298</c:v>
                </c:pt>
                <c:pt idx="447">
                  <c:v>1291</c:v>
                </c:pt>
                <c:pt idx="448">
                  <c:v>1265</c:v>
                </c:pt>
                <c:pt idx="449">
                  <c:v>1583</c:v>
                </c:pt>
                <c:pt idx="450">
                  <c:v>1334</c:v>
                </c:pt>
                <c:pt idx="451">
                  <c:v>1555</c:v>
                </c:pt>
                <c:pt idx="452">
                  <c:v>1287</c:v>
                </c:pt>
                <c:pt idx="453">
                  <c:v>1359</c:v>
                </c:pt>
                <c:pt idx="454">
                  <c:v>1387</c:v>
                </c:pt>
                <c:pt idx="455">
                  <c:v>1567</c:v>
                </c:pt>
                <c:pt idx="456">
                  <c:v>1368</c:v>
                </c:pt>
                <c:pt idx="457">
                  <c:v>1464</c:v>
                </c:pt>
                <c:pt idx="458">
                  <c:v>1436</c:v>
                </c:pt>
                <c:pt idx="459">
                  <c:v>1386</c:v>
                </c:pt>
                <c:pt idx="460">
                  <c:v>1517</c:v>
                </c:pt>
                <c:pt idx="461">
                  <c:v>1451</c:v>
                </c:pt>
                <c:pt idx="462">
                  <c:v>1540</c:v>
                </c:pt>
                <c:pt idx="463">
                  <c:v>1355</c:v>
                </c:pt>
                <c:pt idx="464">
                  <c:v>1401</c:v>
                </c:pt>
                <c:pt idx="465">
                  <c:v>1435</c:v>
                </c:pt>
                <c:pt idx="466">
                  <c:v>1463</c:v>
                </c:pt>
                <c:pt idx="467">
                  <c:v>1467</c:v>
                </c:pt>
                <c:pt idx="468">
                  <c:v>1438</c:v>
                </c:pt>
                <c:pt idx="469">
                  <c:v>1357</c:v>
                </c:pt>
                <c:pt idx="470">
                  <c:v>1276</c:v>
                </c:pt>
                <c:pt idx="471">
                  <c:v>1236</c:v>
                </c:pt>
                <c:pt idx="472">
                  <c:v>1540</c:v>
                </c:pt>
                <c:pt idx="473">
                  <c:v>1413</c:v>
                </c:pt>
                <c:pt idx="474">
                  <c:v>1437</c:v>
                </c:pt>
                <c:pt idx="475">
                  <c:v>1343</c:v>
                </c:pt>
                <c:pt idx="476">
                  <c:v>1295</c:v>
                </c:pt>
                <c:pt idx="477">
                  <c:v>1327</c:v>
                </c:pt>
                <c:pt idx="478">
                  <c:v>1430</c:v>
                </c:pt>
                <c:pt idx="479">
                  <c:v>1504</c:v>
                </c:pt>
                <c:pt idx="480">
                  <c:v>1475</c:v>
                </c:pt>
                <c:pt idx="481">
                  <c:v>1391</c:v>
                </c:pt>
                <c:pt idx="482">
                  <c:v>1456</c:v>
                </c:pt>
                <c:pt idx="483">
                  <c:v>1507</c:v>
                </c:pt>
                <c:pt idx="484">
                  <c:v>1477</c:v>
                </c:pt>
                <c:pt idx="485">
                  <c:v>1453</c:v>
                </c:pt>
                <c:pt idx="486">
                  <c:v>1329</c:v>
                </c:pt>
                <c:pt idx="487">
                  <c:v>1367</c:v>
                </c:pt>
                <c:pt idx="488">
                  <c:v>1410</c:v>
                </c:pt>
                <c:pt idx="489">
                  <c:v>1349</c:v>
                </c:pt>
                <c:pt idx="490">
                  <c:v>1333</c:v>
                </c:pt>
                <c:pt idx="491">
                  <c:v>1477</c:v>
                </c:pt>
                <c:pt idx="492">
                  <c:v>1296</c:v>
                </c:pt>
                <c:pt idx="493">
                  <c:v>1346</c:v>
                </c:pt>
                <c:pt idx="494">
                  <c:v>1348</c:v>
                </c:pt>
                <c:pt idx="495">
                  <c:v>1403</c:v>
                </c:pt>
                <c:pt idx="496">
                  <c:v>1448</c:v>
                </c:pt>
                <c:pt idx="497">
                  <c:v>1351</c:v>
                </c:pt>
                <c:pt idx="498">
                  <c:v>1467</c:v>
                </c:pt>
                <c:pt idx="499">
                  <c:v>1358</c:v>
                </c:pt>
                <c:pt idx="500">
                  <c:v>1391</c:v>
                </c:pt>
                <c:pt idx="501">
                  <c:v>1331</c:v>
                </c:pt>
                <c:pt idx="502">
                  <c:v>1279</c:v>
                </c:pt>
                <c:pt idx="503">
                  <c:v>1337</c:v>
                </c:pt>
                <c:pt idx="504">
                  <c:v>1253</c:v>
                </c:pt>
                <c:pt idx="505">
                  <c:v>1314</c:v>
                </c:pt>
                <c:pt idx="506">
                  <c:v>1400</c:v>
                </c:pt>
                <c:pt idx="507">
                  <c:v>1385</c:v>
                </c:pt>
                <c:pt idx="508">
                  <c:v>1483</c:v>
                </c:pt>
                <c:pt idx="509">
                  <c:v>1428</c:v>
                </c:pt>
                <c:pt idx="510">
                  <c:v>1374</c:v>
                </c:pt>
                <c:pt idx="511">
                  <c:v>1370</c:v>
                </c:pt>
                <c:pt idx="512">
                  <c:v>1453</c:v>
                </c:pt>
                <c:pt idx="513">
                  <c:v>1635</c:v>
                </c:pt>
                <c:pt idx="514">
                  <c:v>1597</c:v>
                </c:pt>
                <c:pt idx="515">
                  <c:v>1422</c:v>
                </c:pt>
                <c:pt idx="516">
                  <c:v>1376</c:v>
                </c:pt>
                <c:pt idx="517">
                  <c:v>1354</c:v>
                </c:pt>
                <c:pt idx="518">
                  <c:v>1349</c:v>
                </c:pt>
                <c:pt idx="519">
                  <c:v>1452</c:v>
                </c:pt>
                <c:pt idx="520">
                  <c:v>1472</c:v>
                </c:pt>
                <c:pt idx="521">
                  <c:v>1515</c:v>
                </c:pt>
                <c:pt idx="522">
                  <c:v>1445</c:v>
                </c:pt>
                <c:pt idx="523">
                  <c:v>1569</c:v>
                </c:pt>
                <c:pt idx="524">
                  <c:v>1649</c:v>
                </c:pt>
                <c:pt idx="525">
                  <c:v>1706</c:v>
                </c:pt>
                <c:pt idx="526">
                  <c:v>1596</c:v>
                </c:pt>
                <c:pt idx="527">
                  <c:v>1512</c:v>
                </c:pt>
                <c:pt idx="528">
                  <c:v>1577</c:v>
                </c:pt>
                <c:pt idx="529">
                  <c:v>1452</c:v>
                </c:pt>
                <c:pt idx="530">
                  <c:v>1513</c:v>
                </c:pt>
                <c:pt idx="531">
                  <c:v>1715</c:v>
                </c:pt>
                <c:pt idx="532">
                  <c:v>1729</c:v>
                </c:pt>
                <c:pt idx="533">
                  <c:v>1735</c:v>
                </c:pt>
                <c:pt idx="534">
                  <c:v>1825</c:v>
                </c:pt>
                <c:pt idx="535">
                  <c:v>1642</c:v>
                </c:pt>
                <c:pt idx="536">
                  <c:v>1654</c:v>
                </c:pt>
                <c:pt idx="537">
                  <c:v>1599</c:v>
                </c:pt>
                <c:pt idx="538">
                  <c:v>1574</c:v>
                </c:pt>
                <c:pt idx="539">
                  <c:v>1698</c:v>
                </c:pt>
                <c:pt idx="540">
                  <c:v>1585</c:v>
                </c:pt>
                <c:pt idx="541">
                  <c:v>1506</c:v>
                </c:pt>
                <c:pt idx="542">
                  <c:v>1592</c:v>
                </c:pt>
                <c:pt idx="543">
                  <c:v>1440</c:v>
                </c:pt>
                <c:pt idx="544">
                  <c:v>1519</c:v>
                </c:pt>
                <c:pt idx="545">
                  <c:v>1543</c:v>
                </c:pt>
                <c:pt idx="546">
                  <c:v>1493</c:v>
                </c:pt>
                <c:pt idx="547">
                  <c:v>1499</c:v>
                </c:pt>
                <c:pt idx="548">
                  <c:v>1491</c:v>
                </c:pt>
                <c:pt idx="549">
                  <c:v>1382</c:v>
                </c:pt>
                <c:pt idx="550">
                  <c:v>1468</c:v>
                </c:pt>
                <c:pt idx="551">
                  <c:v>1412</c:v>
                </c:pt>
                <c:pt idx="552">
                  <c:v>1376</c:v>
                </c:pt>
                <c:pt idx="553">
                  <c:v>1203</c:v>
                </c:pt>
                <c:pt idx="554">
                  <c:v>1228</c:v>
                </c:pt>
                <c:pt idx="555">
                  <c:v>1185</c:v>
                </c:pt>
                <c:pt idx="556">
                  <c:v>1185</c:v>
                </c:pt>
                <c:pt idx="557">
                  <c:v>1130</c:v>
                </c:pt>
                <c:pt idx="558">
                  <c:v>1086</c:v>
                </c:pt>
                <c:pt idx="559">
                  <c:v>1088</c:v>
                </c:pt>
                <c:pt idx="560">
                  <c:v>941</c:v>
                </c:pt>
                <c:pt idx="561">
                  <c:v>977</c:v>
                </c:pt>
                <c:pt idx="562">
                  <c:v>925</c:v>
                </c:pt>
                <c:pt idx="563">
                  <c:v>1062</c:v>
                </c:pt>
                <c:pt idx="564">
                  <c:v>948</c:v>
                </c:pt>
                <c:pt idx="565">
                  <c:v>844</c:v>
                </c:pt>
                <c:pt idx="566">
                  <c:v>847</c:v>
                </c:pt>
                <c:pt idx="567">
                  <c:v>953</c:v>
                </c:pt>
                <c:pt idx="568">
                  <c:v>836</c:v>
                </c:pt>
                <c:pt idx="569">
                  <c:v>820</c:v>
                </c:pt>
                <c:pt idx="570">
                  <c:v>770</c:v>
                </c:pt>
                <c:pt idx="571">
                  <c:v>689</c:v>
                </c:pt>
                <c:pt idx="572">
                  <c:v>715</c:v>
                </c:pt>
                <c:pt idx="573">
                  <c:v>682</c:v>
                </c:pt>
                <c:pt idx="574">
                  <c:v>653</c:v>
                </c:pt>
                <c:pt idx="575">
                  <c:v>830</c:v>
                </c:pt>
                <c:pt idx="576">
                  <c:v>673</c:v>
                </c:pt>
                <c:pt idx="577">
                  <c:v>677</c:v>
                </c:pt>
                <c:pt idx="578">
                  <c:v>600</c:v>
                </c:pt>
                <c:pt idx="579">
                  <c:v>572</c:v>
                </c:pt>
                <c:pt idx="580">
                  <c:v>521</c:v>
                </c:pt>
                <c:pt idx="581">
                  <c:v>629</c:v>
                </c:pt>
                <c:pt idx="582">
                  <c:v>562</c:v>
                </c:pt>
                <c:pt idx="583">
                  <c:v>522</c:v>
                </c:pt>
                <c:pt idx="584">
                  <c:v>561</c:v>
                </c:pt>
                <c:pt idx="585">
                  <c:v>574</c:v>
                </c:pt>
                <c:pt idx="586">
                  <c:v>513</c:v>
                </c:pt>
                <c:pt idx="587">
                  <c:v>985</c:v>
                </c:pt>
                <c:pt idx="588">
                  <c:v>589</c:v>
                </c:pt>
                <c:pt idx="589">
                  <c:v>484</c:v>
                </c:pt>
                <c:pt idx="590">
                  <c:v>581</c:v>
                </c:pt>
                <c:pt idx="591">
                  <c:v>525</c:v>
                </c:pt>
                <c:pt idx="592">
                  <c:v>439</c:v>
                </c:pt>
                <c:pt idx="593">
                  <c:v>514</c:v>
                </c:pt>
                <c:pt idx="594">
                  <c:v>475</c:v>
                </c:pt>
                <c:pt idx="595">
                  <c:v>439</c:v>
                </c:pt>
                <c:pt idx="596">
                  <c:v>422</c:v>
                </c:pt>
                <c:pt idx="597">
                  <c:v>442</c:v>
                </c:pt>
                <c:pt idx="598">
                  <c:v>475</c:v>
                </c:pt>
                <c:pt idx="599">
                  <c:v>1019</c:v>
                </c:pt>
                <c:pt idx="600">
                  <c:v>545</c:v>
                </c:pt>
                <c:pt idx="601">
                  <c:v>420</c:v>
                </c:pt>
                <c:pt idx="602">
                  <c:v>411</c:v>
                </c:pt>
                <c:pt idx="603">
                  <c:v>389</c:v>
                </c:pt>
                <c:pt idx="604">
                  <c:v>373</c:v>
                </c:pt>
                <c:pt idx="605">
                  <c:v>431</c:v>
                </c:pt>
                <c:pt idx="606">
                  <c:v>463</c:v>
                </c:pt>
                <c:pt idx="607">
                  <c:v>338</c:v>
                </c:pt>
                <c:pt idx="608">
                  <c:v>436</c:v>
                </c:pt>
                <c:pt idx="609">
                  <c:v>448</c:v>
                </c:pt>
                <c:pt idx="610">
                  <c:v>414</c:v>
                </c:pt>
                <c:pt idx="611">
                  <c:v>878</c:v>
                </c:pt>
                <c:pt idx="612">
                  <c:v>458</c:v>
                </c:pt>
                <c:pt idx="613">
                  <c:v>432</c:v>
                </c:pt>
                <c:pt idx="614">
                  <c:v>469</c:v>
                </c:pt>
                <c:pt idx="615">
                  <c:v>418</c:v>
                </c:pt>
                <c:pt idx="616">
                  <c:v>445</c:v>
                </c:pt>
                <c:pt idx="617">
                  <c:v>452</c:v>
                </c:pt>
                <c:pt idx="618">
                  <c:v>466</c:v>
                </c:pt>
                <c:pt idx="619">
                  <c:v>418</c:v>
                </c:pt>
                <c:pt idx="620">
                  <c:v>414</c:v>
                </c:pt>
                <c:pt idx="621">
                  <c:v>448</c:v>
                </c:pt>
                <c:pt idx="622">
                  <c:v>438</c:v>
                </c:pt>
                <c:pt idx="623">
                  <c:v>1112</c:v>
                </c:pt>
                <c:pt idx="624">
                  <c:v>468</c:v>
                </c:pt>
                <c:pt idx="625">
                  <c:v>438</c:v>
                </c:pt>
                <c:pt idx="626">
                  <c:v>473</c:v>
                </c:pt>
                <c:pt idx="627">
                  <c:v>387</c:v>
                </c:pt>
                <c:pt idx="628">
                  <c:v>419</c:v>
                </c:pt>
                <c:pt idx="629">
                  <c:v>479</c:v>
                </c:pt>
                <c:pt idx="630">
                  <c:v>444</c:v>
                </c:pt>
                <c:pt idx="631">
                  <c:v>412</c:v>
                </c:pt>
                <c:pt idx="632">
                  <c:v>427</c:v>
                </c:pt>
                <c:pt idx="633">
                  <c:v>429</c:v>
                </c:pt>
                <c:pt idx="634">
                  <c:v>432</c:v>
                </c:pt>
                <c:pt idx="635">
                  <c:v>1024</c:v>
                </c:pt>
                <c:pt idx="636">
                  <c:v>476</c:v>
                </c:pt>
                <c:pt idx="637">
                  <c:v>471</c:v>
                </c:pt>
                <c:pt idx="638">
                  <c:v>477</c:v>
                </c:pt>
                <c:pt idx="639">
                  <c:v>456</c:v>
                </c:pt>
                <c:pt idx="640">
                  <c:v>489</c:v>
                </c:pt>
                <c:pt idx="641">
                  <c:v>511</c:v>
                </c:pt>
                <c:pt idx="642">
                  <c:v>466</c:v>
                </c:pt>
                <c:pt idx="643">
                  <c:v>499</c:v>
                </c:pt>
                <c:pt idx="644">
                  <c:v>576</c:v>
                </c:pt>
                <c:pt idx="645">
                  <c:v>584</c:v>
                </c:pt>
                <c:pt idx="646">
                  <c:v>853</c:v>
                </c:pt>
                <c:pt idx="647">
                  <c:v>857</c:v>
                </c:pt>
                <c:pt idx="648">
                  <c:v>711</c:v>
                </c:pt>
                <c:pt idx="649">
                  <c:v>702</c:v>
                </c:pt>
                <c:pt idx="650">
                  <c:v>825</c:v>
                </c:pt>
                <c:pt idx="651">
                  <c:v>801</c:v>
                </c:pt>
                <c:pt idx="652">
                  <c:v>936</c:v>
                </c:pt>
                <c:pt idx="653">
                  <c:v>928</c:v>
                </c:pt>
                <c:pt idx="654">
                  <c:v>991</c:v>
                </c:pt>
                <c:pt idx="655">
                  <c:v>1062</c:v>
                </c:pt>
                <c:pt idx="656">
                  <c:v>1184</c:v>
                </c:pt>
                <c:pt idx="657">
                  <c:v>1292</c:v>
                </c:pt>
                <c:pt idx="658">
                  <c:v>1627</c:v>
                </c:pt>
                <c:pt idx="659">
                  <c:v>1803</c:v>
                </c:pt>
                <c:pt idx="660">
                  <c:v>1415</c:v>
                </c:pt>
                <c:pt idx="661">
                  <c:v>1229</c:v>
                </c:pt>
                <c:pt idx="662">
                  <c:v>1194</c:v>
                </c:pt>
                <c:pt idx="663">
                  <c:v>1307</c:v>
                </c:pt>
                <c:pt idx="664">
                  <c:v>1354</c:v>
                </c:pt>
                <c:pt idx="665">
                  <c:v>1359</c:v>
                </c:pt>
                <c:pt idx="666">
                  <c:v>1200</c:v>
                </c:pt>
                <c:pt idx="667">
                  <c:v>1321</c:v>
                </c:pt>
                <c:pt idx="668">
                  <c:v>1381</c:v>
                </c:pt>
                <c:pt idx="669">
                  <c:v>1572</c:v>
                </c:pt>
                <c:pt idx="670">
                  <c:v>1692</c:v>
                </c:pt>
                <c:pt idx="671">
                  <c:v>1670</c:v>
                </c:pt>
                <c:pt idx="672">
                  <c:v>1493</c:v>
                </c:pt>
                <c:pt idx="673">
                  <c:v>1360</c:v>
                </c:pt>
                <c:pt idx="674">
                  <c:v>1306</c:v>
                </c:pt>
                <c:pt idx="675">
                  <c:v>1187</c:v>
                </c:pt>
                <c:pt idx="676">
                  <c:v>1283</c:v>
                </c:pt>
                <c:pt idx="677">
                  <c:v>1267</c:v>
                </c:pt>
                <c:pt idx="678">
                  <c:v>1196</c:v>
                </c:pt>
                <c:pt idx="679">
                  <c:v>1310</c:v>
                </c:pt>
                <c:pt idx="680">
                  <c:v>1267</c:v>
                </c:pt>
                <c:pt idx="681">
                  <c:v>1269</c:v>
                </c:pt>
                <c:pt idx="682">
                  <c:v>1193</c:v>
                </c:pt>
                <c:pt idx="683">
                  <c:v>1318</c:v>
                </c:pt>
                <c:pt idx="684">
                  <c:v>1163</c:v>
                </c:pt>
                <c:pt idx="685">
                  <c:v>1052</c:v>
                </c:pt>
                <c:pt idx="686">
                  <c:v>1183</c:v>
                </c:pt>
                <c:pt idx="687">
                  <c:v>1145</c:v>
                </c:pt>
                <c:pt idx="688">
                  <c:v>1084</c:v>
                </c:pt>
                <c:pt idx="689">
                  <c:v>1207</c:v>
                </c:pt>
                <c:pt idx="690">
                  <c:v>1221</c:v>
                </c:pt>
                <c:pt idx="691">
                  <c:v>1159</c:v>
                </c:pt>
                <c:pt idx="692">
                  <c:v>1215</c:v>
                </c:pt>
                <c:pt idx="693">
                  <c:v>1239</c:v>
                </c:pt>
                <c:pt idx="694">
                  <c:v>1191</c:v>
                </c:pt>
                <c:pt idx="695">
                  <c:v>1282</c:v>
                </c:pt>
                <c:pt idx="696">
                  <c:v>1168</c:v>
                </c:pt>
                <c:pt idx="697">
                  <c:v>1171</c:v>
                </c:pt>
                <c:pt idx="698">
                  <c:v>1248</c:v>
                </c:pt>
                <c:pt idx="699">
                  <c:v>1284</c:v>
                </c:pt>
                <c:pt idx="700">
                  <c:v>1309</c:v>
                </c:pt>
                <c:pt idx="701">
                  <c:v>1212</c:v>
                </c:pt>
                <c:pt idx="702">
                  <c:v>1186</c:v>
                </c:pt>
                <c:pt idx="703">
                  <c:v>1240</c:v>
                </c:pt>
                <c:pt idx="704">
                  <c:v>1315</c:v>
                </c:pt>
                <c:pt idx="705">
                  <c:v>1245</c:v>
                </c:pt>
                <c:pt idx="706">
                  <c:v>1229</c:v>
                </c:pt>
                <c:pt idx="707">
                  <c:v>1419</c:v>
                </c:pt>
                <c:pt idx="708">
                  <c:v>1534</c:v>
                </c:pt>
                <c:pt idx="709">
                  <c:v>1138</c:v>
                </c:pt>
                <c:pt idx="710">
                  <c:v>1199</c:v>
                </c:pt>
                <c:pt idx="711">
                  <c:v>1105</c:v>
                </c:pt>
                <c:pt idx="712">
                  <c:v>1162</c:v>
                </c:pt>
                <c:pt idx="713">
                  <c:v>1223</c:v>
                </c:pt>
                <c:pt idx="714">
                  <c:v>1221</c:v>
                </c:pt>
                <c:pt idx="715">
                  <c:v>1206</c:v>
                </c:pt>
                <c:pt idx="716">
                  <c:v>1305</c:v>
                </c:pt>
                <c:pt idx="717">
                  <c:v>1269</c:v>
                </c:pt>
                <c:pt idx="718">
                  <c:v>1181</c:v>
                </c:pt>
                <c:pt idx="719">
                  <c:v>1389</c:v>
                </c:pt>
                <c:pt idx="720">
                  <c:v>1274</c:v>
                </c:pt>
                <c:pt idx="721">
                  <c:v>1222</c:v>
                </c:pt>
                <c:pt idx="722">
                  <c:v>1216</c:v>
                </c:pt>
                <c:pt idx="723">
                  <c:v>1193</c:v>
                </c:pt>
                <c:pt idx="724">
                  <c:v>1217</c:v>
                </c:pt>
                <c:pt idx="725">
                  <c:v>1273</c:v>
                </c:pt>
                <c:pt idx="726">
                  <c:v>1185</c:v>
                </c:pt>
                <c:pt idx="727">
                  <c:v>1373</c:v>
                </c:pt>
                <c:pt idx="728">
                  <c:v>1256</c:v>
                </c:pt>
                <c:pt idx="729">
                  <c:v>1311</c:v>
                </c:pt>
                <c:pt idx="730">
                  <c:v>1337</c:v>
                </c:pt>
                <c:pt idx="731">
                  <c:v>1511</c:v>
                </c:pt>
                <c:pt idx="732">
                  <c:v>1446</c:v>
                </c:pt>
                <c:pt idx="733">
                  <c:v>1494</c:v>
                </c:pt>
                <c:pt idx="734">
                  <c:v>1485</c:v>
                </c:pt>
                <c:pt idx="735">
                  <c:v>1554</c:v>
                </c:pt>
                <c:pt idx="736">
                  <c:v>1535</c:v>
                </c:pt>
                <c:pt idx="737">
                  <c:v>1511</c:v>
                </c:pt>
                <c:pt idx="738">
                  <c:v>1619</c:v>
                </c:pt>
                <c:pt idx="739">
                  <c:v>1570</c:v>
                </c:pt>
                <c:pt idx="740">
                  <c:v>1769</c:v>
                </c:pt>
                <c:pt idx="741">
                  <c:v>1442</c:v>
                </c:pt>
                <c:pt idx="742">
                  <c:v>1499</c:v>
                </c:pt>
                <c:pt idx="743">
                  <c:v>1821</c:v>
                </c:pt>
                <c:pt idx="744">
                  <c:v>1561</c:v>
                </c:pt>
                <c:pt idx="745">
                  <c:v>1547</c:v>
                </c:pt>
                <c:pt idx="746">
                  <c:v>1619</c:v>
                </c:pt>
                <c:pt idx="747">
                  <c:v>1478</c:v>
                </c:pt>
                <c:pt idx="748">
                  <c:v>1503</c:v>
                </c:pt>
                <c:pt idx="749">
                  <c:v>1602</c:v>
                </c:pt>
                <c:pt idx="750">
                  <c:v>1627</c:v>
                </c:pt>
                <c:pt idx="751">
                  <c:v>1451</c:v>
                </c:pt>
                <c:pt idx="752">
                  <c:v>1506</c:v>
                </c:pt>
                <c:pt idx="753">
                  <c:v>1451</c:v>
                </c:pt>
                <c:pt idx="754">
                  <c:v>1550</c:v>
                </c:pt>
                <c:pt idx="755">
                  <c:v>1623</c:v>
                </c:pt>
                <c:pt idx="756">
                  <c:v>1515</c:v>
                </c:pt>
                <c:pt idx="757">
                  <c:v>1532</c:v>
                </c:pt>
                <c:pt idx="758">
                  <c:v>1508</c:v>
                </c:pt>
                <c:pt idx="759">
                  <c:v>1396</c:v>
                </c:pt>
                <c:pt idx="760">
                  <c:v>1424</c:v>
                </c:pt>
                <c:pt idx="761">
                  <c:v>1552</c:v>
                </c:pt>
                <c:pt idx="762">
                  <c:v>1263</c:v>
                </c:pt>
                <c:pt idx="763">
                  <c:v>1339</c:v>
                </c:pt>
                <c:pt idx="764">
                  <c:v>1318</c:v>
                </c:pt>
                <c:pt idx="765">
                  <c:v>1292</c:v>
                </c:pt>
                <c:pt idx="766">
                  <c:v>1379</c:v>
                </c:pt>
                <c:pt idx="767">
                  <c:v>1560</c:v>
                </c:pt>
                <c:pt idx="768">
                  <c:v>1441</c:v>
                </c:pt>
                <c:pt idx="769">
                  <c:v>1358</c:v>
                </c:pt>
                <c:pt idx="770">
                  <c:v>1465</c:v>
                </c:pt>
                <c:pt idx="771">
                  <c:v>1378</c:v>
                </c:pt>
                <c:pt idx="772">
                  <c:v>1397</c:v>
                </c:pt>
                <c:pt idx="773">
                  <c:v>1320</c:v>
                </c:pt>
                <c:pt idx="774">
                  <c:v>1305</c:v>
                </c:pt>
                <c:pt idx="775">
                  <c:v>1335</c:v>
                </c:pt>
                <c:pt idx="776">
                  <c:v>1294</c:v>
                </c:pt>
                <c:pt idx="777">
                  <c:v>1339</c:v>
                </c:pt>
                <c:pt idx="778">
                  <c:v>1349</c:v>
                </c:pt>
                <c:pt idx="779">
                  <c:v>1535</c:v>
                </c:pt>
                <c:pt idx="780">
                  <c:v>1522</c:v>
                </c:pt>
                <c:pt idx="781">
                  <c:v>1326</c:v>
                </c:pt>
                <c:pt idx="782">
                  <c:v>1474</c:v>
                </c:pt>
                <c:pt idx="783">
                  <c:v>1431</c:v>
                </c:pt>
                <c:pt idx="784">
                  <c:v>1367</c:v>
                </c:pt>
                <c:pt idx="785">
                  <c:v>1312</c:v>
                </c:pt>
                <c:pt idx="786">
                  <c:v>1243</c:v>
                </c:pt>
                <c:pt idx="787">
                  <c:v>1309</c:v>
                </c:pt>
                <c:pt idx="788">
                  <c:v>1297</c:v>
                </c:pt>
                <c:pt idx="789">
                  <c:v>1536</c:v>
                </c:pt>
                <c:pt idx="790">
                  <c:v>1335</c:v>
                </c:pt>
                <c:pt idx="791">
                  <c:v>1603</c:v>
                </c:pt>
                <c:pt idx="792">
                  <c:v>1889</c:v>
                </c:pt>
                <c:pt idx="793">
                  <c:v>2116</c:v>
                </c:pt>
                <c:pt idx="794">
                  <c:v>2543</c:v>
                </c:pt>
                <c:pt idx="795">
                  <c:v>2653</c:v>
                </c:pt>
                <c:pt idx="796">
                  <c:v>2445</c:v>
                </c:pt>
                <c:pt idx="797">
                  <c:v>2327</c:v>
                </c:pt>
                <c:pt idx="798">
                  <c:v>2255</c:v>
                </c:pt>
                <c:pt idx="799">
                  <c:v>2205</c:v>
                </c:pt>
                <c:pt idx="800">
                  <c:v>2197</c:v>
                </c:pt>
                <c:pt idx="801">
                  <c:v>2249</c:v>
                </c:pt>
                <c:pt idx="802">
                  <c:v>2379</c:v>
                </c:pt>
                <c:pt idx="803">
                  <c:v>2254</c:v>
                </c:pt>
                <c:pt idx="804">
                  <c:v>2015</c:v>
                </c:pt>
                <c:pt idx="805">
                  <c:v>1892</c:v>
                </c:pt>
                <c:pt idx="806">
                  <c:v>380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3D63-6548-BACF-02783FBB7F29}"/>
            </c:ext>
          </c:extLst>
        </c:ser>
        <c:dLbls>
          <c:showLegendKey val="0"/>
          <c:showVal val="0"/>
          <c:showCatName val="0"/>
          <c:showSerName val="0"/>
          <c:showPercent val="0"/>
          <c:showBubbleSize val="0"/>
        </c:dLbls>
        <c:gapWidth val="150"/>
        <c:overlap val="100"/>
        <c:axId val="16910991"/>
        <c:axId val="390638351"/>
      </c:barChart>
      <c:catAx>
        <c:axId val="1691099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390638351"/>
        <c:crosses val="autoZero"/>
        <c:auto val="1"/>
        <c:lblAlgn val="ctr"/>
        <c:lblOffset val="100"/>
        <c:tickLblSkip val="72"/>
        <c:tickMarkSkip val="72"/>
        <c:noMultiLvlLbl val="0"/>
      </c:catAx>
      <c:valAx>
        <c:axId val="390638351"/>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6910991"/>
        <c:crosses val="autoZero"/>
        <c:crossBetween val="between"/>
        <c:majorUnit val="1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GB" b="1" dirty="0"/>
              <a:t>All 10,256</a:t>
            </a:r>
            <a:r>
              <a:rPr lang="en-GB" b="1" baseline="0" dirty="0"/>
              <a:t> </a:t>
            </a:r>
            <a:r>
              <a:rPr lang="en-GB" b="1" dirty="0"/>
              <a:t>IP</a:t>
            </a:r>
            <a:r>
              <a:rPr lang="en-GB" b="1" baseline="0" dirty="0"/>
              <a:t> Addresses From </a:t>
            </a:r>
            <a:r>
              <a:rPr lang="en-GB" b="1" dirty="0"/>
              <a:t>AS</a:t>
            </a:r>
            <a:r>
              <a:rPr lang="en-BE" b="1" dirty="0">
                <a:effectLst/>
              </a:rPr>
              <a:t>12479</a:t>
            </a:r>
          </a:p>
        </c:rich>
      </c:tx>
      <c:layout>
        <c:manualLayout>
          <c:xMode val="edge"/>
          <c:yMode val="edge"/>
          <c:x val="4.4492204355954364E-2"/>
          <c:y val="2.592592970631812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FR"/>
        </a:p>
      </c:txPr>
    </c:title>
    <c:autoTitleDeleted val="0"/>
    <c:plotArea>
      <c:layout/>
      <c:barChart>
        <c:barDir val="col"/>
        <c:grouping val="stacked"/>
        <c:varyColors val="0"/>
        <c:ser>
          <c:idx val="0"/>
          <c:order val="0"/>
          <c:tx>
            <c:strRef>
              <c:f>'All IPs seen at IMRS'!$B$1</c:f>
              <c:strCache>
                <c:ptCount val="1"/>
                <c:pt idx="0">
                  <c:v>aa01-br-udi</c:v>
                </c:pt>
              </c:strCache>
            </c:strRef>
          </c:tx>
          <c:spPr>
            <a:solidFill>
              <a:schemeClr val="accent6"/>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3</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0-477A-D949-8684-49A0ECB5876B}"/>
            </c:ext>
          </c:extLst>
        </c:ser>
        <c:ser>
          <c:idx val="1"/>
          <c:order val="1"/>
          <c:tx>
            <c:strRef>
              <c:f>'All IPs seen at IMRS'!$C$1</c:f>
              <c:strCache>
                <c:ptCount val="1"/>
                <c:pt idx="0">
                  <c:v>aa01-ch-mot</c:v>
                </c:pt>
              </c:strCache>
            </c:strRef>
          </c:tx>
          <c:spPr>
            <a:solidFill>
              <a:schemeClr val="accent1"/>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IMRS'!$C$2:$C$2305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4463</c:v>
                </c:pt>
                <c:pt idx="807">
                  <c:v>7336</c:v>
                </c:pt>
                <c:pt idx="808">
                  <c:v>7750</c:v>
                </c:pt>
                <c:pt idx="809">
                  <c:v>7639</c:v>
                </c:pt>
                <c:pt idx="810">
                  <c:v>7708</c:v>
                </c:pt>
                <c:pt idx="811">
                  <c:v>7788</c:v>
                </c:pt>
                <c:pt idx="812">
                  <c:v>8722</c:v>
                </c:pt>
                <c:pt idx="813">
                  <c:v>8489</c:v>
                </c:pt>
                <c:pt idx="814">
                  <c:v>8002</c:v>
                </c:pt>
                <c:pt idx="815">
                  <c:v>5225</c:v>
                </c:pt>
                <c:pt idx="816">
                  <c:v>7550</c:v>
                </c:pt>
                <c:pt idx="817">
                  <c:v>8023</c:v>
                </c:pt>
                <c:pt idx="818">
                  <c:v>7268</c:v>
                </c:pt>
                <c:pt idx="819">
                  <c:v>6730</c:v>
                </c:pt>
                <c:pt idx="820">
                  <c:v>7068</c:v>
                </c:pt>
                <c:pt idx="821">
                  <c:v>7631</c:v>
                </c:pt>
                <c:pt idx="822">
                  <c:v>8082</c:v>
                </c:pt>
                <c:pt idx="823">
                  <c:v>7739</c:v>
                </c:pt>
                <c:pt idx="824">
                  <c:v>7527</c:v>
                </c:pt>
                <c:pt idx="825">
                  <c:v>7576</c:v>
                </c:pt>
                <c:pt idx="826">
                  <c:v>7507</c:v>
                </c:pt>
                <c:pt idx="827">
                  <c:v>5083</c:v>
                </c:pt>
                <c:pt idx="828">
                  <c:v>7681</c:v>
                </c:pt>
                <c:pt idx="829">
                  <c:v>7443</c:v>
                </c:pt>
                <c:pt idx="830">
                  <c:v>7306</c:v>
                </c:pt>
                <c:pt idx="831">
                  <c:v>8231</c:v>
                </c:pt>
                <c:pt idx="832">
                  <c:v>7266</c:v>
                </c:pt>
                <c:pt idx="833">
                  <c:v>6891</c:v>
                </c:pt>
                <c:pt idx="834">
                  <c:v>7046</c:v>
                </c:pt>
                <c:pt idx="835">
                  <c:v>7298</c:v>
                </c:pt>
                <c:pt idx="836">
                  <c:v>7008</c:v>
                </c:pt>
                <c:pt idx="837">
                  <c:v>7095</c:v>
                </c:pt>
                <c:pt idx="838">
                  <c:v>6884</c:v>
                </c:pt>
                <c:pt idx="839">
                  <c:v>4502</c:v>
                </c:pt>
                <c:pt idx="840">
                  <c:v>6770</c:v>
                </c:pt>
                <c:pt idx="841">
                  <c:v>6532</c:v>
                </c:pt>
                <c:pt idx="842">
                  <c:v>6625</c:v>
                </c:pt>
                <c:pt idx="843">
                  <c:v>6184</c:v>
                </c:pt>
                <c:pt idx="844">
                  <c:v>6253</c:v>
                </c:pt>
                <c:pt idx="845">
                  <c:v>5741</c:v>
                </c:pt>
                <c:pt idx="846">
                  <c:v>5329</c:v>
                </c:pt>
                <c:pt idx="847">
                  <c:v>4575</c:v>
                </c:pt>
                <c:pt idx="848">
                  <c:v>4613</c:v>
                </c:pt>
                <c:pt idx="849">
                  <c:v>4377</c:v>
                </c:pt>
                <c:pt idx="850">
                  <c:v>4317</c:v>
                </c:pt>
                <c:pt idx="851">
                  <c:v>4974</c:v>
                </c:pt>
                <c:pt idx="852">
                  <c:v>4437</c:v>
                </c:pt>
                <c:pt idx="853">
                  <c:v>4302</c:v>
                </c:pt>
                <c:pt idx="854">
                  <c:v>4211</c:v>
                </c:pt>
                <c:pt idx="855">
                  <c:v>4273</c:v>
                </c:pt>
                <c:pt idx="856">
                  <c:v>3860</c:v>
                </c:pt>
                <c:pt idx="857">
                  <c:v>3920</c:v>
                </c:pt>
                <c:pt idx="858">
                  <c:v>3902</c:v>
                </c:pt>
                <c:pt idx="859">
                  <c:v>3707</c:v>
                </c:pt>
                <c:pt idx="860">
                  <c:v>3630</c:v>
                </c:pt>
                <c:pt idx="861">
                  <c:v>3590</c:v>
                </c:pt>
                <c:pt idx="862">
                  <c:v>3534</c:v>
                </c:pt>
                <c:pt idx="863">
                  <c:v>2511</c:v>
                </c:pt>
                <c:pt idx="864">
                  <c:v>3506</c:v>
                </c:pt>
                <c:pt idx="865">
                  <c:v>3668</c:v>
                </c:pt>
                <c:pt idx="866">
                  <c:v>4116</c:v>
                </c:pt>
                <c:pt idx="867">
                  <c:v>3611</c:v>
                </c:pt>
                <c:pt idx="868">
                  <c:v>3451</c:v>
                </c:pt>
                <c:pt idx="869">
                  <c:v>3201</c:v>
                </c:pt>
                <c:pt idx="870">
                  <c:v>3372</c:v>
                </c:pt>
                <c:pt idx="871">
                  <c:v>3133</c:v>
                </c:pt>
                <c:pt idx="872">
                  <c:v>3017</c:v>
                </c:pt>
                <c:pt idx="873">
                  <c:v>3104</c:v>
                </c:pt>
                <c:pt idx="874">
                  <c:v>3230</c:v>
                </c:pt>
                <c:pt idx="875">
                  <c:v>3710</c:v>
                </c:pt>
                <c:pt idx="876">
                  <c:v>3295</c:v>
                </c:pt>
                <c:pt idx="877">
                  <c:v>3018</c:v>
                </c:pt>
                <c:pt idx="878">
                  <c:v>3263</c:v>
                </c:pt>
                <c:pt idx="879">
                  <c:v>3096</c:v>
                </c:pt>
                <c:pt idx="880">
                  <c:v>2971</c:v>
                </c:pt>
                <c:pt idx="881">
                  <c:v>2873</c:v>
                </c:pt>
                <c:pt idx="882">
                  <c:v>3024</c:v>
                </c:pt>
                <c:pt idx="883">
                  <c:v>3007</c:v>
                </c:pt>
                <c:pt idx="884">
                  <c:v>2751</c:v>
                </c:pt>
                <c:pt idx="885">
                  <c:v>2881</c:v>
                </c:pt>
                <c:pt idx="886">
                  <c:v>2897</c:v>
                </c:pt>
                <c:pt idx="887">
                  <c:v>2615</c:v>
                </c:pt>
                <c:pt idx="888">
                  <c:v>2893</c:v>
                </c:pt>
                <c:pt idx="889">
                  <c:v>2823</c:v>
                </c:pt>
                <c:pt idx="890">
                  <c:v>3005</c:v>
                </c:pt>
                <c:pt idx="891">
                  <c:v>2971</c:v>
                </c:pt>
                <c:pt idx="892">
                  <c:v>2694</c:v>
                </c:pt>
                <c:pt idx="893">
                  <c:v>2911</c:v>
                </c:pt>
                <c:pt idx="894">
                  <c:v>2643</c:v>
                </c:pt>
                <c:pt idx="895">
                  <c:v>2632</c:v>
                </c:pt>
                <c:pt idx="896">
                  <c:v>2639</c:v>
                </c:pt>
                <c:pt idx="897">
                  <c:v>2958</c:v>
                </c:pt>
                <c:pt idx="898">
                  <c:v>2579</c:v>
                </c:pt>
                <c:pt idx="899">
                  <c:v>3369</c:v>
                </c:pt>
                <c:pt idx="900">
                  <c:v>2668</c:v>
                </c:pt>
                <c:pt idx="901">
                  <c:v>2511</c:v>
                </c:pt>
                <c:pt idx="902">
                  <c:v>2688</c:v>
                </c:pt>
                <c:pt idx="903">
                  <c:v>2729</c:v>
                </c:pt>
                <c:pt idx="904">
                  <c:v>2550</c:v>
                </c:pt>
                <c:pt idx="905">
                  <c:v>2800</c:v>
                </c:pt>
                <c:pt idx="906">
                  <c:v>2559</c:v>
                </c:pt>
                <c:pt idx="907">
                  <c:v>2617</c:v>
                </c:pt>
                <c:pt idx="908">
                  <c:v>2434</c:v>
                </c:pt>
                <c:pt idx="909">
                  <c:v>2503</c:v>
                </c:pt>
                <c:pt idx="910">
                  <c:v>2650</c:v>
                </c:pt>
                <c:pt idx="911">
                  <c:v>2618</c:v>
                </c:pt>
                <c:pt idx="912">
                  <c:v>2781</c:v>
                </c:pt>
                <c:pt idx="913">
                  <c:v>2558</c:v>
                </c:pt>
                <c:pt idx="914">
                  <c:v>2675</c:v>
                </c:pt>
                <c:pt idx="915">
                  <c:v>2598</c:v>
                </c:pt>
                <c:pt idx="916">
                  <c:v>2591</c:v>
                </c:pt>
                <c:pt idx="917">
                  <c:v>2871</c:v>
                </c:pt>
                <c:pt idx="918">
                  <c:v>2750</c:v>
                </c:pt>
                <c:pt idx="919">
                  <c:v>2571</c:v>
                </c:pt>
                <c:pt idx="920">
                  <c:v>2871</c:v>
                </c:pt>
                <c:pt idx="921">
                  <c:v>2568</c:v>
                </c:pt>
                <c:pt idx="922">
                  <c:v>2544</c:v>
                </c:pt>
                <c:pt idx="923">
                  <c:v>3777</c:v>
                </c:pt>
                <c:pt idx="924">
                  <c:v>3147</c:v>
                </c:pt>
                <c:pt idx="925">
                  <c:v>2818</c:v>
                </c:pt>
                <c:pt idx="926">
                  <c:v>2737</c:v>
                </c:pt>
                <c:pt idx="927">
                  <c:v>2824</c:v>
                </c:pt>
                <c:pt idx="928">
                  <c:v>2734</c:v>
                </c:pt>
                <c:pt idx="929">
                  <c:v>2764</c:v>
                </c:pt>
                <c:pt idx="930">
                  <c:v>2993</c:v>
                </c:pt>
                <c:pt idx="931">
                  <c:v>2960</c:v>
                </c:pt>
                <c:pt idx="932">
                  <c:v>3097</c:v>
                </c:pt>
                <c:pt idx="933">
                  <c:v>3104</c:v>
                </c:pt>
                <c:pt idx="934">
                  <c:v>3435</c:v>
                </c:pt>
                <c:pt idx="935">
                  <c:v>2627</c:v>
                </c:pt>
                <c:pt idx="936">
                  <c:v>3767</c:v>
                </c:pt>
                <c:pt idx="937">
                  <c:v>3925</c:v>
                </c:pt>
                <c:pt idx="938">
                  <c:v>4191</c:v>
                </c:pt>
                <c:pt idx="939">
                  <c:v>3761</c:v>
                </c:pt>
                <c:pt idx="940">
                  <c:v>4122</c:v>
                </c:pt>
                <c:pt idx="941">
                  <c:v>4507</c:v>
                </c:pt>
                <c:pt idx="942">
                  <c:v>4487</c:v>
                </c:pt>
                <c:pt idx="943">
                  <c:v>4311</c:v>
                </c:pt>
                <c:pt idx="944">
                  <c:v>4992</c:v>
                </c:pt>
                <c:pt idx="945">
                  <c:v>5617</c:v>
                </c:pt>
                <c:pt idx="946">
                  <c:v>6198</c:v>
                </c:pt>
                <c:pt idx="947">
                  <c:v>6935</c:v>
                </c:pt>
                <c:pt idx="948">
                  <c:v>6463</c:v>
                </c:pt>
                <c:pt idx="949">
                  <c:v>6571</c:v>
                </c:pt>
                <c:pt idx="950">
                  <c:v>6257</c:v>
                </c:pt>
                <c:pt idx="951">
                  <c:v>6269</c:v>
                </c:pt>
                <c:pt idx="952">
                  <c:v>6265</c:v>
                </c:pt>
                <c:pt idx="953">
                  <c:v>6600</c:v>
                </c:pt>
                <c:pt idx="954">
                  <c:v>6689</c:v>
                </c:pt>
                <c:pt idx="955">
                  <c:v>7024</c:v>
                </c:pt>
                <c:pt idx="956">
                  <c:v>10477</c:v>
                </c:pt>
                <c:pt idx="957">
                  <c:v>8154</c:v>
                </c:pt>
                <c:pt idx="958">
                  <c:v>7526</c:v>
                </c:pt>
                <c:pt idx="959">
                  <c:v>5768</c:v>
                </c:pt>
                <c:pt idx="960">
                  <c:v>7768</c:v>
                </c:pt>
                <c:pt idx="961">
                  <c:v>7382</c:v>
                </c:pt>
                <c:pt idx="962">
                  <c:v>7639</c:v>
                </c:pt>
                <c:pt idx="963">
                  <c:v>7027</c:v>
                </c:pt>
                <c:pt idx="964">
                  <c:v>7127</c:v>
                </c:pt>
                <c:pt idx="965">
                  <c:v>7103</c:v>
                </c:pt>
                <c:pt idx="966">
                  <c:v>6998</c:v>
                </c:pt>
                <c:pt idx="967">
                  <c:v>7037</c:v>
                </c:pt>
                <c:pt idx="968">
                  <c:v>7261</c:v>
                </c:pt>
                <c:pt idx="969">
                  <c:v>6848</c:v>
                </c:pt>
                <c:pt idx="970">
                  <c:v>7245</c:v>
                </c:pt>
                <c:pt idx="971">
                  <c:v>7582</c:v>
                </c:pt>
                <c:pt idx="972">
                  <c:v>7558</c:v>
                </c:pt>
                <c:pt idx="973">
                  <c:v>7178</c:v>
                </c:pt>
                <c:pt idx="974">
                  <c:v>7035</c:v>
                </c:pt>
                <c:pt idx="975">
                  <c:v>6909</c:v>
                </c:pt>
                <c:pt idx="976">
                  <c:v>6799</c:v>
                </c:pt>
                <c:pt idx="977">
                  <c:v>7074</c:v>
                </c:pt>
                <c:pt idx="978">
                  <c:v>7056</c:v>
                </c:pt>
                <c:pt idx="979">
                  <c:v>6930</c:v>
                </c:pt>
                <c:pt idx="980">
                  <c:v>7039</c:v>
                </c:pt>
                <c:pt idx="981">
                  <c:v>7355</c:v>
                </c:pt>
                <c:pt idx="982">
                  <c:v>7158</c:v>
                </c:pt>
                <c:pt idx="983">
                  <c:v>4940</c:v>
                </c:pt>
                <c:pt idx="984">
                  <c:v>7573</c:v>
                </c:pt>
                <c:pt idx="985">
                  <c:v>7287</c:v>
                </c:pt>
                <c:pt idx="986">
                  <c:v>7208</c:v>
                </c:pt>
                <c:pt idx="987">
                  <c:v>7063</c:v>
                </c:pt>
                <c:pt idx="988">
                  <c:v>7035</c:v>
                </c:pt>
                <c:pt idx="989">
                  <c:v>7052</c:v>
                </c:pt>
                <c:pt idx="990">
                  <c:v>6894</c:v>
                </c:pt>
                <c:pt idx="991">
                  <c:v>7234</c:v>
                </c:pt>
                <c:pt idx="992">
                  <c:v>7349</c:v>
                </c:pt>
                <c:pt idx="993">
                  <c:v>6942</c:v>
                </c:pt>
                <c:pt idx="994">
                  <c:v>7175</c:v>
                </c:pt>
                <c:pt idx="995">
                  <c:v>7334</c:v>
                </c:pt>
                <c:pt idx="996">
                  <c:v>6967</c:v>
                </c:pt>
                <c:pt idx="997">
                  <c:v>7186</c:v>
                </c:pt>
                <c:pt idx="998">
                  <c:v>7397</c:v>
                </c:pt>
                <c:pt idx="999">
                  <c:v>7208</c:v>
                </c:pt>
                <c:pt idx="1000">
                  <c:v>6939</c:v>
                </c:pt>
                <c:pt idx="1001">
                  <c:v>7297</c:v>
                </c:pt>
                <c:pt idx="1002">
                  <c:v>7176</c:v>
                </c:pt>
                <c:pt idx="1003">
                  <c:v>6914</c:v>
                </c:pt>
                <c:pt idx="1004">
                  <c:v>7119</c:v>
                </c:pt>
                <c:pt idx="1005">
                  <c:v>7472</c:v>
                </c:pt>
                <c:pt idx="1006">
                  <c:v>7731</c:v>
                </c:pt>
                <c:pt idx="1007">
                  <c:v>4823</c:v>
                </c:pt>
                <c:pt idx="1008">
                  <c:v>7059</c:v>
                </c:pt>
                <c:pt idx="1009">
                  <c:v>7446</c:v>
                </c:pt>
                <c:pt idx="1010">
                  <c:v>11182</c:v>
                </c:pt>
                <c:pt idx="1011">
                  <c:v>9744</c:v>
                </c:pt>
                <c:pt idx="1012">
                  <c:v>7338</c:v>
                </c:pt>
                <c:pt idx="1013">
                  <c:v>7012</c:v>
                </c:pt>
                <c:pt idx="1014">
                  <c:v>7270</c:v>
                </c:pt>
                <c:pt idx="1015">
                  <c:v>6745</c:v>
                </c:pt>
                <c:pt idx="1016">
                  <c:v>6857</c:v>
                </c:pt>
                <c:pt idx="1017">
                  <c:v>7166</c:v>
                </c:pt>
                <c:pt idx="1018">
                  <c:v>7096</c:v>
                </c:pt>
                <c:pt idx="1019">
                  <c:v>5213</c:v>
                </c:pt>
                <c:pt idx="1020">
                  <c:v>7169</c:v>
                </c:pt>
                <c:pt idx="1021">
                  <c:v>7204</c:v>
                </c:pt>
                <c:pt idx="1022">
                  <c:v>7107</c:v>
                </c:pt>
                <c:pt idx="1023">
                  <c:v>6681</c:v>
                </c:pt>
                <c:pt idx="1024">
                  <c:v>6975</c:v>
                </c:pt>
                <c:pt idx="1025">
                  <c:v>7258</c:v>
                </c:pt>
                <c:pt idx="1026">
                  <c:v>11038</c:v>
                </c:pt>
                <c:pt idx="1027">
                  <c:v>8727</c:v>
                </c:pt>
                <c:pt idx="1028">
                  <c:v>7001</c:v>
                </c:pt>
                <c:pt idx="1029">
                  <c:v>7072</c:v>
                </c:pt>
                <c:pt idx="1030">
                  <c:v>7397</c:v>
                </c:pt>
                <c:pt idx="1031">
                  <c:v>7494</c:v>
                </c:pt>
                <c:pt idx="1032">
                  <c:v>7357</c:v>
                </c:pt>
                <c:pt idx="1033">
                  <c:v>6964</c:v>
                </c:pt>
                <c:pt idx="1034">
                  <c:v>7036</c:v>
                </c:pt>
                <c:pt idx="1035">
                  <c:v>7029</c:v>
                </c:pt>
                <c:pt idx="1036">
                  <c:v>6731</c:v>
                </c:pt>
                <c:pt idx="1037">
                  <c:v>7073</c:v>
                </c:pt>
                <c:pt idx="1038">
                  <c:v>7182</c:v>
                </c:pt>
                <c:pt idx="1039">
                  <c:v>7248</c:v>
                </c:pt>
                <c:pt idx="1040">
                  <c:v>6866</c:v>
                </c:pt>
                <c:pt idx="1041">
                  <c:v>6845</c:v>
                </c:pt>
                <c:pt idx="1042">
                  <c:v>7094</c:v>
                </c:pt>
                <c:pt idx="1043">
                  <c:v>4923</c:v>
                </c:pt>
                <c:pt idx="1044">
                  <c:v>7134</c:v>
                </c:pt>
                <c:pt idx="1045">
                  <c:v>7042</c:v>
                </c:pt>
                <c:pt idx="1046">
                  <c:v>6734</c:v>
                </c:pt>
                <c:pt idx="1047">
                  <c:v>6760</c:v>
                </c:pt>
                <c:pt idx="1048">
                  <c:v>7086</c:v>
                </c:pt>
                <c:pt idx="1049">
                  <c:v>7014</c:v>
                </c:pt>
                <c:pt idx="1050">
                  <c:v>6877</c:v>
                </c:pt>
                <c:pt idx="1051">
                  <c:v>10411</c:v>
                </c:pt>
                <c:pt idx="1052">
                  <c:v>9063</c:v>
                </c:pt>
                <c:pt idx="1053">
                  <c:v>6815</c:v>
                </c:pt>
                <c:pt idx="1054">
                  <c:v>7000</c:v>
                </c:pt>
                <c:pt idx="1055">
                  <c:v>7536</c:v>
                </c:pt>
                <c:pt idx="1056">
                  <c:v>7336</c:v>
                </c:pt>
                <c:pt idx="1057">
                  <c:v>7506</c:v>
                </c:pt>
                <c:pt idx="1058">
                  <c:v>7103</c:v>
                </c:pt>
                <c:pt idx="1059">
                  <c:v>6840</c:v>
                </c:pt>
                <c:pt idx="1060">
                  <c:v>6857</c:v>
                </c:pt>
                <c:pt idx="1061">
                  <c:v>7068</c:v>
                </c:pt>
                <c:pt idx="1062">
                  <c:v>7021</c:v>
                </c:pt>
                <c:pt idx="1063">
                  <c:v>6763</c:v>
                </c:pt>
                <c:pt idx="1064">
                  <c:v>6864</c:v>
                </c:pt>
                <c:pt idx="1065">
                  <c:v>6474</c:v>
                </c:pt>
                <c:pt idx="1066">
                  <c:v>6555</c:v>
                </c:pt>
                <c:pt idx="1067">
                  <c:v>5085</c:v>
                </c:pt>
                <c:pt idx="1068">
                  <c:v>6369</c:v>
                </c:pt>
                <c:pt idx="1069">
                  <c:v>8470</c:v>
                </c:pt>
                <c:pt idx="1070">
                  <c:v>6341</c:v>
                </c:pt>
                <c:pt idx="1071">
                  <c:v>6250</c:v>
                </c:pt>
                <c:pt idx="1072">
                  <c:v>6449</c:v>
                </c:pt>
                <c:pt idx="1073">
                  <c:v>6363</c:v>
                </c:pt>
                <c:pt idx="1074">
                  <c:v>6247</c:v>
                </c:pt>
                <c:pt idx="1075">
                  <c:v>6199</c:v>
                </c:pt>
                <c:pt idx="1076">
                  <c:v>6247</c:v>
                </c:pt>
                <c:pt idx="1077">
                  <c:v>6198</c:v>
                </c:pt>
                <c:pt idx="1078">
                  <c:v>5910</c:v>
                </c:pt>
                <c:pt idx="1079">
                  <c:v>6069</c:v>
                </c:pt>
                <c:pt idx="1080">
                  <c:v>5989</c:v>
                </c:pt>
                <c:pt idx="1081">
                  <c:v>6132</c:v>
                </c:pt>
                <c:pt idx="1082">
                  <c:v>6668</c:v>
                </c:pt>
                <c:pt idx="1083">
                  <c:v>6253</c:v>
                </c:pt>
                <c:pt idx="1084">
                  <c:v>6214</c:v>
                </c:pt>
                <c:pt idx="1085">
                  <c:v>6485</c:v>
                </c:pt>
                <c:pt idx="1086">
                  <c:v>6377</c:v>
                </c:pt>
                <c:pt idx="1087">
                  <c:v>6453</c:v>
                </c:pt>
                <c:pt idx="1088">
                  <c:v>6180</c:v>
                </c:pt>
                <c:pt idx="1089">
                  <c:v>6172</c:v>
                </c:pt>
                <c:pt idx="1090">
                  <c:v>6124</c:v>
                </c:pt>
                <c:pt idx="1091">
                  <c:v>4359</c:v>
                </c:pt>
                <c:pt idx="1092">
                  <c:v>6466</c:v>
                </c:pt>
                <c:pt idx="1093">
                  <c:v>5968</c:v>
                </c:pt>
                <c:pt idx="1094">
                  <c:v>6357</c:v>
                </c:pt>
                <c:pt idx="1095">
                  <c:v>6373</c:v>
                </c:pt>
                <c:pt idx="1096">
                  <c:v>6255</c:v>
                </c:pt>
                <c:pt idx="1097">
                  <c:v>6248</c:v>
                </c:pt>
                <c:pt idx="1098">
                  <c:v>6210</c:v>
                </c:pt>
                <c:pt idx="1099">
                  <c:v>6290</c:v>
                </c:pt>
                <c:pt idx="1100">
                  <c:v>6178</c:v>
                </c:pt>
                <c:pt idx="1101">
                  <c:v>6171</c:v>
                </c:pt>
                <c:pt idx="1102">
                  <c:v>6277</c:v>
                </c:pt>
                <c:pt idx="1103">
                  <c:v>4335</c:v>
                </c:pt>
                <c:pt idx="1104">
                  <c:v>6453</c:v>
                </c:pt>
                <c:pt idx="1105">
                  <c:v>6150</c:v>
                </c:pt>
                <c:pt idx="1106">
                  <c:v>6602</c:v>
                </c:pt>
                <c:pt idx="1107">
                  <c:v>6324</c:v>
                </c:pt>
                <c:pt idx="1108">
                  <c:v>7124</c:v>
                </c:pt>
                <c:pt idx="1109">
                  <c:v>8880</c:v>
                </c:pt>
                <c:pt idx="1110">
                  <c:v>8553</c:v>
                </c:pt>
                <c:pt idx="1111">
                  <c:v>8204</c:v>
                </c:pt>
                <c:pt idx="1112">
                  <c:v>8269</c:v>
                </c:pt>
                <c:pt idx="1113">
                  <c:v>7922</c:v>
                </c:pt>
                <c:pt idx="1114">
                  <c:v>7951</c:v>
                </c:pt>
                <c:pt idx="1115">
                  <c:v>8086</c:v>
                </c:pt>
                <c:pt idx="1116">
                  <c:v>8214</c:v>
                </c:pt>
                <c:pt idx="1117">
                  <c:v>7970</c:v>
                </c:pt>
                <c:pt idx="1118">
                  <c:v>7586</c:v>
                </c:pt>
                <c:pt idx="1119">
                  <c:v>7703</c:v>
                </c:pt>
                <c:pt idx="1120">
                  <c:v>7060</c:v>
                </c:pt>
                <c:pt idx="1121">
                  <c:v>6759</c:v>
                </c:pt>
                <c:pt idx="1122">
                  <c:v>6987</c:v>
                </c:pt>
                <c:pt idx="1123">
                  <c:v>7392</c:v>
                </c:pt>
                <c:pt idx="1124">
                  <c:v>7543</c:v>
                </c:pt>
                <c:pt idx="1125">
                  <c:v>7519</c:v>
                </c:pt>
                <c:pt idx="1126">
                  <c:v>7252</c:v>
                </c:pt>
                <c:pt idx="1127">
                  <c:v>4982</c:v>
                </c:pt>
                <c:pt idx="1128">
                  <c:v>7132</c:v>
                </c:pt>
                <c:pt idx="1129">
                  <c:v>7193</c:v>
                </c:pt>
                <c:pt idx="1130">
                  <c:v>6917</c:v>
                </c:pt>
                <c:pt idx="1131">
                  <c:v>6884</c:v>
                </c:pt>
                <c:pt idx="1132">
                  <c:v>6773</c:v>
                </c:pt>
                <c:pt idx="1133">
                  <c:v>6805</c:v>
                </c:pt>
                <c:pt idx="1134">
                  <c:v>6221</c:v>
                </c:pt>
                <c:pt idx="1135">
                  <c:v>5207</c:v>
                </c:pt>
                <c:pt idx="1136">
                  <c:v>4869</c:v>
                </c:pt>
                <c:pt idx="1137">
                  <c:v>4750</c:v>
                </c:pt>
                <c:pt idx="1138">
                  <c:v>4494</c:v>
                </c:pt>
                <c:pt idx="1139">
                  <c:v>4952</c:v>
                </c:pt>
                <c:pt idx="1140">
                  <c:v>4573</c:v>
                </c:pt>
                <c:pt idx="1141">
                  <c:v>4270</c:v>
                </c:pt>
                <c:pt idx="1142">
                  <c:v>4438</c:v>
                </c:pt>
                <c:pt idx="1143">
                  <c:v>4129</c:v>
                </c:pt>
                <c:pt idx="1144">
                  <c:v>4191</c:v>
                </c:pt>
                <c:pt idx="1145">
                  <c:v>3950</c:v>
                </c:pt>
                <c:pt idx="1146">
                  <c:v>3895</c:v>
                </c:pt>
                <c:pt idx="1147">
                  <c:v>4039</c:v>
                </c:pt>
                <c:pt idx="1148">
                  <c:v>3708</c:v>
                </c:pt>
                <c:pt idx="1149">
                  <c:v>3654</c:v>
                </c:pt>
                <c:pt idx="1150">
                  <c:v>3689</c:v>
                </c:pt>
                <c:pt idx="1151">
                  <c:v>2581</c:v>
                </c:pt>
                <c:pt idx="1152">
                  <c:v>3432</c:v>
                </c:pt>
                <c:pt idx="1153">
                  <c:v>3528</c:v>
                </c:pt>
                <c:pt idx="1154">
                  <c:v>3538</c:v>
                </c:pt>
                <c:pt idx="1155">
                  <c:v>3474</c:v>
                </c:pt>
                <c:pt idx="1156">
                  <c:v>3549</c:v>
                </c:pt>
                <c:pt idx="1157">
                  <c:v>3286</c:v>
                </c:pt>
                <c:pt idx="1158">
                  <c:v>3361</c:v>
                </c:pt>
                <c:pt idx="1159">
                  <c:v>3148</c:v>
                </c:pt>
                <c:pt idx="1160">
                  <c:v>3110</c:v>
                </c:pt>
                <c:pt idx="1161">
                  <c:v>3025</c:v>
                </c:pt>
                <c:pt idx="1162">
                  <c:v>3076</c:v>
                </c:pt>
                <c:pt idx="1163">
                  <c:v>3784</c:v>
                </c:pt>
                <c:pt idx="1164">
                  <c:v>3154</c:v>
                </c:pt>
                <c:pt idx="1165">
                  <c:v>3008</c:v>
                </c:pt>
                <c:pt idx="1166">
                  <c:v>3323</c:v>
                </c:pt>
                <c:pt idx="1167">
                  <c:v>2998</c:v>
                </c:pt>
                <c:pt idx="1168">
                  <c:v>2858</c:v>
                </c:pt>
                <c:pt idx="1169">
                  <c:v>3244</c:v>
                </c:pt>
                <c:pt idx="1170">
                  <c:v>3097</c:v>
                </c:pt>
                <c:pt idx="1171">
                  <c:v>2861</c:v>
                </c:pt>
                <c:pt idx="1172">
                  <c:v>2900</c:v>
                </c:pt>
                <c:pt idx="1173">
                  <c:v>2794</c:v>
                </c:pt>
                <c:pt idx="1174">
                  <c:v>2879</c:v>
                </c:pt>
                <c:pt idx="1175">
                  <c:v>3083</c:v>
                </c:pt>
                <c:pt idx="1176">
                  <c:v>3013</c:v>
                </c:pt>
                <c:pt idx="1177">
                  <c:v>2806</c:v>
                </c:pt>
                <c:pt idx="1178">
                  <c:v>2965</c:v>
                </c:pt>
                <c:pt idx="1179">
                  <c:v>3112</c:v>
                </c:pt>
                <c:pt idx="1180">
                  <c:v>2731</c:v>
                </c:pt>
                <c:pt idx="1181">
                  <c:v>2833</c:v>
                </c:pt>
                <c:pt idx="1182">
                  <c:v>2789</c:v>
                </c:pt>
                <c:pt idx="1183">
                  <c:v>2770</c:v>
                </c:pt>
                <c:pt idx="1184">
                  <c:v>2623</c:v>
                </c:pt>
                <c:pt idx="1185">
                  <c:v>2571</c:v>
                </c:pt>
                <c:pt idx="1186">
                  <c:v>2531</c:v>
                </c:pt>
                <c:pt idx="1187">
                  <c:v>3322</c:v>
                </c:pt>
                <c:pt idx="1188">
                  <c:v>2791</c:v>
                </c:pt>
                <c:pt idx="1189">
                  <c:v>2691</c:v>
                </c:pt>
                <c:pt idx="1190">
                  <c:v>2621</c:v>
                </c:pt>
                <c:pt idx="1191">
                  <c:v>2513</c:v>
                </c:pt>
                <c:pt idx="1192">
                  <c:v>2683</c:v>
                </c:pt>
                <c:pt idx="1193">
                  <c:v>2591</c:v>
                </c:pt>
                <c:pt idx="1194">
                  <c:v>2663</c:v>
                </c:pt>
                <c:pt idx="1195">
                  <c:v>2638</c:v>
                </c:pt>
                <c:pt idx="1196">
                  <c:v>2693</c:v>
                </c:pt>
                <c:pt idx="1197">
                  <c:v>2602</c:v>
                </c:pt>
                <c:pt idx="1198">
                  <c:v>2677</c:v>
                </c:pt>
                <c:pt idx="1199">
                  <c:v>2520</c:v>
                </c:pt>
                <c:pt idx="1200">
                  <c:v>2915</c:v>
                </c:pt>
                <c:pt idx="1201">
                  <c:v>2652</c:v>
                </c:pt>
                <c:pt idx="1202">
                  <c:v>2766</c:v>
                </c:pt>
                <c:pt idx="1203">
                  <c:v>2751</c:v>
                </c:pt>
                <c:pt idx="1204">
                  <c:v>2674</c:v>
                </c:pt>
                <c:pt idx="1205">
                  <c:v>2858</c:v>
                </c:pt>
                <c:pt idx="1206">
                  <c:v>2949</c:v>
                </c:pt>
                <c:pt idx="1207">
                  <c:v>2838</c:v>
                </c:pt>
                <c:pt idx="1208">
                  <c:v>2936</c:v>
                </c:pt>
                <c:pt idx="1209">
                  <c:v>2921</c:v>
                </c:pt>
                <c:pt idx="1210">
                  <c:v>2884</c:v>
                </c:pt>
                <c:pt idx="1211">
                  <c:v>3998</c:v>
                </c:pt>
                <c:pt idx="1212">
                  <c:v>3037</c:v>
                </c:pt>
                <c:pt idx="1213">
                  <c:v>3069</c:v>
                </c:pt>
                <c:pt idx="1214">
                  <c:v>2800</c:v>
                </c:pt>
                <c:pt idx="1215">
                  <c:v>2967</c:v>
                </c:pt>
                <c:pt idx="1216">
                  <c:v>2856</c:v>
                </c:pt>
                <c:pt idx="1217">
                  <c:v>2910</c:v>
                </c:pt>
                <c:pt idx="1218">
                  <c:v>2863</c:v>
                </c:pt>
                <c:pt idx="1219">
                  <c:v>3056</c:v>
                </c:pt>
                <c:pt idx="1220">
                  <c:v>3197</c:v>
                </c:pt>
                <c:pt idx="1221">
                  <c:v>3424</c:v>
                </c:pt>
                <c:pt idx="1222">
                  <c:v>3544</c:v>
                </c:pt>
                <c:pt idx="1223">
                  <c:v>2718</c:v>
                </c:pt>
                <c:pt idx="1224">
                  <c:v>3800</c:v>
                </c:pt>
                <c:pt idx="1225">
                  <c:v>3806</c:v>
                </c:pt>
                <c:pt idx="1226">
                  <c:v>4113</c:v>
                </c:pt>
                <c:pt idx="1227">
                  <c:v>4114</c:v>
                </c:pt>
                <c:pt idx="1228">
                  <c:v>4350</c:v>
                </c:pt>
                <c:pt idx="1229">
                  <c:v>4968</c:v>
                </c:pt>
                <c:pt idx="1230">
                  <c:v>4858</c:v>
                </c:pt>
                <c:pt idx="1231">
                  <c:v>4999</c:v>
                </c:pt>
                <c:pt idx="1232">
                  <c:v>5396</c:v>
                </c:pt>
                <c:pt idx="1233">
                  <c:v>5858</c:v>
                </c:pt>
                <c:pt idx="1234">
                  <c:v>6656</c:v>
                </c:pt>
                <c:pt idx="1235">
                  <c:v>7632</c:v>
                </c:pt>
                <c:pt idx="1236">
                  <c:v>7172</c:v>
                </c:pt>
                <c:pt idx="1237">
                  <c:v>6602</c:v>
                </c:pt>
                <c:pt idx="1238">
                  <c:v>6747</c:v>
                </c:pt>
                <c:pt idx="1239">
                  <c:v>6479</c:v>
                </c:pt>
                <c:pt idx="1240">
                  <c:v>6679</c:v>
                </c:pt>
                <c:pt idx="1241">
                  <c:v>7437</c:v>
                </c:pt>
                <c:pt idx="1242">
                  <c:v>6726</c:v>
                </c:pt>
                <c:pt idx="1243">
                  <c:v>7035</c:v>
                </c:pt>
                <c:pt idx="1244">
                  <c:v>7044</c:v>
                </c:pt>
                <c:pt idx="1245">
                  <c:v>7388</c:v>
                </c:pt>
                <c:pt idx="1246">
                  <c:v>7738</c:v>
                </c:pt>
                <c:pt idx="1247">
                  <c:v>6077</c:v>
                </c:pt>
                <c:pt idx="1248">
                  <c:v>8063</c:v>
                </c:pt>
                <c:pt idx="1249">
                  <c:v>7659</c:v>
                </c:pt>
                <c:pt idx="1250">
                  <c:v>7227</c:v>
                </c:pt>
                <c:pt idx="1251">
                  <c:v>7523</c:v>
                </c:pt>
                <c:pt idx="1252">
                  <c:v>7473</c:v>
                </c:pt>
                <c:pt idx="1253">
                  <c:v>7387</c:v>
                </c:pt>
                <c:pt idx="1254">
                  <c:v>7332</c:v>
                </c:pt>
                <c:pt idx="1255">
                  <c:v>7144</c:v>
                </c:pt>
                <c:pt idx="1256">
                  <c:v>7190</c:v>
                </c:pt>
                <c:pt idx="1257">
                  <c:v>7492</c:v>
                </c:pt>
                <c:pt idx="1258">
                  <c:v>7610</c:v>
                </c:pt>
                <c:pt idx="1259">
                  <c:v>7705</c:v>
                </c:pt>
                <c:pt idx="1260">
                  <c:v>7203</c:v>
                </c:pt>
                <c:pt idx="1261">
                  <c:v>7370</c:v>
                </c:pt>
                <c:pt idx="1262">
                  <c:v>7012</c:v>
                </c:pt>
                <c:pt idx="1263">
                  <c:v>7097</c:v>
                </c:pt>
                <c:pt idx="1264">
                  <c:v>7207</c:v>
                </c:pt>
                <c:pt idx="1265">
                  <c:v>7314</c:v>
                </c:pt>
                <c:pt idx="1266">
                  <c:v>6969</c:v>
                </c:pt>
                <c:pt idx="1267">
                  <c:v>7296</c:v>
                </c:pt>
                <c:pt idx="1268">
                  <c:v>7095</c:v>
                </c:pt>
                <c:pt idx="1269">
                  <c:v>7185</c:v>
                </c:pt>
                <c:pt idx="1270">
                  <c:v>7181</c:v>
                </c:pt>
                <c:pt idx="1271">
                  <c:v>5030</c:v>
                </c:pt>
                <c:pt idx="1272">
                  <c:v>7034</c:v>
                </c:pt>
                <c:pt idx="1273">
                  <c:v>7270</c:v>
                </c:pt>
                <c:pt idx="1274">
                  <c:v>7474</c:v>
                </c:pt>
                <c:pt idx="1275">
                  <c:v>7406</c:v>
                </c:pt>
                <c:pt idx="1276">
                  <c:v>7187</c:v>
                </c:pt>
                <c:pt idx="1277">
                  <c:v>7350</c:v>
                </c:pt>
                <c:pt idx="1278">
                  <c:v>6995</c:v>
                </c:pt>
                <c:pt idx="1279">
                  <c:v>7287</c:v>
                </c:pt>
                <c:pt idx="1280">
                  <c:v>7326</c:v>
                </c:pt>
                <c:pt idx="1281">
                  <c:v>7243</c:v>
                </c:pt>
                <c:pt idx="1282">
                  <c:v>7339</c:v>
                </c:pt>
                <c:pt idx="1283">
                  <c:v>7622</c:v>
                </c:pt>
                <c:pt idx="1284">
                  <c:v>7389</c:v>
                </c:pt>
                <c:pt idx="1285">
                  <c:v>7471</c:v>
                </c:pt>
                <c:pt idx="1286">
                  <c:v>7263</c:v>
                </c:pt>
                <c:pt idx="1287">
                  <c:v>7150</c:v>
                </c:pt>
                <c:pt idx="1288">
                  <c:v>6923</c:v>
                </c:pt>
                <c:pt idx="1289">
                  <c:v>7306</c:v>
                </c:pt>
                <c:pt idx="1290">
                  <c:v>7020</c:v>
                </c:pt>
                <c:pt idx="1291">
                  <c:v>7220</c:v>
                </c:pt>
                <c:pt idx="1292">
                  <c:v>7355</c:v>
                </c:pt>
                <c:pt idx="1293">
                  <c:v>7145</c:v>
                </c:pt>
                <c:pt idx="1294">
                  <c:v>7143</c:v>
                </c:pt>
                <c:pt idx="1295">
                  <c:v>4902</c:v>
                </c:pt>
                <c:pt idx="1296">
                  <c:v>7387</c:v>
                </c:pt>
                <c:pt idx="1297">
                  <c:v>6999</c:v>
                </c:pt>
                <c:pt idx="1298">
                  <c:v>7029</c:v>
                </c:pt>
                <c:pt idx="1299">
                  <c:v>6859</c:v>
                </c:pt>
                <c:pt idx="1300">
                  <c:v>6802</c:v>
                </c:pt>
                <c:pt idx="1301">
                  <c:v>6970</c:v>
                </c:pt>
                <c:pt idx="1302">
                  <c:v>7165</c:v>
                </c:pt>
                <c:pt idx="1303">
                  <c:v>6976</c:v>
                </c:pt>
                <c:pt idx="1304">
                  <c:v>7509</c:v>
                </c:pt>
                <c:pt idx="1305">
                  <c:v>6917</c:v>
                </c:pt>
                <c:pt idx="1306">
                  <c:v>7153</c:v>
                </c:pt>
                <c:pt idx="1307">
                  <c:v>7170</c:v>
                </c:pt>
                <c:pt idx="1308">
                  <c:v>6880</c:v>
                </c:pt>
                <c:pt idx="1309">
                  <c:v>6852</c:v>
                </c:pt>
                <c:pt idx="1310">
                  <c:v>6943</c:v>
                </c:pt>
                <c:pt idx="1311">
                  <c:v>6622</c:v>
                </c:pt>
                <c:pt idx="1312">
                  <c:v>6658</c:v>
                </c:pt>
                <c:pt idx="1313">
                  <c:v>6715</c:v>
                </c:pt>
                <c:pt idx="1314">
                  <c:v>6867</c:v>
                </c:pt>
                <c:pt idx="1315">
                  <c:v>8259</c:v>
                </c:pt>
                <c:pt idx="1316">
                  <c:v>6567</c:v>
                </c:pt>
                <c:pt idx="1317">
                  <c:v>6503</c:v>
                </c:pt>
                <c:pt idx="1318">
                  <c:v>6475</c:v>
                </c:pt>
                <c:pt idx="1319">
                  <c:v>4893</c:v>
                </c:pt>
                <c:pt idx="1320">
                  <c:v>6815</c:v>
                </c:pt>
                <c:pt idx="1321">
                  <c:v>6431</c:v>
                </c:pt>
                <c:pt idx="1322">
                  <c:v>6306</c:v>
                </c:pt>
                <c:pt idx="1323">
                  <c:v>6199</c:v>
                </c:pt>
                <c:pt idx="1324">
                  <c:v>6215</c:v>
                </c:pt>
                <c:pt idx="1325">
                  <c:v>6293</c:v>
                </c:pt>
                <c:pt idx="1326">
                  <c:v>6155</c:v>
                </c:pt>
                <c:pt idx="1327">
                  <c:v>6410</c:v>
                </c:pt>
                <c:pt idx="1328">
                  <c:v>6312</c:v>
                </c:pt>
                <c:pt idx="1329">
                  <c:v>6517</c:v>
                </c:pt>
                <c:pt idx="1330">
                  <c:v>6210</c:v>
                </c:pt>
                <c:pt idx="1331">
                  <c:v>6298</c:v>
                </c:pt>
                <c:pt idx="1332">
                  <c:v>6193</c:v>
                </c:pt>
                <c:pt idx="1333">
                  <c:v>6141</c:v>
                </c:pt>
                <c:pt idx="1334">
                  <c:v>6200</c:v>
                </c:pt>
                <c:pt idx="1335">
                  <c:v>5788</c:v>
                </c:pt>
                <c:pt idx="1336">
                  <c:v>5911</c:v>
                </c:pt>
                <c:pt idx="1337">
                  <c:v>6096</c:v>
                </c:pt>
                <c:pt idx="1338">
                  <c:v>5855</c:v>
                </c:pt>
                <c:pt idx="1339">
                  <c:v>5911</c:v>
                </c:pt>
                <c:pt idx="1340">
                  <c:v>6060</c:v>
                </c:pt>
                <c:pt idx="1341">
                  <c:v>5995</c:v>
                </c:pt>
                <c:pt idx="1342">
                  <c:v>5757</c:v>
                </c:pt>
                <c:pt idx="1343">
                  <c:v>4296</c:v>
                </c:pt>
                <c:pt idx="1344">
                  <c:v>5636</c:v>
                </c:pt>
                <c:pt idx="1345">
                  <c:v>5619</c:v>
                </c:pt>
                <c:pt idx="1346">
                  <c:v>5730</c:v>
                </c:pt>
                <c:pt idx="1347">
                  <c:v>5846</c:v>
                </c:pt>
                <c:pt idx="1348">
                  <c:v>5318</c:v>
                </c:pt>
                <c:pt idx="1349">
                  <c:v>5460</c:v>
                </c:pt>
                <c:pt idx="1350">
                  <c:v>5451</c:v>
                </c:pt>
                <c:pt idx="1351">
                  <c:v>5666</c:v>
                </c:pt>
                <c:pt idx="1352">
                  <c:v>5458</c:v>
                </c:pt>
                <c:pt idx="1353">
                  <c:v>5230</c:v>
                </c:pt>
                <c:pt idx="1354">
                  <c:v>5100</c:v>
                </c:pt>
                <c:pt idx="1355">
                  <c:v>5524</c:v>
                </c:pt>
                <c:pt idx="1356">
                  <c:v>5184</c:v>
                </c:pt>
                <c:pt idx="1357">
                  <c:v>5336</c:v>
                </c:pt>
                <c:pt idx="1358">
                  <c:v>5405</c:v>
                </c:pt>
                <c:pt idx="1359">
                  <c:v>5018</c:v>
                </c:pt>
                <c:pt idx="1360">
                  <c:v>5031</c:v>
                </c:pt>
                <c:pt idx="1361">
                  <c:v>5167</c:v>
                </c:pt>
                <c:pt idx="1362">
                  <c:v>4936</c:v>
                </c:pt>
                <c:pt idx="1363">
                  <c:v>5019</c:v>
                </c:pt>
                <c:pt idx="1364">
                  <c:v>5019</c:v>
                </c:pt>
                <c:pt idx="1365">
                  <c:v>4886</c:v>
                </c:pt>
                <c:pt idx="1366">
                  <c:v>4932</c:v>
                </c:pt>
                <c:pt idx="1367">
                  <c:v>3516</c:v>
                </c:pt>
                <c:pt idx="1368">
                  <c:v>5010</c:v>
                </c:pt>
                <c:pt idx="1369">
                  <c:v>5019</c:v>
                </c:pt>
                <c:pt idx="1370">
                  <c:v>5028</c:v>
                </c:pt>
                <c:pt idx="1371">
                  <c:v>4810</c:v>
                </c:pt>
                <c:pt idx="1372">
                  <c:v>4609</c:v>
                </c:pt>
                <c:pt idx="1373">
                  <c:v>5054</c:v>
                </c:pt>
                <c:pt idx="1374">
                  <c:v>4955</c:v>
                </c:pt>
                <c:pt idx="1375">
                  <c:v>4703</c:v>
                </c:pt>
                <c:pt idx="1376">
                  <c:v>4816</c:v>
                </c:pt>
                <c:pt idx="1377">
                  <c:v>4808</c:v>
                </c:pt>
                <c:pt idx="1378">
                  <c:v>4688</c:v>
                </c:pt>
                <c:pt idx="1379">
                  <c:v>5026</c:v>
                </c:pt>
                <c:pt idx="1380">
                  <c:v>5026</c:v>
                </c:pt>
                <c:pt idx="1381">
                  <c:v>4725</c:v>
                </c:pt>
                <c:pt idx="1382">
                  <c:v>4872</c:v>
                </c:pt>
                <c:pt idx="1383">
                  <c:v>4845</c:v>
                </c:pt>
                <c:pt idx="1384">
                  <c:v>4620</c:v>
                </c:pt>
                <c:pt idx="1385">
                  <c:v>4874</c:v>
                </c:pt>
                <c:pt idx="1386">
                  <c:v>5049</c:v>
                </c:pt>
                <c:pt idx="1387">
                  <c:v>4953</c:v>
                </c:pt>
                <c:pt idx="1388">
                  <c:v>5221</c:v>
                </c:pt>
                <c:pt idx="1389">
                  <c:v>4864</c:v>
                </c:pt>
                <c:pt idx="1390">
                  <c:v>4950</c:v>
                </c:pt>
                <c:pt idx="1391">
                  <c:v>3533</c:v>
                </c:pt>
                <c:pt idx="1392">
                  <c:v>5267</c:v>
                </c:pt>
                <c:pt idx="1393">
                  <c:v>5133</c:v>
                </c:pt>
                <c:pt idx="1394">
                  <c:v>5058</c:v>
                </c:pt>
                <c:pt idx="1395">
                  <c:v>4929</c:v>
                </c:pt>
                <c:pt idx="1396">
                  <c:v>5049</c:v>
                </c:pt>
                <c:pt idx="1397">
                  <c:v>4863</c:v>
                </c:pt>
                <c:pt idx="1398">
                  <c:v>4865</c:v>
                </c:pt>
                <c:pt idx="1399">
                  <c:v>5222</c:v>
                </c:pt>
                <c:pt idx="1400">
                  <c:v>5331</c:v>
                </c:pt>
                <c:pt idx="1401">
                  <c:v>5037</c:v>
                </c:pt>
                <c:pt idx="1402">
                  <c:v>5017</c:v>
                </c:pt>
                <c:pt idx="1403">
                  <c:v>3457</c:v>
                </c:pt>
                <c:pt idx="1404">
                  <c:v>5062</c:v>
                </c:pt>
                <c:pt idx="1405">
                  <c:v>4948</c:v>
                </c:pt>
                <c:pt idx="1406">
                  <c:v>5233</c:v>
                </c:pt>
                <c:pt idx="1407">
                  <c:v>4996</c:v>
                </c:pt>
                <c:pt idx="1408">
                  <c:v>4778</c:v>
                </c:pt>
                <c:pt idx="1409">
                  <c:v>4913</c:v>
                </c:pt>
                <c:pt idx="1410">
                  <c:v>4666</c:v>
                </c:pt>
                <c:pt idx="1411">
                  <c:v>4639</c:v>
                </c:pt>
                <c:pt idx="1412">
                  <c:v>4501</c:v>
                </c:pt>
                <c:pt idx="1413">
                  <c:v>4849</c:v>
                </c:pt>
                <c:pt idx="1414">
                  <c:v>4587</c:v>
                </c:pt>
                <c:pt idx="1415">
                  <c:v>4726</c:v>
                </c:pt>
                <c:pt idx="1416">
                  <c:v>4551</c:v>
                </c:pt>
                <c:pt idx="1417">
                  <c:v>4382</c:v>
                </c:pt>
                <c:pt idx="1418">
                  <c:v>4819</c:v>
                </c:pt>
                <c:pt idx="1419">
                  <c:v>4819</c:v>
                </c:pt>
                <c:pt idx="1420">
                  <c:v>4756</c:v>
                </c:pt>
                <c:pt idx="1421">
                  <c:v>4445</c:v>
                </c:pt>
                <c:pt idx="1422">
                  <c:v>4541</c:v>
                </c:pt>
                <c:pt idx="1423">
                  <c:v>4423</c:v>
                </c:pt>
                <c:pt idx="1424">
                  <c:v>4357</c:v>
                </c:pt>
                <c:pt idx="1425">
                  <c:v>4275</c:v>
                </c:pt>
                <c:pt idx="1426">
                  <c:v>4028</c:v>
                </c:pt>
                <c:pt idx="1427">
                  <c:v>3258</c:v>
                </c:pt>
                <c:pt idx="1428">
                  <c:v>4250</c:v>
                </c:pt>
                <c:pt idx="1429">
                  <c:v>4132</c:v>
                </c:pt>
                <c:pt idx="1430">
                  <c:v>4108</c:v>
                </c:pt>
                <c:pt idx="1431">
                  <c:v>3917</c:v>
                </c:pt>
                <c:pt idx="1432">
                  <c:v>3865</c:v>
                </c:pt>
                <c:pt idx="1433">
                  <c:v>3848</c:v>
                </c:pt>
                <c:pt idx="1434">
                  <c:v>3682</c:v>
                </c:pt>
                <c:pt idx="1435">
                  <c:v>3527</c:v>
                </c:pt>
                <c:pt idx="1436">
                  <c:v>3668</c:v>
                </c:pt>
                <c:pt idx="1437">
                  <c:v>3614</c:v>
                </c:pt>
                <c:pt idx="1438">
                  <c:v>3591</c:v>
                </c:pt>
                <c:pt idx="1439">
                  <c:v>3837</c:v>
                </c:pt>
                <c:pt idx="1440">
                  <c:v>3606</c:v>
                </c:pt>
                <c:pt idx="1441">
                  <c:v>3485</c:v>
                </c:pt>
                <c:pt idx="1442">
                  <c:v>3474</c:v>
                </c:pt>
                <c:pt idx="1443">
                  <c:v>3369</c:v>
                </c:pt>
                <c:pt idx="1444">
                  <c:v>3340</c:v>
                </c:pt>
                <c:pt idx="1445">
                  <c:v>3464</c:v>
                </c:pt>
                <c:pt idx="1446">
                  <c:v>3313</c:v>
                </c:pt>
                <c:pt idx="1447">
                  <c:v>3314</c:v>
                </c:pt>
                <c:pt idx="1448">
                  <c:v>3215</c:v>
                </c:pt>
                <c:pt idx="1449">
                  <c:v>3243</c:v>
                </c:pt>
                <c:pt idx="1450">
                  <c:v>3297</c:v>
                </c:pt>
                <c:pt idx="1451">
                  <c:v>2582</c:v>
                </c:pt>
                <c:pt idx="1452">
                  <c:v>3353</c:v>
                </c:pt>
                <c:pt idx="1453">
                  <c:v>3190</c:v>
                </c:pt>
                <c:pt idx="1454">
                  <c:v>3070</c:v>
                </c:pt>
                <c:pt idx="1455">
                  <c:v>3073</c:v>
                </c:pt>
                <c:pt idx="1456">
                  <c:v>3047</c:v>
                </c:pt>
                <c:pt idx="1457">
                  <c:v>3095</c:v>
                </c:pt>
                <c:pt idx="1458">
                  <c:v>3131</c:v>
                </c:pt>
                <c:pt idx="1459">
                  <c:v>2803</c:v>
                </c:pt>
                <c:pt idx="1460">
                  <c:v>2792</c:v>
                </c:pt>
                <c:pt idx="1461">
                  <c:v>2837</c:v>
                </c:pt>
                <c:pt idx="1462">
                  <c:v>2849</c:v>
                </c:pt>
                <c:pt idx="1463">
                  <c:v>3794</c:v>
                </c:pt>
                <c:pt idx="1464">
                  <c:v>2972</c:v>
                </c:pt>
                <c:pt idx="1465">
                  <c:v>2825</c:v>
                </c:pt>
                <c:pt idx="1466">
                  <c:v>2678</c:v>
                </c:pt>
                <c:pt idx="1467">
                  <c:v>2723</c:v>
                </c:pt>
                <c:pt idx="1468">
                  <c:v>2684</c:v>
                </c:pt>
                <c:pt idx="1469">
                  <c:v>2639</c:v>
                </c:pt>
                <c:pt idx="1470">
                  <c:v>2663</c:v>
                </c:pt>
                <c:pt idx="1471">
                  <c:v>2675</c:v>
                </c:pt>
                <c:pt idx="1472">
                  <c:v>2633</c:v>
                </c:pt>
                <c:pt idx="1473">
                  <c:v>2599</c:v>
                </c:pt>
                <c:pt idx="1474">
                  <c:v>2614</c:v>
                </c:pt>
                <c:pt idx="1475">
                  <c:v>2386</c:v>
                </c:pt>
                <c:pt idx="1476">
                  <c:v>2675</c:v>
                </c:pt>
                <c:pt idx="1477">
                  <c:v>2724</c:v>
                </c:pt>
                <c:pt idx="1478">
                  <c:v>2743</c:v>
                </c:pt>
                <c:pt idx="1479">
                  <c:v>2600</c:v>
                </c:pt>
                <c:pt idx="1480">
                  <c:v>2339</c:v>
                </c:pt>
                <c:pt idx="1481">
                  <c:v>2596</c:v>
                </c:pt>
                <c:pt idx="1482">
                  <c:v>2393</c:v>
                </c:pt>
                <c:pt idx="1483">
                  <c:v>2587</c:v>
                </c:pt>
                <c:pt idx="1484">
                  <c:v>2577</c:v>
                </c:pt>
                <c:pt idx="1485">
                  <c:v>2426</c:v>
                </c:pt>
                <c:pt idx="1486">
                  <c:v>2438</c:v>
                </c:pt>
                <c:pt idx="1487">
                  <c:v>3305</c:v>
                </c:pt>
                <c:pt idx="1488">
                  <c:v>2760</c:v>
                </c:pt>
                <c:pt idx="1489">
                  <c:v>2451</c:v>
                </c:pt>
                <c:pt idx="1490">
                  <c:v>2536</c:v>
                </c:pt>
                <c:pt idx="1491">
                  <c:v>2367</c:v>
                </c:pt>
                <c:pt idx="1492">
                  <c:v>2356</c:v>
                </c:pt>
                <c:pt idx="1493">
                  <c:v>2475</c:v>
                </c:pt>
                <c:pt idx="1494">
                  <c:v>2439</c:v>
                </c:pt>
                <c:pt idx="1495">
                  <c:v>2424</c:v>
                </c:pt>
                <c:pt idx="1496">
                  <c:v>2529</c:v>
                </c:pt>
                <c:pt idx="1497">
                  <c:v>2513</c:v>
                </c:pt>
                <c:pt idx="1498">
                  <c:v>2464</c:v>
                </c:pt>
                <c:pt idx="1499">
                  <c:v>2491</c:v>
                </c:pt>
                <c:pt idx="1500">
                  <c:v>2711</c:v>
                </c:pt>
                <c:pt idx="1501">
                  <c:v>2499</c:v>
                </c:pt>
                <c:pt idx="1502">
                  <c:v>2609</c:v>
                </c:pt>
                <c:pt idx="1503">
                  <c:v>2390</c:v>
                </c:pt>
                <c:pt idx="1504">
                  <c:v>2446</c:v>
                </c:pt>
                <c:pt idx="1505">
                  <c:v>2508</c:v>
                </c:pt>
                <c:pt idx="1506">
                  <c:v>2521</c:v>
                </c:pt>
                <c:pt idx="1507">
                  <c:v>2478</c:v>
                </c:pt>
                <c:pt idx="1508">
                  <c:v>2512</c:v>
                </c:pt>
                <c:pt idx="1509">
                  <c:v>2506</c:v>
                </c:pt>
                <c:pt idx="1510">
                  <c:v>2482</c:v>
                </c:pt>
                <c:pt idx="1511">
                  <c:v>2637</c:v>
                </c:pt>
                <c:pt idx="1512">
                  <c:v>2597</c:v>
                </c:pt>
                <c:pt idx="1513">
                  <c:v>2790</c:v>
                </c:pt>
                <c:pt idx="1514">
                  <c:v>2621</c:v>
                </c:pt>
                <c:pt idx="1515">
                  <c:v>2796</c:v>
                </c:pt>
                <c:pt idx="1516">
                  <c:v>2632</c:v>
                </c:pt>
                <c:pt idx="1517">
                  <c:v>2511</c:v>
                </c:pt>
                <c:pt idx="1518">
                  <c:v>2744</c:v>
                </c:pt>
                <c:pt idx="1519">
                  <c:v>2678</c:v>
                </c:pt>
                <c:pt idx="1520">
                  <c:v>2787</c:v>
                </c:pt>
                <c:pt idx="1521">
                  <c:v>2799</c:v>
                </c:pt>
                <c:pt idx="1522">
                  <c:v>2832</c:v>
                </c:pt>
                <c:pt idx="1523">
                  <c:v>1949</c:v>
                </c:pt>
                <c:pt idx="1524">
                  <c:v>2844</c:v>
                </c:pt>
                <c:pt idx="1525">
                  <c:v>2980</c:v>
                </c:pt>
                <c:pt idx="1526">
                  <c:v>3038</c:v>
                </c:pt>
                <c:pt idx="1527">
                  <c:v>2889</c:v>
                </c:pt>
                <c:pt idx="1528">
                  <c:v>3091</c:v>
                </c:pt>
                <c:pt idx="1529">
                  <c:v>3099</c:v>
                </c:pt>
                <c:pt idx="1530">
                  <c:v>3202</c:v>
                </c:pt>
                <c:pt idx="1531">
                  <c:v>3058</c:v>
                </c:pt>
                <c:pt idx="1532">
                  <c:v>3180</c:v>
                </c:pt>
                <c:pt idx="1533">
                  <c:v>3173</c:v>
                </c:pt>
                <c:pt idx="1534">
                  <c:v>3389</c:v>
                </c:pt>
                <c:pt idx="1535">
                  <c:v>3807</c:v>
                </c:pt>
                <c:pt idx="1536">
                  <c:v>3454</c:v>
                </c:pt>
                <c:pt idx="1537">
                  <c:v>3664</c:v>
                </c:pt>
                <c:pt idx="1538">
                  <c:v>3563</c:v>
                </c:pt>
                <c:pt idx="1539">
                  <c:v>3586</c:v>
                </c:pt>
                <c:pt idx="1540">
                  <c:v>3716</c:v>
                </c:pt>
                <c:pt idx="1541">
                  <c:v>3944</c:v>
                </c:pt>
                <c:pt idx="1542">
                  <c:v>3869</c:v>
                </c:pt>
                <c:pt idx="1543">
                  <c:v>3716</c:v>
                </c:pt>
                <c:pt idx="1544">
                  <c:v>3959</c:v>
                </c:pt>
                <c:pt idx="1545">
                  <c:v>4108</c:v>
                </c:pt>
                <c:pt idx="1546">
                  <c:v>4002</c:v>
                </c:pt>
                <c:pt idx="1547">
                  <c:v>2813</c:v>
                </c:pt>
                <c:pt idx="1548">
                  <c:v>4056</c:v>
                </c:pt>
                <c:pt idx="1549">
                  <c:v>4224</c:v>
                </c:pt>
                <c:pt idx="1550">
                  <c:v>4164</c:v>
                </c:pt>
                <c:pt idx="1551">
                  <c:v>4179</c:v>
                </c:pt>
                <c:pt idx="1552">
                  <c:v>4300</c:v>
                </c:pt>
                <c:pt idx="1553">
                  <c:v>4181</c:v>
                </c:pt>
                <c:pt idx="1554">
                  <c:v>4101</c:v>
                </c:pt>
                <c:pt idx="1555">
                  <c:v>4190</c:v>
                </c:pt>
                <c:pt idx="1556">
                  <c:v>4085</c:v>
                </c:pt>
                <c:pt idx="1557">
                  <c:v>4182</c:v>
                </c:pt>
                <c:pt idx="1558">
                  <c:v>4330</c:v>
                </c:pt>
                <c:pt idx="1559">
                  <c:v>4433</c:v>
                </c:pt>
                <c:pt idx="1560">
                  <c:v>4418</c:v>
                </c:pt>
                <c:pt idx="1561">
                  <c:v>4429</c:v>
                </c:pt>
                <c:pt idx="1562">
                  <c:v>4372</c:v>
                </c:pt>
                <c:pt idx="1563">
                  <c:v>4333</c:v>
                </c:pt>
                <c:pt idx="1564">
                  <c:v>4401</c:v>
                </c:pt>
                <c:pt idx="1565">
                  <c:v>4676</c:v>
                </c:pt>
                <c:pt idx="1566">
                  <c:v>4327</c:v>
                </c:pt>
                <c:pt idx="1567">
                  <c:v>4453</c:v>
                </c:pt>
                <c:pt idx="1568">
                  <c:v>4452</c:v>
                </c:pt>
                <c:pt idx="1569">
                  <c:v>4288</c:v>
                </c:pt>
                <c:pt idx="1570">
                  <c:v>4290</c:v>
                </c:pt>
                <c:pt idx="1571">
                  <c:v>3209</c:v>
                </c:pt>
                <c:pt idx="1572">
                  <c:v>4625</c:v>
                </c:pt>
                <c:pt idx="1573">
                  <c:v>4591</c:v>
                </c:pt>
                <c:pt idx="1574">
                  <c:v>4690</c:v>
                </c:pt>
                <c:pt idx="1575">
                  <c:v>4618</c:v>
                </c:pt>
                <c:pt idx="1576">
                  <c:v>4610</c:v>
                </c:pt>
                <c:pt idx="1577">
                  <c:v>4507</c:v>
                </c:pt>
                <c:pt idx="1578">
                  <c:v>4606</c:v>
                </c:pt>
                <c:pt idx="1579">
                  <c:v>4499</c:v>
                </c:pt>
                <c:pt idx="1580">
                  <c:v>4494</c:v>
                </c:pt>
                <c:pt idx="1581">
                  <c:v>4429</c:v>
                </c:pt>
                <c:pt idx="1582">
                  <c:v>4374</c:v>
                </c:pt>
                <c:pt idx="1583">
                  <c:v>4640</c:v>
                </c:pt>
                <c:pt idx="1584">
                  <c:v>4468</c:v>
                </c:pt>
                <c:pt idx="1585">
                  <c:v>4368</c:v>
                </c:pt>
                <c:pt idx="1586">
                  <c:v>4368</c:v>
                </c:pt>
                <c:pt idx="1587">
                  <c:v>4399</c:v>
                </c:pt>
                <c:pt idx="1588">
                  <c:v>4377</c:v>
                </c:pt>
                <c:pt idx="1589">
                  <c:v>4272</c:v>
                </c:pt>
                <c:pt idx="1590">
                  <c:v>4243</c:v>
                </c:pt>
                <c:pt idx="1591">
                  <c:v>4555</c:v>
                </c:pt>
                <c:pt idx="1592">
                  <c:v>4340</c:v>
                </c:pt>
                <c:pt idx="1593">
                  <c:v>4242</c:v>
                </c:pt>
                <c:pt idx="1594">
                  <c:v>4118</c:v>
                </c:pt>
                <c:pt idx="1595">
                  <c:v>2978</c:v>
                </c:pt>
                <c:pt idx="1596">
                  <c:v>4326</c:v>
                </c:pt>
                <c:pt idx="1597">
                  <c:v>4058</c:v>
                </c:pt>
                <c:pt idx="1598">
                  <c:v>4268</c:v>
                </c:pt>
                <c:pt idx="1599">
                  <c:v>4095</c:v>
                </c:pt>
                <c:pt idx="1600">
                  <c:v>4063</c:v>
                </c:pt>
                <c:pt idx="1601">
                  <c:v>4083</c:v>
                </c:pt>
                <c:pt idx="1602">
                  <c:v>4252</c:v>
                </c:pt>
                <c:pt idx="1603">
                  <c:v>3952</c:v>
                </c:pt>
                <c:pt idx="1604">
                  <c:v>4160</c:v>
                </c:pt>
                <c:pt idx="1605">
                  <c:v>4086</c:v>
                </c:pt>
                <c:pt idx="1606">
                  <c:v>3984</c:v>
                </c:pt>
                <c:pt idx="1607">
                  <c:v>2929</c:v>
                </c:pt>
                <c:pt idx="1608">
                  <c:v>4109</c:v>
                </c:pt>
                <c:pt idx="1609">
                  <c:v>4138</c:v>
                </c:pt>
                <c:pt idx="1610">
                  <c:v>4009</c:v>
                </c:pt>
                <c:pt idx="1611">
                  <c:v>3985</c:v>
                </c:pt>
                <c:pt idx="1612">
                  <c:v>3971</c:v>
                </c:pt>
                <c:pt idx="1613">
                  <c:v>4059</c:v>
                </c:pt>
                <c:pt idx="1614">
                  <c:v>4202</c:v>
                </c:pt>
                <c:pt idx="1615">
                  <c:v>4033</c:v>
                </c:pt>
                <c:pt idx="1616">
                  <c:v>4182</c:v>
                </c:pt>
                <c:pt idx="1617">
                  <c:v>4331</c:v>
                </c:pt>
                <c:pt idx="1618">
                  <c:v>4464</c:v>
                </c:pt>
                <c:pt idx="1619">
                  <c:v>4742</c:v>
                </c:pt>
                <c:pt idx="1620">
                  <c:v>5072</c:v>
                </c:pt>
                <c:pt idx="1621">
                  <c:v>4741</c:v>
                </c:pt>
                <c:pt idx="1622">
                  <c:v>4681</c:v>
                </c:pt>
                <c:pt idx="1623">
                  <c:v>4753</c:v>
                </c:pt>
                <c:pt idx="1624">
                  <c:v>4532</c:v>
                </c:pt>
                <c:pt idx="1625">
                  <c:v>4652</c:v>
                </c:pt>
                <c:pt idx="1626">
                  <c:v>4540</c:v>
                </c:pt>
                <c:pt idx="1627">
                  <c:v>4545</c:v>
                </c:pt>
                <c:pt idx="1628">
                  <c:v>4570</c:v>
                </c:pt>
                <c:pt idx="1629">
                  <c:v>4344</c:v>
                </c:pt>
                <c:pt idx="1630">
                  <c:v>4548</c:v>
                </c:pt>
                <c:pt idx="1631">
                  <c:v>3234</c:v>
                </c:pt>
                <c:pt idx="1632">
                  <c:v>4866</c:v>
                </c:pt>
                <c:pt idx="1633">
                  <c:v>4935</c:v>
                </c:pt>
                <c:pt idx="1634">
                  <c:v>4767</c:v>
                </c:pt>
                <c:pt idx="1635">
                  <c:v>4880</c:v>
                </c:pt>
                <c:pt idx="1636">
                  <c:v>4754</c:v>
                </c:pt>
                <c:pt idx="1637">
                  <c:v>4789</c:v>
                </c:pt>
                <c:pt idx="1638">
                  <c:v>4738</c:v>
                </c:pt>
                <c:pt idx="1639">
                  <c:v>4714</c:v>
                </c:pt>
                <c:pt idx="1640">
                  <c:v>4816</c:v>
                </c:pt>
                <c:pt idx="1641">
                  <c:v>4656</c:v>
                </c:pt>
                <c:pt idx="1642">
                  <c:v>4731</c:v>
                </c:pt>
                <c:pt idx="1643">
                  <c:v>4731</c:v>
                </c:pt>
                <c:pt idx="1644">
                  <c:v>4924</c:v>
                </c:pt>
                <c:pt idx="1645">
                  <c:v>5096</c:v>
                </c:pt>
                <c:pt idx="1646">
                  <c:v>4761</c:v>
                </c:pt>
                <c:pt idx="1647">
                  <c:v>4945</c:v>
                </c:pt>
                <c:pt idx="1648">
                  <c:v>4898</c:v>
                </c:pt>
                <c:pt idx="1649">
                  <c:v>4898</c:v>
                </c:pt>
                <c:pt idx="1650">
                  <c:v>4798</c:v>
                </c:pt>
                <c:pt idx="1651">
                  <c:v>5167</c:v>
                </c:pt>
                <c:pt idx="1652">
                  <c:v>5065</c:v>
                </c:pt>
                <c:pt idx="1653">
                  <c:v>4879</c:v>
                </c:pt>
                <c:pt idx="1654">
                  <c:v>4943</c:v>
                </c:pt>
                <c:pt idx="1655">
                  <c:v>3360</c:v>
                </c:pt>
                <c:pt idx="1656">
                  <c:v>5092</c:v>
                </c:pt>
                <c:pt idx="1657">
                  <c:v>4984</c:v>
                </c:pt>
                <c:pt idx="1658">
                  <c:v>5023</c:v>
                </c:pt>
                <c:pt idx="1659">
                  <c:v>5178</c:v>
                </c:pt>
                <c:pt idx="1660">
                  <c:v>4936</c:v>
                </c:pt>
                <c:pt idx="1661">
                  <c:v>5204</c:v>
                </c:pt>
                <c:pt idx="1662">
                  <c:v>5010</c:v>
                </c:pt>
                <c:pt idx="1663">
                  <c:v>5207</c:v>
                </c:pt>
                <c:pt idx="1664">
                  <c:v>5023</c:v>
                </c:pt>
                <c:pt idx="1665">
                  <c:v>4891</c:v>
                </c:pt>
                <c:pt idx="1666">
                  <c:v>5088</c:v>
                </c:pt>
                <c:pt idx="1667">
                  <c:v>5551</c:v>
                </c:pt>
                <c:pt idx="1668">
                  <c:v>5647</c:v>
                </c:pt>
                <c:pt idx="1669">
                  <c:v>5512</c:v>
                </c:pt>
                <c:pt idx="1670">
                  <c:v>5512</c:v>
                </c:pt>
                <c:pt idx="1671">
                  <c:v>5436</c:v>
                </c:pt>
                <c:pt idx="1672">
                  <c:v>5261</c:v>
                </c:pt>
                <c:pt idx="1673">
                  <c:v>5148</c:v>
                </c:pt>
                <c:pt idx="1674">
                  <c:v>5170</c:v>
                </c:pt>
                <c:pt idx="1675">
                  <c:v>5309</c:v>
                </c:pt>
                <c:pt idx="1676">
                  <c:v>5539</c:v>
                </c:pt>
                <c:pt idx="1677">
                  <c:v>4903</c:v>
                </c:pt>
                <c:pt idx="1678">
                  <c:v>5014</c:v>
                </c:pt>
                <c:pt idx="1679">
                  <c:v>3670</c:v>
                </c:pt>
                <c:pt idx="1680">
                  <c:v>5295</c:v>
                </c:pt>
                <c:pt idx="1681">
                  <c:v>5251</c:v>
                </c:pt>
                <c:pt idx="1682">
                  <c:v>5290</c:v>
                </c:pt>
                <c:pt idx="1683">
                  <c:v>5146</c:v>
                </c:pt>
                <c:pt idx="1684">
                  <c:v>5891</c:v>
                </c:pt>
                <c:pt idx="1685">
                  <c:v>5896</c:v>
                </c:pt>
                <c:pt idx="1686">
                  <c:v>5710</c:v>
                </c:pt>
                <c:pt idx="1687">
                  <c:v>5496</c:v>
                </c:pt>
                <c:pt idx="1688">
                  <c:v>5470</c:v>
                </c:pt>
                <c:pt idx="1689">
                  <c:v>5236</c:v>
                </c:pt>
                <c:pt idx="1690">
                  <c:v>5359</c:v>
                </c:pt>
                <c:pt idx="1691">
                  <c:v>5323</c:v>
                </c:pt>
                <c:pt idx="1692">
                  <c:v>5157</c:v>
                </c:pt>
                <c:pt idx="1693">
                  <c:v>5098</c:v>
                </c:pt>
                <c:pt idx="1694">
                  <c:v>5235</c:v>
                </c:pt>
                <c:pt idx="1695">
                  <c:v>4978</c:v>
                </c:pt>
                <c:pt idx="1696">
                  <c:v>5169</c:v>
                </c:pt>
                <c:pt idx="1697">
                  <c:v>4863</c:v>
                </c:pt>
                <c:pt idx="1698">
                  <c:v>4905</c:v>
                </c:pt>
                <c:pt idx="1699">
                  <c:v>5075</c:v>
                </c:pt>
                <c:pt idx="1700">
                  <c:v>4959</c:v>
                </c:pt>
                <c:pt idx="1701">
                  <c:v>4847</c:v>
                </c:pt>
                <c:pt idx="1702">
                  <c:v>4627</c:v>
                </c:pt>
                <c:pt idx="1703">
                  <c:v>3084</c:v>
                </c:pt>
                <c:pt idx="1704">
                  <c:v>4670</c:v>
                </c:pt>
                <c:pt idx="1705">
                  <c:v>4429</c:v>
                </c:pt>
                <c:pt idx="1706">
                  <c:v>4413</c:v>
                </c:pt>
                <c:pt idx="1707">
                  <c:v>4475</c:v>
                </c:pt>
                <c:pt idx="1708">
                  <c:v>4189</c:v>
                </c:pt>
                <c:pt idx="1709">
                  <c:v>4336</c:v>
                </c:pt>
                <c:pt idx="1710">
                  <c:v>4292</c:v>
                </c:pt>
                <c:pt idx="1711">
                  <c:v>4295</c:v>
                </c:pt>
                <c:pt idx="1712">
                  <c:v>4150</c:v>
                </c:pt>
                <c:pt idx="1713">
                  <c:v>4222</c:v>
                </c:pt>
                <c:pt idx="1714">
                  <c:v>4076</c:v>
                </c:pt>
                <c:pt idx="1715">
                  <c:v>4506</c:v>
                </c:pt>
                <c:pt idx="1716">
                  <c:v>4239</c:v>
                </c:pt>
                <c:pt idx="1717">
                  <c:v>4121</c:v>
                </c:pt>
                <c:pt idx="1718">
                  <c:v>3847</c:v>
                </c:pt>
                <c:pt idx="1719">
                  <c:v>3965</c:v>
                </c:pt>
                <c:pt idx="1720">
                  <c:v>3727</c:v>
                </c:pt>
                <c:pt idx="1721">
                  <c:v>3670</c:v>
                </c:pt>
                <c:pt idx="1722">
                  <c:v>3567</c:v>
                </c:pt>
                <c:pt idx="1723">
                  <c:v>3579</c:v>
                </c:pt>
                <c:pt idx="1724">
                  <c:v>3543</c:v>
                </c:pt>
                <c:pt idx="1725">
                  <c:v>3396</c:v>
                </c:pt>
                <c:pt idx="1726">
                  <c:v>3553</c:v>
                </c:pt>
                <c:pt idx="1727">
                  <c:v>2462</c:v>
                </c:pt>
                <c:pt idx="1728">
                  <c:v>3367</c:v>
                </c:pt>
                <c:pt idx="1729">
                  <c:v>3542</c:v>
                </c:pt>
                <c:pt idx="1730">
                  <c:v>3357</c:v>
                </c:pt>
                <c:pt idx="1731">
                  <c:v>3188</c:v>
                </c:pt>
                <c:pt idx="1732">
                  <c:v>3278</c:v>
                </c:pt>
                <c:pt idx="1733">
                  <c:v>4040</c:v>
                </c:pt>
                <c:pt idx="1734">
                  <c:v>4583</c:v>
                </c:pt>
                <c:pt idx="1735">
                  <c:v>3728</c:v>
                </c:pt>
                <c:pt idx="1736">
                  <c:v>3109</c:v>
                </c:pt>
                <c:pt idx="1737">
                  <c:v>3022</c:v>
                </c:pt>
                <c:pt idx="1738">
                  <c:v>2983</c:v>
                </c:pt>
                <c:pt idx="1739">
                  <c:v>3663</c:v>
                </c:pt>
                <c:pt idx="1740">
                  <c:v>3101</c:v>
                </c:pt>
                <c:pt idx="1741">
                  <c:v>3012</c:v>
                </c:pt>
                <c:pt idx="1742">
                  <c:v>3148</c:v>
                </c:pt>
                <c:pt idx="1743">
                  <c:v>2927</c:v>
                </c:pt>
                <c:pt idx="1744">
                  <c:v>2828</c:v>
                </c:pt>
                <c:pt idx="1745">
                  <c:v>3060</c:v>
                </c:pt>
                <c:pt idx="1746">
                  <c:v>2893</c:v>
                </c:pt>
                <c:pt idx="1747">
                  <c:v>2752</c:v>
                </c:pt>
                <c:pt idx="1748">
                  <c:v>2758</c:v>
                </c:pt>
                <c:pt idx="1749">
                  <c:v>2781</c:v>
                </c:pt>
                <c:pt idx="1750">
                  <c:v>2627</c:v>
                </c:pt>
                <c:pt idx="1751">
                  <c:v>2582</c:v>
                </c:pt>
                <c:pt idx="1752">
                  <c:v>2903</c:v>
                </c:pt>
                <c:pt idx="1753">
                  <c:v>2710</c:v>
                </c:pt>
                <c:pt idx="1754">
                  <c:v>2666</c:v>
                </c:pt>
                <c:pt idx="1755">
                  <c:v>2594</c:v>
                </c:pt>
                <c:pt idx="1756">
                  <c:v>2567</c:v>
                </c:pt>
                <c:pt idx="1757">
                  <c:v>2615</c:v>
                </c:pt>
                <c:pt idx="1758">
                  <c:v>2796</c:v>
                </c:pt>
                <c:pt idx="1759">
                  <c:v>2421</c:v>
                </c:pt>
                <c:pt idx="1760">
                  <c:v>2357</c:v>
                </c:pt>
                <c:pt idx="1761">
                  <c:v>2432</c:v>
                </c:pt>
                <c:pt idx="1762">
                  <c:v>2560</c:v>
                </c:pt>
                <c:pt idx="1763">
                  <c:v>3140</c:v>
                </c:pt>
                <c:pt idx="1764">
                  <c:v>2576</c:v>
                </c:pt>
                <c:pt idx="1765">
                  <c:v>2656</c:v>
                </c:pt>
                <c:pt idx="1766">
                  <c:v>2460</c:v>
                </c:pt>
                <c:pt idx="1767">
                  <c:v>2502</c:v>
                </c:pt>
                <c:pt idx="1768">
                  <c:v>2404</c:v>
                </c:pt>
                <c:pt idx="1769">
                  <c:v>2487</c:v>
                </c:pt>
                <c:pt idx="1770">
                  <c:v>2447</c:v>
                </c:pt>
                <c:pt idx="1771">
                  <c:v>2460</c:v>
                </c:pt>
                <c:pt idx="1772">
                  <c:v>2378</c:v>
                </c:pt>
                <c:pt idx="1773">
                  <c:v>2419</c:v>
                </c:pt>
                <c:pt idx="1774">
                  <c:v>2295</c:v>
                </c:pt>
                <c:pt idx="1775">
                  <c:v>2420</c:v>
                </c:pt>
                <c:pt idx="1776">
                  <c:v>2623</c:v>
                </c:pt>
                <c:pt idx="1777">
                  <c:v>2609</c:v>
                </c:pt>
                <c:pt idx="1778">
                  <c:v>2635</c:v>
                </c:pt>
                <c:pt idx="1779">
                  <c:v>2442</c:v>
                </c:pt>
                <c:pt idx="1780">
                  <c:v>2495</c:v>
                </c:pt>
                <c:pt idx="1781">
                  <c:v>2579</c:v>
                </c:pt>
                <c:pt idx="1782">
                  <c:v>2477</c:v>
                </c:pt>
                <c:pt idx="1783">
                  <c:v>2569</c:v>
                </c:pt>
                <c:pt idx="1784">
                  <c:v>2497</c:v>
                </c:pt>
                <c:pt idx="1785">
                  <c:v>2447</c:v>
                </c:pt>
                <c:pt idx="1786">
                  <c:v>2395</c:v>
                </c:pt>
                <c:pt idx="1787">
                  <c:v>3267</c:v>
                </c:pt>
                <c:pt idx="1788">
                  <c:v>2523</c:v>
                </c:pt>
                <c:pt idx="1789">
                  <c:v>2588</c:v>
                </c:pt>
                <c:pt idx="1790">
                  <c:v>2397</c:v>
                </c:pt>
                <c:pt idx="1791">
                  <c:v>2488</c:v>
                </c:pt>
                <c:pt idx="1792">
                  <c:v>2467</c:v>
                </c:pt>
                <c:pt idx="1793">
                  <c:v>2449</c:v>
                </c:pt>
                <c:pt idx="1794">
                  <c:v>2448</c:v>
                </c:pt>
                <c:pt idx="1795">
                  <c:v>2458</c:v>
                </c:pt>
                <c:pt idx="1796">
                  <c:v>2448</c:v>
                </c:pt>
                <c:pt idx="1797">
                  <c:v>2418</c:v>
                </c:pt>
                <c:pt idx="1798">
                  <c:v>2366</c:v>
                </c:pt>
                <c:pt idx="1799">
                  <c:v>1850</c:v>
                </c:pt>
                <c:pt idx="1800">
                  <c:v>2585</c:v>
                </c:pt>
                <c:pt idx="1801">
                  <c:v>2453</c:v>
                </c:pt>
                <c:pt idx="1802">
                  <c:v>2759</c:v>
                </c:pt>
                <c:pt idx="1803">
                  <c:v>2493</c:v>
                </c:pt>
                <c:pt idx="1804">
                  <c:v>2597</c:v>
                </c:pt>
                <c:pt idx="1805">
                  <c:v>2723</c:v>
                </c:pt>
                <c:pt idx="1806">
                  <c:v>2690</c:v>
                </c:pt>
                <c:pt idx="1807">
                  <c:v>2640</c:v>
                </c:pt>
                <c:pt idx="1808">
                  <c:v>2810</c:v>
                </c:pt>
                <c:pt idx="1809">
                  <c:v>2624</c:v>
                </c:pt>
                <c:pt idx="1810">
                  <c:v>2668</c:v>
                </c:pt>
                <c:pt idx="1811">
                  <c:v>2985</c:v>
                </c:pt>
                <c:pt idx="1812">
                  <c:v>2953</c:v>
                </c:pt>
                <c:pt idx="1813">
                  <c:v>2904</c:v>
                </c:pt>
                <c:pt idx="1814">
                  <c:v>2884</c:v>
                </c:pt>
                <c:pt idx="1815">
                  <c:v>3062</c:v>
                </c:pt>
                <c:pt idx="1816">
                  <c:v>2806</c:v>
                </c:pt>
                <c:pt idx="1817">
                  <c:v>3039</c:v>
                </c:pt>
                <c:pt idx="1818">
                  <c:v>2998</c:v>
                </c:pt>
                <c:pt idx="1819">
                  <c:v>2973</c:v>
                </c:pt>
                <c:pt idx="1820">
                  <c:v>3195</c:v>
                </c:pt>
                <c:pt idx="1821">
                  <c:v>3315</c:v>
                </c:pt>
                <c:pt idx="1822">
                  <c:v>3420</c:v>
                </c:pt>
                <c:pt idx="1823">
                  <c:v>2502</c:v>
                </c:pt>
                <c:pt idx="1824">
                  <c:v>3680</c:v>
                </c:pt>
                <c:pt idx="1825">
                  <c:v>3503</c:v>
                </c:pt>
                <c:pt idx="1826">
                  <c:v>3546</c:v>
                </c:pt>
                <c:pt idx="1827">
                  <c:v>3564</c:v>
                </c:pt>
                <c:pt idx="1828">
                  <c:v>3528</c:v>
                </c:pt>
                <c:pt idx="1829">
                  <c:v>3791</c:v>
                </c:pt>
                <c:pt idx="1830">
                  <c:v>3731</c:v>
                </c:pt>
                <c:pt idx="1831">
                  <c:v>3648</c:v>
                </c:pt>
                <c:pt idx="1832">
                  <c:v>3878</c:v>
                </c:pt>
                <c:pt idx="1833">
                  <c:v>3972</c:v>
                </c:pt>
                <c:pt idx="1834">
                  <c:v>4071</c:v>
                </c:pt>
                <c:pt idx="1835">
                  <c:v>4377</c:v>
                </c:pt>
                <c:pt idx="1836">
                  <c:v>4131</c:v>
                </c:pt>
                <c:pt idx="1837">
                  <c:v>4029</c:v>
                </c:pt>
                <c:pt idx="1838">
                  <c:v>4111</c:v>
                </c:pt>
                <c:pt idx="1839">
                  <c:v>4155</c:v>
                </c:pt>
                <c:pt idx="1840">
                  <c:v>4282</c:v>
                </c:pt>
                <c:pt idx="1841">
                  <c:v>4284</c:v>
                </c:pt>
                <c:pt idx="1842">
                  <c:v>4229</c:v>
                </c:pt>
                <c:pt idx="1843">
                  <c:v>4298</c:v>
                </c:pt>
                <c:pt idx="1844">
                  <c:v>4287</c:v>
                </c:pt>
                <c:pt idx="1845">
                  <c:v>4151</c:v>
                </c:pt>
                <c:pt idx="1846">
                  <c:v>4189</c:v>
                </c:pt>
                <c:pt idx="1847">
                  <c:v>3011</c:v>
                </c:pt>
                <c:pt idx="1848">
                  <c:v>4338</c:v>
                </c:pt>
                <c:pt idx="1849">
                  <c:v>4281</c:v>
                </c:pt>
                <c:pt idx="1850">
                  <c:v>4395</c:v>
                </c:pt>
                <c:pt idx="1851">
                  <c:v>4218</c:v>
                </c:pt>
                <c:pt idx="1852">
                  <c:v>4353</c:v>
                </c:pt>
                <c:pt idx="1853">
                  <c:v>4345</c:v>
                </c:pt>
                <c:pt idx="1854">
                  <c:v>4370</c:v>
                </c:pt>
                <c:pt idx="1855">
                  <c:v>4298</c:v>
                </c:pt>
                <c:pt idx="1856">
                  <c:v>4250</c:v>
                </c:pt>
                <c:pt idx="1857">
                  <c:v>4395</c:v>
                </c:pt>
                <c:pt idx="1858">
                  <c:v>4407</c:v>
                </c:pt>
                <c:pt idx="1859">
                  <c:v>4791</c:v>
                </c:pt>
                <c:pt idx="1860">
                  <c:v>4636</c:v>
                </c:pt>
                <c:pt idx="1861">
                  <c:v>4619</c:v>
                </c:pt>
                <c:pt idx="1862">
                  <c:v>4698</c:v>
                </c:pt>
                <c:pt idx="1863">
                  <c:v>4452</c:v>
                </c:pt>
                <c:pt idx="1864">
                  <c:v>4393</c:v>
                </c:pt>
                <c:pt idx="1865">
                  <c:v>4866</c:v>
                </c:pt>
                <c:pt idx="1866">
                  <c:v>4476</c:v>
                </c:pt>
                <c:pt idx="1867">
                  <c:v>4495</c:v>
                </c:pt>
                <c:pt idx="1868">
                  <c:v>4650</c:v>
                </c:pt>
                <c:pt idx="1869">
                  <c:v>4825</c:v>
                </c:pt>
                <c:pt idx="1870">
                  <c:v>4413</c:v>
                </c:pt>
                <c:pt idx="1871">
                  <c:v>3323</c:v>
                </c:pt>
                <c:pt idx="1872">
                  <c:v>4790</c:v>
                </c:pt>
                <c:pt idx="1873">
                  <c:v>4892</c:v>
                </c:pt>
                <c:pt idx="1874">
                  <c:v>4920</c:v>
                </c:pt>
                <c:pt idx="1875">
                  <c:v>4739</c:v>
                </c:pt>
                <c:pt idx="1876">
                  <c:v>4542</c:v>
                </c:pt>
                <c:pt idx="1877">
                  <c:v>4817</c:v>
                </c:pt>
                <c:pt idx="1878">
                  <c:v>4377</c:v>
                </c:pt>
                <c:pt idx="1879">
                  <c:v>4588</c:v>
                </c:pt>
                <c:pt idx="1880">
                  <c:v>4629</c:v>
                </c:pt>
                <c:pt idx="1881">
                  <c:v>4526</c:v>
                </c:pt>
                <c:pt idx="1882">
                  <c:v>4446</c:v>
                </c:pt>
                <c:pt idx="1883">
                  <c:v>3013</c:v>
                </c:pt>
                <c:pt idx="1884">
                  <c:v>4713</c:v>
                </c:pt>
                <c:pt idx="1885">
                  <c:v>4307</c:v>
                </c:pt>
                <c:pt idx="1886">
                  <c:v>4687</c:v>
                </c:pt>
                <c:pt idx="1887">
                  <c:v>4614</c:v>
                </c:pt>
                <c:pt idx="1888">
                  <c:v>4426</c:v>
                </c:pt>
                <c:pt idx="1889">
                  <c:v>4689</c:v>
                </c:pt>
                <c:pt idx="1890">
                  <c:v>4563</c:v>
                </c:pt>
                <c:pt idx="1891">
                  <c:v>4307</c:v>
                </c:pt>
                <c:pt idx="1892">
                  <c:v>4650</c:v>
                </c:pt>
                <c:pt idx="1893">
                  <c:v>4455</c:v>
                </c:pt>
                <c:pt idx="1894">
                  <c:v>4353</c:v>
                </c:pt>
                <c:pt idx="1895">
                  <c:v>4793</c:v>
                </c:pt>
                <c:pt idx="1896">
                  <c:v>4664</c:v>
                </c:pt>
                <c:pt idx="1897">
                  <c:v>4568</c:v>
                </c:pt>
                <c:pt idx="1898">
                  <c:v>4723</c:v>
                </c:pt>
                <c:pt idx="1899">
                  <c:v>4833</c:v>
                </c:pt>
                <c:pt idx="1900">
                  <c:v>4586</c:v>
                </c:pt>
                <c:pt idx="1901">
                  <c:v>4694</c:v>
                </c:pt>
                <c:pt idx="1902">
                  <c:v>4684</c:v>
                </c:pt>
                <c:pt idx="1903">
                  <c:v>4561</c:v>
                </c:pt>
                <c:pt idx="1904">
                  <c:v>4897</c:v>
                </c:pt>
                <c:pt idx="1905">
                  <c:v>4844</c:v>
                </c:pt>
                <c:pt idx="1906">
                  <c:v>4911</c:v>
                </c:pt>
                <c:pt idx="1907">
                  <c:v>3547</c:v>
                </c:pt>
                <c:pt idx="1908">
                  <c:v>5275</c:v>
                </c:pt>
                <c:pt idx="1909">
                  <c:v>5184</c:v>
                </c:pt>
                <c:pt idx="1910">
                  <c:v>5455</c:v>
                </c:pt>
                <c:pt idx="1911">
                  <c:v>5042</c:v>
                </c:pt>
                <c:pt idx="1912">
                  <c:v>5411</c:v>
                </c:pt>
                <c:pt idx="1913">
                  <c:v>5313</c:v>
                </c:pt>
                <c:pt idx="1914">
                  <c:v>5300</c:v>
                </c:pt>
                <c:pt idx="1915">
                  <c:v>5128</c:v>
                </c:pt>
                <c:pt idx="1916">
                  <c:v>5225</c:v>
                </c:pt>
                <c:pt idx="1917">
                  <c:v>5057</c:v>
                </c:pt>
                <c:pt idx="1918">
                  <c:v>4948</c:v>
                </c:pt>
                <c:pt idx="1919">
                  <c:v>5249</c:v>
                </c:pt>
                <c:pt idx="1920">
                  <c:v>5297</c:v>
                </c:pt>
                <c:pt idx="1921">
                  <c:v>5448</c:v>
                </c:pt>
                <c:pt idx="1922">
                  <c:v>5319</c:v>
                </c:pt>
                <c:pt idx="1923">
                  <c:v>5328</c:v>
                </c:pt>
                <c:pt idx="1924">
                  <c:v>5481</c:v>
                </c:pt>
                <c:pt idx="1925">
                  <c:v>5645</c:v>
                </c:pt>
                <c:pt idx="1926">
                  <c:v>5726</c:v>
                </c:pt>
                <c:pt idx="1927">
                  <c:v>5868</c:v>
                </c:pt>
                <c:pt idx="1928">
                  <c:v>6197</c:v>
                </c:pt>
                <c:pt idx="1929">
                  <c:v>6062</c:v>
                </c:pt>
                <c:pt idx="1930">
                  <c:v>5884</c:v>
                </c:pt>
                <c:pt idx="1931">
                  <c:v>3997</c:v>
                </c:pt>
                <c:pt idx="1932">
                  <c:v>5990</c:v>
                </c:pt>
                <c:pt idx="1933">
                  <c:v>6078</c:v>
                </c:pt>
                <c:pt idx="1934">
                  <c:v>5815</c:v>
                </c:pt>
                <c:pt idx="1935">
                  <c:v>5825</c:v>
                </c:pt>
                <c:pt idx="1936">
                  <c:v>5688</c:v>
                </c:pt>
                <c:pt idx="1937">
                  <c:v>6057</c:v>
                </c:pt>
                <c:pt idx="1938">
                  <c:v>5895</c:v>
                </c:pt>
                <c:pt idx="1939">
                  <c:v>6240</c:v>
                </c:pt>
                <c:pt idx="1940">
                  <c:v>5842</c:v>
                </c:pt>
                <c:pt idx="1941">
                  <c:v>5982</c:v>
                </c:pt>
                <c:pt idx="1942">
                  <c:v>6353</c:v>
                </c:pt>
                <c:pt idx="1943">
                  <c:v>6607</c:v>
                </c:pt>
                <c:pt idx="1944">
                  <c:v>6855</c:v>
                </c:pt>
                <c:pt idx="1945">
                  <c:v>6811</c:v>
                </c:pt>
                <c:pt idx="1946">
                  <c:v>7095</c:v>
                </c:pt>
                <c:pt idx="1947">
                  <c:v>6742</c:v>
                </c:pt>
                <c:pt idx="1948">
                  <c:v>6769</c:v>
                </c:pt>
                <c:pt idx="1949">
                  <c:v>6817</c:v>
                </c:pt>
                <c:pt idx="1950">
                  <c:v>7057</c:v>
                </c:pt>
                <c:pt idx="1951">
                  <c:v>6699</c:v>
                </c:pt>
                <c:pt idx="1952">
                  <c:v>6614</c:v>
                </c:pt>
                <c:pt idx="1953">
                  <c:v>6906</c:v>
                </c:pt>
                <c:pt idx="1954">
                  <c:v>6296</c:v>
                </c:pt>
                <c:pt idx="1955">
                  <c:v>4405</c:v>
                </c:pt>
                <c:pt idx="1956">
                  <c:v>6725</c:v>
                </c:pt>
                <c:pt idx="1957">
                  <c:v>6623</c:v>
                </c:pt>
                <c:pt idx="1958">
                  <c:v>6801</c:v>
                </c:pt>
                <c:pt idx="1959">
                  <c:v>6494</c:v>
                </c:pt>
                <c:pt idx="1960">
                  <c:v>6407</c:v>
                </c:pt>
                <c:pt idx="1961">
                  <c:v>6447</c:v>
                </c:pt>
                <c:pt idx="1962">
                  <c:v>6727</c:v>
                </c:pt>
                <c:pt idx="1963">
                  <c:v>6256</c:v>
                </c:pt>
                <c:pt idx="1964">
                  <c:v>6361</c:v>
                </c:pt>
                <c:pt idx="1965">
                  <c:v>6800</c:v>
                </c:pt>
                <c:pt idx="1966">
                  <c:v>7407</c:v>
                </c:pt>
                <c:pt idx="1967">
                  <c:v>9070</c:v>
                </c:pt>
                <c:pt idx="1968">
                  <c:v>9236</c:v>
                </c:pt>
                <c:pt idx="1969">
                  <c:v>8559</c:v>
                </c:pt>
                <c:pt idx="1970">
                  <c:v>8565</c:v>
                </c:pt>
                <c:pt idx="1971">
                  <c:v>8626</c:v>
                </c:pt>
                <c:pt idx="1972">
                  <c:v>8185</c:v>
                </c:pt>
                <c:pt idx="1973">
                  <c:v>7971</c:v>
                </c:pt>
                <c:pt idx="1974">
                  <c:v>7882</c:v>
                </c:pt>
                <c:pt idx="1975">
                  <c:v>7494</c:v>
                </c:pt>
                <c:pt idx="1976">
                  <c:v>7329</c:v>
                </c:pt>
                <c:pt idx="1977">
                  <c:v>7572</c:v>
                </c:pt>
                <c:pt idx="1978">
                  <c:v>6851</c:v>
                </c:pt>
                <c:pt idx="1979">
                  <c:v>4943</c:v>
                </c:pt>
                <c:pt idx="1980">
                  <c:v>7656</c:v>
                </c:pt>
                <c:pt idx="1981">
                  <c:v>7882</c:v>
                </c:pt>
                <c:pt idx="1982">
                  <c:v>7304</c:v>
                </c:pt>
                <c:pt idx="1983">
                  <c:v>7190</c:v>
                </c:pt>
                <c:pt idx="1984">
                  <c:v>7447</c:v>
                </c:pt>
                <c:pt idx="1985">
                  <c:v>7021</c:v>
                </c:pt>
                <c:pt idx="1986">
                  <c:v>6895</c:v>
                </c:pt>
                <c:pt idx="1987">
                  <c:v>6674</c:v>
                </c:pt>
                <c:pt idx="1988">
                  <c:v>6637</c:v>
                </c:pt>
                <c:pt idx="1989">
                  <c:v>6289</c:v>
                </c:pt>
                <c:pt idx="1990">
                  <c:v>6155</c:v>
                </c:pt>
                <c:pt idx="1991">
                  <c:v>5515</c:v>
                </c:pt>
                <c:pt idx="1992">
                  <c:v>5205</c:v>
                </c:pt>
                <c:pt idx="1993">
                  <c:v>4749</c:v>
                </c:pt>
                <c:pt idx="1994">
                  <c:v>4704</c:v>
                </c:pt>
                <c:pt idx="1995">
                  <c:v>4785</c:v>
                </c:pt>
                <c:pt idx="1996">
                  <c:v>4644</c:v>
                </c:pt>
                <c:pt idx="1997">
                  <c:v>4547</c:v>
                </c:pt>
                <c:pt idx="1998">
                  <c:v>4369</c:v>
                </c:pt>
                <c:pt idx="1999">
                  <c:v>4298</c:v>
                </c:pt>
                <c:pt idx="2000">
                  <c:v>4425</c:v>
                </c:pt>
                <c:pt idx="2001">
                  <c:v>4177</c:v>
                </c:pt>
                <c:pt idx="2002">
                  <c:v>3983</c:v>
                </c:pt>
                <c:pt idx="2003">
                  <c:v>3302</c:v>
                </c:pt>
                <c:pt idx="2004">
                  <c:v>4017</c:v>
                </c:pt>
                <c:pt idx="2005">
                  <c:v>3638</c:v>
                </c:pt>
                <c:pt idx="2006">
                  <c:v>3927</c:v>
                </c:pt>
                <c:pt idx="2007">
                  <c:v>3767</c:v>
                </c:pt>
                <c:pt idx="2008">
                  <c:v>3433</c:v>
                </c:pt>
                <c:pt idx="2009">
                  <c:v>3453</c:v>
                </c:pt>
                <c:pt idx="2010">
                  <c:v>3358</c:v>
                </c:pt>
                <c:pt idx="2011">
                  <c:v>3299</c:v>
                </c:pt>
                <c:pt idx="2012">
                  <c:v>3309</c:v>
                </c:pt>
                <c:pt idx="2013">
                  <c:v>3092</c:v>
                </c:pt>
                <c:pt idx="2014">
                  <c:v>3103</c:v>
                </c:pt>
                <c:pt idx="2015">
                  <c:v>3544</c:v>
                </c:pt>
                <c:pt idx="2016">
                  <c:v>3071</c:v>
                </c:pt>
                <c:pt idx="2017">
                  <c:v>3073</c:v>
                </c:pt>
                <c:pt idx="2018">
                  <c:v>3124</c:v>
                </c:pt>
                <c:pt idx="2019">
                  <c:v>3115</c:v>
                </c:pt>
                <c:pt idx="2020">
                  <c:v>2785</c:v>
                </c:pt>
                <c:pt idx="2021">
                  <c:v>2912</c:v>
                </c:pt>
                <c:pt idx="2022">
                  <c:v>2891</c:v>
                </c:pt>
                <c:pt idx="2023">
                  <c:v>2643</c:v>
                </c:pt>
                <c:pt idx="2024">
                  <c:v>2780</c:v>
                </c:pt>
                <c:pt idx="2025">
                  <c:v>2681</c:v>
                </c:pt>
                <c:pt idx="2026">
                  <c:v>2636</c:v>
                </c:pt>
                <c:pt idx="2027">
                  <c:v>2256</c:v>
                </c:pt>
                <c:pt idx="2028">
                  <c:v>2849</c:v>
                </c:pt>
                <c:pt idx="2029">
                  <c:v>2483</c:v>
                </c:pt>
                <c:pt idx="2030">
                  <c:v>3072</c:v>
                </c:pt>
                <c:pt idx="2031">
                  <c:v>2704</c:v>
                </c:pt>
                <c:pt idx="2032">
                  <c:v>2534</c:v>
                </c:pt>
                <c:pt idx="2033">
                  <c:v>2744</c:v>
                </c:pt>
                <c:pt idx="2034">
                  <c:v>2803</c:v>
                </c:pt>
                <c:pt idx="2035">
                  <c:v>2579</c:v>
                </c:pt>
                <c:pt idx="2036">
                  <c:v>2535</c:v>
                </c:pt>
                <c:pt idx="2037">
                  <c:v>2532</c:v>
                </c:pt>
                <c:pt idx="2038">
                  <c:v>2504</c:v>
                </c:pt>
                <c:pt idx="2039">
                  <c:v>3368</c:v>
                </c:pt>
                <c:pt idx="2040">
                  <c:v>2526</c:v>
                </c:pt>
                <c:pt idx="2041">
                  <c:v>2476</c:v>
                </c:pt>
                <c:pt idx="2042">
                  <c:v>2544</c:v>
                </c:pt>
                <c:pt idx="2043">
                  <c:v>2487</c:v>
                </c:pt>
                <c:pt idx="2044">
                  <c:v>2483</c:v>
                </c:pt>
                <c:pt idx="2045">
                  <c:v>2368</c:v>
                </c:pt>
                <c:pt idx="2046">
                  <c:v>2575</c:v>
                </c:pt>
                <c:pt idx="2047">
                  <c:v>2424</c:v>
                </c:pt>
                <c:pt idx="2048">
                  <c:v>2576</c:v>
                </c:pt>
                <c:pt idx="2049">
                  <c:v>2491</c:v>
                </c:pt>
                <c:pt idx="2050">
                  <c:v>2392</c:v>
                </c:pt>
                <c:pt idx="2051">
                  <c:v>2153</c:v>
                </c:pt>
                <c:pt idx="2052">
                  <c:v>2527</c:v>
                </c:pt>
                <c:pt idx="2053">
                  <c:v>2358</c:v>
                </c:pt>
                <c:pt idx="2054">
                  <c:v>2476</c:v>
                </c:pt>
                <c:pt idx="2055">
                  <c:v>2530</c:v>
                </c:pt>
                <c:pt idx="2056">
                  <c:v>3443</c:v>
                </c:pt>
                <c:pt idx="2057">
                  <c:v>3334</c:v>
                </c:pt>
                <c:pt idx="2058">
                  <c:v>2571</c:v>
                </c:pt>
                <c:pt idx="2059">
                  <c:v>2313</c:v>
                </c:pt>
                <c:pt idx="2060">
                  <c:v>2445</c:v>
                </c:pt>
                <c:pt idx="2061">
                  <c:v>2406</c:v>
                </c:pt>
                <c:pt idx="2062">
                  <c:v>2251</c:v>
                </c:pt>
                <c:pt idx="2063">
                  <c:v>3315</c:v>
                </c:pt>
                <c:pt idx="2064">
                  <c:v>2422</c:v>
                </c:pt>
                <c:pt idx="2065">
                  <c:v>2302</c:v>
                </c:pt>
                <c:pt idx="2066">
                  <c:v>2530</c:v>
                </c:pt>
                <c:pt idx="2067">
                  <c:v>2499</c:v>
                </c:pt>
                <c:pt idx="2068">
                  <c:v>2278</c:v>
                </c:pt>
                <c:pt idx="2069">
                  <c:v>2510</c:v>
                </c:pt>
                <c:pt idx="2070">
                  <c:v>2495</c:v>
                </c:pt>
                <c:pt idx="2071">
                  <c:v>2278</c:v>
                </c:pt>
                <c:pt idx="2072">
                  <c:v>2505</c:v>
                </c:pt>
                <c:pt idx="2073">
                  <c:v>2572</c:v>
                </c:pt>
                <c:pt idx="2074">
                  <c:v>2570</c:v>
                </c:pt>
                <c:pt idx="2075">
                  <c:v>2619</c:v>
                </c:pt>
                <c:pt idx="2076">
                  <c:v>2691</c:v>
                </c:pt>
                <c:pt idx="2077">
                  <c:v>2616</c:v>
                </c:pt>
                <c:pt idx="2078">
                  <c:v>2756</c:v>
                </c:pt>
                <c:pt idx="2079">
                  <c:v>2774</c:v>
                </c:pt>
                <c:pt idx="2080">
                  <c:v>2957</c:v>
                </c:pt>
                <c:pt idx="2081">
                  <c:v>2904</c:v>
                </c:pt>
                <c:pt idx="2082">
                  <c:v>2977</c:v>
                </c:pt>
                <c:pt idx="2083">
                  <c:v>3115</c:v>
                </c:pt>
                <c:pt idx="2084">
                  <c:v>3372</c:v>
                </c:pt>
                <c:pt idx="2085">
                  <c:v>3602</c:v>
                </c:pt>
                <c:pt idx="2086">
                  <c:v>3892</c:v>
                </c:pt>
                <c:pt idx="2087">
                  <c:v>4139</c:v>
                </c:pt>
                <c:pt idx="2088">
                  <c:v>4284</c:v>
                </c:pt>
                <c:pt idx="2089">
                  <c:v>4101</c:v>
                </c:pt>
                <c:pt idx="2090">
                  <c:v>4472</c:v>
                </c:pt>
                <c:pt idx="2091">
                  <c:v>4714</c:v>
                </c:pt>
                <c:pt idx="2092">
                  <c:v>5070</c:v>
                </c:pt>
                <c:pt idx="2093">
                  <c:v>5570</c:v>
                </c:pt>
                <c:pt idx="2094">
                  <c:v>5405</c:v>
                </c:pt>
                <c:pt idx="2095">
                  <c:v>5316</c:v>
                </c:pt>
                <c:pt idx="2096">
                  <c:v>6018</c:v>
                </c:pt>
                <c:pt idx="2097">
                  <c:v>6664</c:v>
                </c:pt>
                <c:pt idx="2098">
                  <c:v>7509</c:v>
                </c:pt>
                <c:pt idx="2099">
                  <c:v>8812</c:v>
                </c:pt>
                <c:pt idx="2100">
                  <c:v>7639</c:v>
                </c:pt>
                <c:pt idx="2101">
                  <c:v>7762</c:v>
                </c:pt>
                <c:pt idx="2102">
                  <c:v>7669</c:v>
                </c:pt>
                <c:pt idx="2103">
                  <c:v>7085</c:v>
                </c:pt>
                <c:pt idx="2104">
                  <c:v>7650</c:v>
                </c:pt>
                <c:pt idx="2105">
                  <c:v>7898</c:v>
                </c:pt>
                <c:pt idx="2106">
                  <c:v>7788</c:v>
                </c:pt>
                <c:pt idx="2107">
                  <c:v>7494</c:v>
                </c:pt>
                <c:pt idx="2108">
                  <c:v>7764</c:v>
                </c:pt>
                <c:pt idx="2109">
                  <c:v>8068</c:v>
                </c:pt>
                <c:pt idx="2110">
                  <c:v>8333</c:v>
                </c:pt>
                <c:pt idx="2111">
                  <c:v>9375</c:v>
                </c:pt>
                <c:pt idx="2112">
                  <c:v>8658</c:v>
                </c:pt>
                <c:pt idx="2113">
                  <c:v>7989</c:v>
                </c:pt>
                <c:pt idx="2114">
                  <c:v>8169</c:v>
                </c:pt>
                <c:pt idx="2115">
                  <c:v>8091</c:v>
                </c:pt>
                <c:pt idx="2116">
                  <c:v>8187</c:v>
                </c:pt>
                <c:pt idx="2117">
                  <c:v>8228</c:v>
                </c:pt>
                <c:pt idx="2118">
                  <c:v>7768</c:v>
                </c:pt>
                <c:pt idx="2119">
                  <c:v>7472</c:v>
                </c:pt>
                <c:pt idx="2120">
                  <c:v>7754</c:v>
                </c:pt>
                <c:pt idx="2121">
                  <c:v>7709</c:v>
                </c:pt>
                <c:pt idx="2122">
                  <c:v>7569</c:v>
                </c:pt>
                <c:pt idx="2123">
                  <c:v>8230</c:v>
                </c:pt>
                <c:pt idx="2124">
                  <c:v>7982</c:v>
                </c:pt>
                <c:pt idx="2125">
                  <c:v>7887</c:v>
                </c:pt>
                <c:pt idx="2126">
                  <c:v>7531</c:v>
                </c:pt>
                <c:pt idx="2127">
                  <c:v>7522</c:v>
                </c:pt>
                <c:pt idx="2128">
                  <c:v>7150</c:v>
                </c:pt>
                <c:pt idx="2129">
                  <c:v>7137</c:v>
                </c:pt>
                <c:pt idx="2130">
                  <c:v>7303</c:v>
                </c:pt>
                <c:pt idx="2131">
                  <c:v>7088</c:v>
                </c:pt>
                <c:pt idx="2132">
                  <c:v>7684</c:v>
                </c:pt>
                <c:pt idx="2133">
                  <c:v>7525</c:v>
                </c:pt>
                <c:pt idx="2134">
                  <c:v>6957</c:v>
                </c:pt>
                <c:pt idx="2135">
                  <c:v>7500</c:v>
                </c:pt>
                <c:pt idx="2136">
                  <c:v>7333</c:v>
                </c:pt>
                <c:pt idx="2137">
                  <c:v>7198</c:v>
                </c:pt>
                <c:pt idx="2138">
                  <c:v>6999</c:v>
                </c:pt>
                <c:pt idx="2139">
                  <c:v>7009</c:v>
                </c:pt>
                <c:pt idx="2140">
                  <c:v>6709</c:v>
                </c:pt>
                <c:pt idx="2141">
                  <c:v>6777</c:v>
                </c:pt>
                <c:pt idx="2142">
                  <c:v>7171</c:v>
                </c:pt>
                <c:pt idx="2143">
                  <c:v>6985</c:v>
                </c:pt>
                <c:pt idx="2144">
                  <c:v>6873</c:v>
                </c:pt>
                <c:pt idx="2145">
                  <c:v>6724</c:v>
                </c:pt>
                <c:pt idx="2146">
                  <c:v>6831</c:v>
                </c:pt>
                <c:pt idx="2147">
                  <c:v>7444</c:v>
                </c:pt>
                <c:pt idx="2148">
                  <c:v>7238</c:v>
                </c:pt>
                <c:pt idx="2149">
                  <c:v>6994</c:v>
                </c:pt>
                <c:pt idx="2150">
                  <c:v>7326</c:v>
                </c:pt>
                <c:pt idx="2151">
                  <c:v>6924</c:v>
                </c:pt>
                <c:pt idx="2152">
                  <c:v>6759</c:v>
                </c:pt>
                <c:pt idx="2153">
                  <c:v>7165</c:v>
                </c:pt>
                <c:pt idx="2154">
                  <c:v>7348</c:v>
                </c:pt>
                <c:pt idx="2155">
                  <c:v>7118</c:v>
                </c:pt>
                <c:pt idx="2156">
                  <c:v>7389</c:v>
                </c:pt>
                <c:pt idx="2157">
                  <c:v>7169</c:v>
                </c:pt>
                <c:pt idx="2158">
                  <c:v>7287</c:v>
                </c:pt>
                <c:pt idx="2159">
                  <c:v>7665</c:v>
                </c:pt>
                <c:pt idx="2160">
                  <c:v>7296</c:v>
                </c:pt>
                <c:pt idx="2161">
                  <c:v>7119</c:v>
                </c:pt>
                <c:pt idx="2162">
                  <c:v>7294</c:v>
                </c:pt>
                <c:pt idx="2163">
                  <c:v>7339</c:v>
                </c:pt>
                <c:pt idx="2164">
                  <c:v>7094</c:v>
                </c:pt>
                <c:pt idx="2165">
                  <c:v>7396</c:v>
                </c:pt>
                <c:pt idx="2166">
                  <c:v>7236</c:v>
                </c:pt>
                <c:pt idx="2167">
                  <c:v>7335</c:v>
                </c:pt>
                <c:pt idx="2168">
                  <c:v>7428</c:v>
                </c:pt>
                <c:pt idx="2169">
                  <c:v>12383</c:v>
                </c:pt>
                <c:pt idx="2170">
                  <c:v>11442</c:v>
                </c:pt>
                <c:pt idx="2171">
                  <c:v>7567</c:v>
                </c:pt>
                <c:pt idx="2172">
                  <c:v>7409</c:v>
                </c:pt>
                <c:pt idx="2173">
                  <c:v>7545</c:v>
                </c:pt>
                <c:pt idx="2174">
                  <c:v>7250</c:v>
                </c:pt>
                <c:pt idx="2175">
                  <c:v>7099</c:v>
                </c:pt>
                <c:pt idx="2176">
                  <c:v>7200</c:v>
                </c:pt>
                <c:pt idx="2177">
                  <c:v>7185</c:v>
                </c:pt>
                <c:pt idx="2178">
                  <c:v>7147</c:v>
                </c:pt>
                <c:pt idx="2179">
                  <c:v>7137</c:v>
                </c:pt>
                <c:pt idx="2180">
                  <c:v>6928</c:v>
                </c:pt>
                <c:pt idx="2181">
                  <c:v>7179</c:v>
                </c:pt>
                <c:pt idx="2182">
                  <c:v>7531</c:v>
                </c:pt>
                <c:pt idx="2183">
                  <c:v>7945</c:v>
                </c:pt>
                <c:pt idx="2184">
                  <c:v>7594</c:v>
                </c:pt>
                <c:pt idx="2185">
                  <c:v>7694</c:v>
                </c:pt>
                <c:pt idx="2186">
                  <c:v>7781</c:v>
                </c:pt>
                <c:pt idx="2187">
                  <c:v>7242</c:v>
                </c:pt>
                <c:pt idx="2188">
                  <c:v>7535</c:v>
                </c:pt>
                <c:pt idx="2189">
                  <c:v>7768</c:v>
                </c:pt>
                <c:pt idx="2190">
                  <c:v>7496</c:v>
                </c:pt>
                <c:pt idx="2191">
                  <c:v>8039</c:v>
                </c:pt>
                <c:pt idx="2192">
                  <c:v>7750</c:v>
                </c:pt>
                <c:pt idx="2193">
                  <c:v>7566</c:v>
                </c:pt>
                <c:pt idx="2194">
                  <c:v>7884</c:v>
                </c:pt>
                <c:pt idx="2195">
                  <c:v>8331</c:v>
                </c:pt>
                <c:pt idx="2196">
                  <c:v>7999</c:v>
                </c:pt>
                <c:pt idx="2197">
                  <c:v>7593</c:v>
                </c:pt>
                <c:pt idx="2198">
                  <c:v>7677</c:v>
                </c:pt>
                <c:pt idx="2199">
                  <c:v>7521</c:v>
                </c:pt>
                <c:pt idx="2200">
                  <c:v>7713</c:v>
                </c:pt>
                <c:pt idx="2201">
                  <c:v>8047</c:v>
                </c:pt>
                <c:pt idx="2202">
                  <c:v>8196</c:v>
                </c:pt>
                <c:pt idx="2203">
                  <c:v>8039</c:v>
                </c:pt>
                <c:pt idx="2204">
                  <c:v>8072</c:v>
                </c:pt>
                <c:pt idx="2205">
                  <c:v>7991</c:v>
                </c:pt>
                <c:pt idx="2206">
                  <c:v>7882</c:v>
                </c:pt>
                <c:pt idx="2207">
                  <c:v>8467</c:v>
                </c:pt>
                <c:pt idx="2208">
                  <c:v>8593</c:v>
                </c:pt>
                <c:pt idx="2209">
                  <c:v>8290</c:v>
                </c:pt>
                <c:pt idx="2210">
                  <c:v>8008</c:v>
                </c:pt>
                <c:pt idx="2211">
                  <c:v>7642</c:v>
                </c:pt>
                <c:pt idx="2212">
                  <c:v>7532</c:v>
                </c:pt>
                <c:pt idx="2213">
                  <c:v>7348</c:v>
                </c:pt>
                <c:pt idx="2214">
                  <c:v>7627</c:v>
                </c:pt>
                <c:pt idx="2215">
                  <c:v>7403</c:v>
                </c:pt>
                <c:pt idx="2216">
                  <c:v>7065</c:v>
                </c:pt>
                <c:pt idx="2217">
                  <c:v>7083</c:v>
                </c:pt>
                <c:pt idx="2218">
                  <c:v>6781</c:v>
                </c:pt>
                <c:pt idx="2219">
                  <c:v>7441</c:v>
                </c:pt>
                <c:pt idx="2220">
                  <c:v>7312</c:v>
                </c:pt>
                <c:pt idx="2221">
                  <c:v>6951</c:v>
                </c:pt>
                <c:pt idx="2222">
                  <c:v>7090</c:v>
                </c:pt>
                <c:pt idx="2223">
                  <c:v>7040</c:v>
                </c:pt>
                <c:pt idx="2224">
                  <c:v>6888</c:v>
                </c:pt>
                <c:pt idx="2225">
                  <c:v>6973</c:v>
                </c:pt>
                <c:pt idx="2226">
                  <c:v>7127</c:v>
                </c:pt>
                <c:pt idx="2227">
                  <c:v>6718</c:v>
                </c:pt>
                <c:pt idx="2228">
                  <c:v>6807</c:v>
                </c:pt>
                <c:pt idx="2229">
                  <c:v>6564</c:v>
                </c:pt>
                <c:pt idx="2230">
                  <c:v>6522</c:v>
                </c:pt>
                <c:pt idx="2231">
                  <c:v>6947</c:v>
                </c:pt>
                <c:pt idx="2232">
                  <c:v>6784</c:v>
                </c:pt>
                <c:pt idx="2233">
                  <c:v>6956</c:v>
                </c:pt>
                <c:pt idx="2234">
                  <c:v>6394</c:v>
                </c:pt>
                <c:pt idx="2235">
                  <c:v>6494</c:v>
                </c:pt>
                <c:pt idx="2236">
                  <c:v>6114</c:v>
                </c:pt>
                <c:pt idx="2237">
                  <c:v>6205</c:v>
                </c:pt>
                <c:pt idx="2238">
                  <c:v>6285</c:v>
                </c:pt>
                <c:pt idx="2239">
                  <c:v>6490</c:v>
                </c:pt>
                <c:pt idx="2240">
                  <c:v>6452</c:v>
                </c:pt>
                <c:pt idx="2241">
                  <c:v>6520</c:v>
                </c:pt>
                <c:pt idx="2242">
                  <c:v>6180</c:v>
                </c:pt>
                <c:pt idx="2243">
                  <c:v>6671</c:v>
                </c:pt>
                <c:pt idx="2244">
                  <c:v>6584</c:v>
                </c:pt>
                <c:pt idx="2245">
                  <c:v>8581</c:v>
                </c:pt>
                <c:pt idx="2246">
                  <c:v>8071</c:v>
                </c:pt>
                <c:pt idx="2247">
                  <c:v>6021</c:v>
                </c:pt>
                <c:pt idx="2248">
                  <c:v>6092</c:v>
                </c:pt>
                <c:pt idx="2249">
                  <c:v>6163</c:v>
                </c:pt>
                <c:pt idx="2250">
                  <c:v>6123</c:v>
                </c:pt>
                <c:pt idx="2251">
                  <c:v>6854</c:v>
                </c:pt>
                <c:pt idx="2252">
                  <c:v>6529</c:v>
                </c:pt>
                <c:pt idx="2253">
                  <c:v>6175</c:v>
                </c:pt>
                <c:pt idx="2254">
                  <c:v>5978</c:v>
                </c:pt>
                <c:pt idx="2255">
                  <c:v>6402</c:v>
                </c:pt>
                <c:pt idx="2256">
                  <c:v>6321</c:v>
                </c:pt>
                <c:pt idx="2257">
                  <c:v>5885</c:v>
                </c:pt>
                <c:pt idx="2258">
                  <c:v>6175</c:v>
                </c:pt>
                <c:pt idx="2259">
                  <c:v>6028</c:v>
                </c:pt>
                <c:pt idx="2260">
                  <c:v>6048</c:v>
                </c:pt>
                <c:pt idx="2261">
                  <c:v>6176</c:v>
                </c:pt>
                <c:pt idx="2262">
                  <c:v>6102</c:v>
                </c:pt>
                <c:pt idx="2263">
                  <c:v>5979</c:v>
                </c:pt>
                <c:pt idx="2264">
                  <c:v>6001</c:v>
                </c:pt>
                <c:pt idx="2265">
                  <c:v>6265</c:v>
                </c:pt>
                <c:pt idx="2266">
                  <c:v>5924</c:v>
                </c:pt>
                <c:pt idx="2267">
                  <c:v>6523</c:v>
                </c:pt>
                <c:pt idx="2268">
                  <c:v>6092</c:v>
                </c:pt>
                <c:pt idx="2269">
                  <c:v>5915</c:v>
                </c:pt>
                <c:pt idx="2270">
                  <c:v>6030</c:v>
                </c:pt>
                <c:pt idx="2271">
                  <c:v>5666</c:v>
                </c:pt>
                <c:pt idx="2272">
                  <c:v>5668</c:v>
                </c:pt>
                <c:pt idx="2273">
                  <c:v>5494</c:v>
                </c:pt>
                <c:pt idx="2274">
                  <c:v>5270</c:v>
                </c:pt>
                <c:pt idx="2275">
                  <c:v>5512</c:v>
                </c:pt>
                <c:pt idx="2276">
                  <c:v>5326</c:v>
                </c:pt>
                <c:pt idx="2277">
                  <c:v>5313</c:v>
                </c:pt>
                <c:pt idx="2278">
                  <c:v>5264</c:v>
                </c:pt>
                <c:pt idx="2279">
                  <c:v>5447</c:v>
                </c:pt>
                <c:pt idx="2280">
                  <c:v>5207</c:v>
                </c:pt>
                <c:pt idx="2281">
                  <c:v>4933</c:v>
                </c:pt>
                <c:pt idx="2282">
                  <c:v>4833</c:v>
                </c:pt>
                <c:pt idx="2283">
                  <c:v>4876</c:v>
                </c:pt>
                <c:pt idx="2284">
                  <c:v>4471</c:v>
                </c:pt>
                <c:pt idx="2285">
                  <c:v>4789</c:v>
                </c:pt>
                <c:pt idx="2286">
                  <c:v>4360</c:v>
                </c:pt>
                <c:pt idx="2287">
                  <c:v>4434</c:v>
                </c:pt>
                <c:pt idx="2288">
                  <c:v>4358</c:v>
                </c:pt>
                <c:pt idx="2289">
                  <c:v>4272</c:v>
                </c:pt>
                <c:pt idx="2290">
                  <c:v>4095</c:v>
                </c:pt>
                <c:pt idx="2291">
                  <c:v>4723</c:v>
                </c:pt>
                <c:pt idx="2292">
                  <c:v>4192</c:v>
                </c:pt>
                <c:pt idx="2293">
                  <c:v>4045</c:v>
                </c:pt>
                <c:pt idx="2294">
                  <c:v>3932</c:v>
                </c:pt>
                <c:pt idx="2295">
                  <c:v>3962</c:v>
                </c:pt>
                <c:pt idx="2296">
                  <c:v>3830</c:v>
                </c:pt>
                <c:pt idx="2297">
                  <c:v>3821</c:v>
                </c:pt>
                <c:pt idx="2298">
                  <c:v>3590</c:v>
                </c:pt>
                <c:pt idx="2299">
                  <c:v>3700</c:v>
                </c:pt>
                <c:pt idx="2300">
                  <c:v>3492</c:v>
                </c:pt>
                <c:pt idx="2301">
                  <c:v>3448</c:v>
                </c:pt>
                <c:pt idx="2302">
                  <c:v>3410</c:v>
                </c:pt>
                <c:pt idx="2303">
                  <c:v>3706</c:v>
                </c:pt>
              </c:numCache>
            </c:numRef>
          </c:val>
          <c:extLst>
            <c:ext xmlns:c16="http://schemas.microsoft.com/office/drawing/2014/chart" uri="{C3380CC4-5D6E-409C-BE32-E72D297353CC}">
              <c16:uniqueId val="{00000001-477A-D949-8684-49A0ECB5876B}"/>
            </c:ext>
          </c:extLst>
        </c:ser>
        <c:ser>
          <c:idx val="2"/>
          <c:order val="2"/>
          <c:tx>
            <c:strRef>
              <c:f>'All IPs seen at IMRS'!$D$1</c:f>
              <c:strCache>
                <c:ptCount val="1"/>
                <c:pt idx="0">
                  <c:v>aa01-es-mad</c:v>
                </c:pt>
              </c:strCache>
            </c:strRef>
          </c:tx>
          <c:spPr>
            <a:solidFill>
              <a:schemeClr val="accent2"/>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IMRS'!$D$2:$D$2305</c:f>
              <c:numCache>
                <c:formatCode>General</c:formatCode>
                <c:ptCount val="2304"/>
                <c:pt idx="0">
                  <c:v>3423</c:v>
                </c:pt>
                <c:pt idx="1">
                  <c:v>3447</c:v>
                </c:pt>
                <c:pt idx="2">
                  <c:v>3317</c:v>
                </c:pt>
                <c:pt idx="3">
                  <c:v>3339</c:v>
                </c:pt>
                <c:pt idx="4">
                  <c:v>3197</c:v>
                </c:pt>
                <c:pt idx="5">
                  <c:v>3287</c:v>
                </c:pt>
                <c:pt idx="6">
                  <c:v>3041</c:v>
                </c:pt>
                <c:pt idx="7">
                  <c:v>3275</c:v>
                </c:pt>
                <c:pt idx="8">
                  <c:v>3169</c:v>
                </c:pt>
                <c:pt idx="9">
                  <c:v>3214</c:v>
                </c:pt>
                <c:pt idx="10">
                  <c:v>3235</c:v>
                </c:pt>
                <c:pt idx="11">
                  <c:v>3665</c:v>
                </c:pt>
                <c:pt idx="12">
                  <c:v>3249</c:v>
                </c:pt>
                <c:pt idx="13">
                  <c:v>3071</c:v>
                </c:pt>
                <c:pt idx="14">
                  <c:v>3154</c:v>
                </c:pt>
                <c:pt idx="15">
                  <c:v>3019</c:v>
                </c:pt>
                <c:pt idx="16">
                  <c:v>3053</c:v>
                </c:pt>
                <c:pt idx="17">
                  <c:v>3158</c:v>
                </c:pt>
                <c:pt idx="18">
                  <c:v>3091</c:v>
                </c:pt>
                <c:pt idx="19">
                  <c:v>2939</c:v>
                </c:pt>
                <c:pt idx="20">
                  <c:v>2900</c:v>
                </c:pt>
                <c:pt idx="21">
                  <c:v>2793</c:v>
                </c:pt>
                <c:pt idx="22">
                  <c:v>3006</c:v>
                </c:pt>
                <c:pt idx="23">
                  <c:v>3723</c:v>
                </c:pt>
                <c:pt idx="24">
                  <c:v>2762</c:v>
                </c:pt>
                <c:pt idx="25">
                  <c:v>3279</c:v>
                </c:pt>
                <c:pt idx="26">
                  <c:v>2940</c:v>
                </c:pt>
                <c:pt idx="27">
                  <c:v>2565</c:v>
                </c:pt>
                <c:pt idx="28">
                  <c:v>2692</c:v>
                </c:pt>
                <c:pt idx="29">
                  <c:v>2722</c:v>
                </c:pt>
                <c:pt idx="30">
                  <c:v>2577</c:v>
                </c:pt>
                <c:pt idx="31">
                  <c:v>2698</c:v>
                </c:pt>
                <c:pt idx="32">
                  <c:v>2584</c:v>
                </c:pt>
                <c:pt idx="33">
                  <c:v>2538</c:v>
                </c:pt>
                <c:pt idx="34">
                  <c:v>2409</c:v>
                </c:pt>
                <c:pt idx="35">
                  <c:v>3591</c:v>
                </c:pt>
                <c:pt idx="36">
                  <c:v>2532</c:v>
                </c:pt>
                <c:pt idx="37">
                  <c:v>2550</c:v>
                </c:pt>
                <c:pt idx="38">
                  <c:v>2529</c:v>
                </c:pt>
                <c:pt idx="39">
                  <c:v>2476</c:v>
                </c:pt>
                <c:pt idx="40">
                  <c:v>2429</c:v>
                </c:pt>
                <c:pt idx="41">
                  <c:v>2456</c:v>
                </c:pt>
                <c:pt idx="42">
                  <c:v>2346</c:v>
                </c:pt>
                <c:pt idx="43">
                  <c:v>2414</c:v>
                </c:pt>
                <c:pt idx="44">
                  <c:v>2331</c:v>
                </c:pt>
                <c:pt idx="45">
                  <c:v>2487</c:v>
                </c:pt>
                <c:pt idx="46">
                  <c:v>2383</c:v>
                </c:pt>
                <c:pt idx="47">
                  <c:v>3266</c:v>
                </c:pt>
                <c:pt idx="48">
                  <c:v>2455</c:v>
                </c:pt>
                <c:pt idx="49">
                  <c:v>2363</c:v>
                </c:pt>
                <c:pt idx="50">
                  <c:v>2294</c:v>
                </c:pt>
                <c:pt idx="51">
                  <c:v>2396</c:v>
                </c:pt>
                <c:pt idx="52">
                  <c:v>2301</c:v>
                </c:pt>
                <c:pt idx="53">
                  <c:v>2477</c:v>
                </c:pt>
                <c:pt idx="54">
                  <c:v>2249</c:v>
                </c:pt>
                <c:pt idx="55">
                  <c:v>2268</c:v>
                </c:pt>
                <c:pt idx="56">
                  <c:v>2372</c:v>
                </c:pt>
                <c:pt idx="57">
                  <c:v>2278</c:v>
                </c:pt>
                <c:pt idx="58">
                  <c:v>2314</c:v>
                </c:pt>
                <c:pt idx="59">
                  <c:v>3357</c:v>
                </c:pt>
                <c:pt idx="60">
                  <c:v>2413</c:v>
                </c:pt>
                <c:pt idx="61">
                  <c:v>2320</c:v>
                </c:pt>
                <c:pt idx="62">
                  <c:v>2286</c:v>
                </c:pt>
                <c:pt idx="63">
                  <c:v>2256</c:v>
                </c:pt>
                <c:pt idx="64">
                  <c:v>2247</c:v>
                </c:pt>
                <c:pt idx="65">
                  <c:v>2325</c:v>
                </c:pt>
                <c:pt idx="66">
                  <c:v>2046</c:v>
                </c:pt>
                <c:pt idx="67">
                  <c:v>2251</c:v>
                </c:pt>
                <c:pt idx="68">
                  <c:v>2284</c:v>
                </c:pt>
                <c:pt idx="69">
                  <c:v>2425</c:v>
                </c:pt>
                <c:pt idx="70">
                  <c:v>2196</c:v>
                </c:pt>
                <c:pt idx="71">
                  <c:v>2533</c:v>
                </c:pt>
                <c:pt idx="72">
                  <c:v>2185</c:v>
                </c:pt>
                <c:pt idx="73">
                  <c:v>2267</c:v>
                </c:pt>
                <c:pt idx="74">
                  <c:v>2393</c:v>
                </c:pt>
                <c:pt idx="75">
                  <c:v>2400</c:v>
                </c:pt>
                <c:pt idx="76">
                  <c:v>2385</c:v>
                </c:pt>
                <c:pt idx="77">
                  <c:v>2578</c:v>
                </c:pt>
                <c:pt idx="78">
                  <c:v>2343</c:v>
                </c:pt>
                <c:pt idx="79">
                  <c:v>2480</c:v>
                </c:pt>
                <c:pt idx="80">
                  <c:v>2260</c:v>
                </c:pt>
                <c:pt idx="81">
                  <c:v>2497</c:v>
                </c:pt>
                <c:pt idx="82">
                  <c:v>2373</c:v>
                </c:pt>
                <c:pt idx="83">
                  <c:v>2881</c:v>
                </c:pt>
                <c:pt idx="84">
                  <c:v>2489</c:v>
                </c:pt>
                <c:pt idx="85">
                  <c:v>2399</c:v>
                </c:pt>
                <c:pt idx="86">
                  <c:v>2575</c:v>
                </c:pt>
                <c:pt idx="87">
                  <c:v>2514</c:v>
                </c:pt>
                <c:pt idx="88">
                  <c:v>2559</c:v>
                </c:pt>
                <c:pt idx="89">
                  <c:v>2717</c:v>
                </c:pt>
                <c:pt idx="90">
                  <c:v>2627</c:v>
                </c:pt>
                <c:pt idx="91">
                  <c:v>2610</c:v>
                </c:pt>
                <c:pt idx="92">
                  <c:v>2676</c:v>
                </c:pt>
                <c:pt idx="93">
                  <c:v>2706</c:v>
                </c:pt>
                <c:pt idx="94">
                  <c:v>2673</c:v>
                </c:pt>
                <c:pt idx="95">
                  <c:v>3129</c:v>
                </c:pt>
                <c:pt idx="96">
                  <c:v>2982</c:v>
                </c:pt>
                <c:pt idx="97">
                  <c:v>2871</c:v>
                </c:pt>
                <c:pt idx="98">
                  <c:v>2986</c:v>
                </c:pt>
                <c:pt idx="99">
                  <c:v>2979</c:v>
                </c:pt>
                <c:pt idx="100">
                  <c:v>2915</c:v>
                </c:pt>
                <c:pt idx="101">
                  <c:v>3337</c:v>
                </c:pt>
                <c:pt idx="102">
                  <c:v>2946</c:v>
                </c:pt>
                <c:pt idx="103">
                  <c:v>2952</c:v>
                </c:pt>
                <c:pt idx="104">
                  <c:v>3114</c:v>
                </c:pt>
                <c:pt idx="105">
                  <c:v>3286</c:v>
                </c:pt>
                <c:pt idx="106">
                  <c:v>3111</c:v>
                </c:pt>
                <c:pt idx="107">
                  <c:v>3432</c:v>
                </c:pt>
                <c:pt idx="108">
                  <c:v>3330</c:v>
                </c:pt>
                <c:pt idx="109">
                  <c:v>3385</c:v>
                </c:pt>
                <c:pt idx="110">
                  <c:v>3399</c:v>
                </c:pt>
                <c:pt idx="111">
                  <c:v>3375</c:v>
                </c:pt>
                <c:pt idx="112">
                  <c:v>3383</c:v>
                </c:pt>
                <c:pt idx="113">
                  <c:v>3578</c:v>
                </c:pt>
                <c:pt idx="114">
                  <c:v>3552</c:v>
                </c:pt>
                <c:pt idx="115">
                  <c:v>3509</c:v>
                </c:pt>
                <c:pt idx="116">
                  <c:v>3697</c:v>
                </c:pt>
                <c:pt idx="117">
                  <c:v>3832</c:v>
                </c:pt>
                <c:pt idx="118">
                  <c:v>3679</c:v>
                </c:pt>
                <c:pt idx="119">
                  <c:v>4001</c:v>
                </c:pt>
                <c:pt idx="120">
                  <c:v>3829</c:v>
                </c:pt>
                <c:pt idx="121">
                  <c:v>3826</c:v>
                </c:pt>
                <c:pt idx="122">
                  <c:v>3806</c:v>
                </c:pt>
                <c:pt idx="123">
                  <c:v>4073</c:v>
                </c:pt>
                <c:pt idx="124">
                  <c:v>3956</c:v>
                </c:pt>
                <c:pt idx="125">
                  <c:v>4033</c:v>
                </c:pt>
                <c:pt idx="126">
                  <c:v>3948</c:v>
                </c:pt>
                <c:pt idx="127">
                  <c:v>3863</c:v>
                </c:pt>
                <c:pt idx="128">
                  <c:v>3783</c:v>
                </c:pt>
                <c:pt idx="129">
                  <c:v>4025</c:v>
                </c:pt>
                <c:pt idx="130">
                  <c:v>4036</c:v>
                </c:pt>
                <c:pt idx="131">
                  <c:v>4546</c:v>
                </c:pt>
                <c:pt idx="132">
                  <c:v>4319</c:v>
                </c:pt>
                <c:pt idx="133">
                  <c:v>4098</c:v>
                </c:pt>
                <c:pt idx="134">
                  <c:v>4259</c:v>
                </c:pt>
                <c:pt idx="135">
                  <c:v>4211</c:v>
                </c:pt>
                <c:pt idx="136">
                  <c:v>4094</c:v>
                </c:pt>
                <c:pt idx="137">
                  <c:v>4077</c:v>
                </c:pt>
                <c:pt idx="138">
                  <c:v>3910</c:v>
                </c:pt>
                <c:pt idx="139">
                  <c:v>4172</c:v>
                </c:pt>
                <c:pt idx="140">
                  <c:v>4130</c:v>
                </c:pt>
                <c:pt idx="141">
                  <c:v>4117</c:v>
                </c:pt>
                <c:pt idx="142">
                  <c:v>4070</c:v>
                </c:pt>
                <c:pt idx="143">
                  <c:v>4375</c:v>
                </c:pt>
                <c:pt idx="144">
                  <c:v>4059</c:v>
                </c:pt>
                <c:pt idx="145">
                  <c:v>4095</c:v>
                </c:pt>
                <c:pt idx="146">
                  <c:v>4100</c:v>
                </c:pt>
                <c:pt idx="147">
                  <c:v>4017</c:v>
                </c:pt>
                <c:pt idx="148">
                  <c:v>4139</c:v>
                </c:pt>
                <c:pt idx="149">
                  <c:v>4183</c:v>
                </c:pt>
                <c:pt idx="150">
                  <c:v>4021</c:v>
                </c:pt>
                <c:pt idx="151">
                  <c:v>4042</c:v>
                </c:pt>
                <c:pt idx="152">
                  <c:v>4066</c:v>
                </c:pt>
                <c:pt idx="153">
                  <c:v>3819</c:v>
                </c:pt>
                <c:pt idx="154">
                  <c:v>4012</c:v>
                </c:pt>
                <c:pt idx="155">
                  <c:v>4174</c:v>
                </c:pt>
                <c:pt idx="156">
                  <c:v>3951</c:v>
                </c:pt>
                <c:pt idx="157">
                  <c:v>3862</c:v>
                </c:pt>
                <c:pt idx="158">
                  <c:v>4139</c:v>
                </c:pt>
                <c:pt idx="159">
                  <c:v>3813</c:v>
                </c:pt>
                <c:pt idx="160">
                  <c:v>3962</c:v>
                </c:pt>
                <c:pt idx="161">
                  <c:v>3940</c:v>
                </c:pt>
                <c:pt idx="162">
                  <c:v>3936</c:v>
                </c:pt>
                <c:pt idx="163">
                  <c:v>3870</c:v>
                </c:pt>
                <c:pt idx="164">
                  <c:v>3678</c:v>
                </c:pt>
                <c:pt idx="165">
                  <c:v>3719</c:v>
                </c:pt>
                <c:pt idx="166">
                  <c:v>3831</c:v>
                </c:pt>
                <c:pt idx="167">
                  <c:v>4067</c:v>
                </c:pt>
                <c:pt idx="168">
                  <c:v>3940</c:v>
                </c:pt>
                <c:pt idx="169">
                  <c:v>3739</c:v>
                </c:pt>
                <c:pt idx="170">
                  <c:v>3721</c:v>
                </c:pt>
                <c:pt idx="171">
                  <c:v>3886</c:v>
                </c:pt>
                <c:pt idx="172">
                  <c:v>3668</c:v>
                </c:pt>
                <c:pt idx="173">
                  <c:v>4012</c:v>
                </c:pt>
                <c:pt idx="174">
                  <c:v>3976</c:v>
                </c:pt>
                <c:pt idx="175">
                  <c:v>3873</c:v>
                </c:pt>
                <c:pt idx="176">
                  <c:v>3756</c:v>
                </c:pt>
                <c:pt idx="177">
                  <c:v>3684</c:v>
                </c:pt>
                <c:pt idx="178">
                  <c:v>3749</c:v>
                </c:pt>
                <c:pt idx="179">
                  <c:v>4265</c:v>
                </c:pt>
                <c:pt idx="180">
                  <c:v>4060</c:v>
                </c:pt>
                <c:pt idx="181">
                  <c:v>3874</c:v>
                </c:pt>
                <c:pt idx="182">
                  <c:v>3918</c:v>
                </c:pt>
                <c:pt idx="183">
                  <c:v>3718</c:v>
                </c:pt>
                <c:pt idx="184">
                  <c:v>3692</c:v>
                </c:pt>
                <c:pt idx="185">
                  <c:v>3974</c:v>
                </c:pt>
                <c:pt idx="186">
                  <c:v>3914</c:v>
                </c:pt>
                <c:pt idx="187">
                  <c:v>3752</c:v>
                </c:pt>
                <c:pt idx="188">
                  <c:v>3973</c:v>
                </c:pt>
                <c:pt idx="189">
                  <c:v>4115</c:v>
                </c:pt>
                <c:pt idx="190">
                  <c:v>3950</c:v>
                </c:pt>
                <c:pt idx="191">
                  <c:v>4283</c:v>
                </c:pt>
                <c:pt idx="192">
                  <c:v>4048</c:v>
                </c:pt>
                <c:pt idx="193">
                  <c:v>3926</c:v>
                </c:pt>
                <c:pt idx="194">
                  <c:v>5063</c:v>
                </c:pt>
                <c:pt idx="195">
                  <c:v>5117</c:v>
                </c:pt>
                <c:pt idx="196">
                  <c:v>4113</c:v>
                </c:pt>
                <c:pt idx="197">
                  <c:v>4283</c:v>
                </c:pt>
                <c:pt idx="198">
                  <c:v>4065</c:v>
                </c:pt>
                <c:pt idx="199">
                  <c:v>4274</c:v>
                </c:pt>
                <c:pt idx="200">
                  <c:v>4301</c:v>
                </c:pt>
                <c:pt idx="201">
                  <c:v>4280</c:v>
                </c:pt>
                <c:pt idx="202">
                  <c:v>4522</c:v>
                </c:pt>
                <c:pt idx="203">
                  <c:v>4682</c:v>
                </c:pt>
                <c:pt idx="204">
                  <c:v>4358</c:v>
                </c:pt>
                <c:pt idx="205">
                  <c:v>4309</c:v>
                </c:pt>
                <c:pt idx="206">
                  <c:v>4604</c:v>
                </c:pt>
                <c:pt idx="207">
                  <c:v>4268</c:v>
                </c:pt>
                <c:pt idx="208">
                  <c:v>4431</c:v>
                </c:pt>
                <c:pt idx="209">
                  <c:v>4538</c:v>
                </c:pt>
                <c:pt idx="210">
                  <c:v>4648</c:v>
                </c:pt>
                <c:pt idx="211">
                  <c:v>4552</c:v>
                </c:pt>
                <c:pt idx="212">
                  <c:v>4433</c:v>
                </c:pt>
                <c:pt idx="213">
                  <c:v>4727</c:v>
                </c:pt>
                <c:pt idx="214">
                  <c:v>4733</c:v>
                </c:pt>
                <c:pt idx="215">
                  <c:v>4907</c:v>
                </c:pt>
                <c:pt idx="216">
                  <c:v>4528</c:v>
                </c:pt>
                <c:pt idx="217">
                  <c:v>4632</c:v>
                </c:pt>
                <c:pt idx="218">
                  <c:v>4634</c:v>
                </c:pt>
                <c:pt idx="219">
                  <c:v>4642</c:v>
                </c:pt>
                <c:pt idx="220">
                  <c:v>4679</c:v>
                </c:pt>
                <c:pt idx="221">
                  <c:v>4912</c:v>
                </c:pt>
                <c:pt idx="222">
                  <c:v>4731</c:v>
                </c:pt>
                <c:pt idx="223">
                  <c:v>4896</c:v>
                </c:pt>
                <c:pt idx="224">
                  <c:v>4853</c:v>
                </c:pt>
                <c:pt idx="225">
                  <c:v>4709</c:v>
                </c:pt>
                <c:pt idx="226">
                  <c:v>4761</c:v>
                </c:pt>
                <c:pt idx="227">
                  <c:v>5221</c:v>
                </c:pt>
                <c:pt idx="228">
                  <c:v>4914</c:v>
                </c:pt>
                <c:pt idx="229">
                  <c:v>4809</c:v>
                </c:pt>
                <c:pt idx="230">
                  <c:v>4982</c:v>
                </c:pt>
                <c:pt idx="231">
                  <c:v>4908</c:v>
                </c:pt>
                <c:pt idx="232">
                  <c:v>4780</c:v>
                </c:pt>
                <c:pt idx="233">
                  <c:v>5003</c:v>
                </c:pt>
                <c:pt idx="234">
                  <c:v>4654</c:v>
                </c:pt>
                <c:pt idx="235">
                  <c:v>4842</c:v>
                </c:pt>
                <c:pt idx="236">
                  <c:v>4845</c:v>
                </c:pt>
                <c:pt idx="237">
                  <c:v>4902</c:v>
                </c:pt>
                <c:pt idx="238">
                  <c:v>5139</c:v>
                </c:pt>
                <c:pt idx="239">
                  <c:v>5218</c:v>
                </c:pt>
                <c:pt idx="240">
                  <c:v>5333</c:v>
                </c:pt>
                <c:pt idx="241">
                  <c:v>5360</c:v>
                </c:pt>
                <c:pt idx="242">
                  <c:v>5170</c:v>
                </c:pt>
                <c:pt idx="243">
                  <c:v>5101</c:v>
                </c:pt>
                <c:pt idx="244">
                  <c:v>5128</c:v>
                </c:pt>
                <c:pt idx="245">
                  <c:v>5154</c:v>
                </c:pt>
                <c:pt idx="246">
                  <c:v>4957</c:v>
                </c:pt>
                <c:pt idx="247">
                  <c:v>5076</c:v>
                </c:pt>
                <c:pt idx="248">
                  <c:v>4999</c:v>
                </c:pt>
                <c:pt idx="249">
                  <c:v>4898</c:v>
                </c:pt>
                <c:pt idx="250">
                  <c:v>4782</c:v>
                </c:pt>
                <c:pt idx="251">
                  <c:v>5418</c:v>
                </c:pt>
                <c:pt idx="252">
                  <c:v>5209</c:v>
                </c:pt>
                <c:pt idx="253">
                  <c:v>4998</c:v>
                </c:pt>
                <c:pt idx="254">
                  <c:v>5118</c:v>
                </c:pt>
                <c:pt idx="255">
                  <c:v>4985</c:v>
                </c:pt>
                <c:pt idx="256">
                  <c:v>5057</c:v>
                </c:pt>
                <c:pt idx="257">
                  <c:v>4945</c:v>
                </c:pt>
                <c:pt idx="258">
                  <c:v>4642</c:v>
                </c:pt>
                <c:pt idx="259">
                  <c:v>4767</c:v>
                </c:pt>
                <c:pt idx="260">
                  <c:v>4804</c:v>
                </c:pt>
                <c:pt idx="261">
                  <c:v>4647</c:v>
                </c:pt>
                <c:pt idx="262">
                  <c:v>4427</c:v>
                </c:pt>
                <c:pt idx="263">
                  <c:v>4724</c:v>
                </c:pt>
                <c:pt idx="264">
                  <c:v>4295</c:v>
                </c:pt>
                <c:pt idx="265">
                  <c:v>4277</c:v>
                </c:pt>
                <c:pt idx="266">
                  <c:v>4373</c:v>
                </c:pt>
                <c:pt idx="267">
                  <c:v>3987</c:v>
                </c:pt>
                <c:pt idx="268">
                  <c:v>4094</c:v>
                </c:pt>
                <c:pt idx="269">
                  <c:v>4119</c:v>
                </c:pt>
                <c:pt idx="270">
                  <c:v>3844</c:v>
                </c:pt>
                <c:pt idx="271">
                  <c:v>4019</c:v>
                </c:pt>
                <c:pt idx="272">
                  <c:v>3783</c:v>
                </c:pt>
                <c:pt idx="273">
                  <c:v>3843</c:v>
                </c:pt>
                <c:pt idx="274">
                  <c:v>3780</c:v>
                </c:pt>
                <c:pt idx="275">
                  <c:v>4598</c:v>
                </c:pt>
                <c:pt idx="276">
                  <c:v>3769</c:v>
                </c:pt>
                <c:pt idx="277">
                  <c:v>3695</c:v>
                </c:pt>
                <c:pt idx="278">
                  <c:v>3749</c:v>
                </c:pt>
                <c:pt idx="279">
                  <c:v>3471</c:v>
                </c:pt>
                <c:pt idx="280">
                  <c:v>3538</c:v>
                </c:pt>
                <c:pt idx="281">
                  <c:v>3406</c:v>
                </c:pt>
                <c:pt idx="282">
                  <c:v>3388</c:v>
                </c:pt>
                <c:pt idx="283">
                  <c:v>3244</c:v>
                </c:pt>
                <c:pt idx="284">
                  <c:v>3148</c:v>
                </c:pt>
                <c:pt idx="285">
                  <c:v>3060</c:v>
                </c:pt>
                <c:pt idx="286">
                  <c:v>3155</c:v>
                </c:pt>
                <c:pt idx="287">
                  <c:v>3394</c:v>
                </c:pt>
                <c:pt idx="288">
                  <c:v>2935</c:v>
                </c:pt>
                <c:pt idx="289">
                  <c:v>3122</c:v>
                </c:pt>
                <c:pt idx="290">
                  <c:v>2949</c:v>
                </c:pt>
                <c:pt idx="291">
                  <c:v>2813</c:v>
                </c:pt>
                <c:pt idx="292">
                  <c:v>2894</c:v>
                </c:pt>
                <c:pt idx="293">
                  <c:v>2814</c:v>
                </c:pt>
                <c:pt idx="294">
                  <c:v>2672</c:v>
                </c:pt>
                <c:pt idx="295">
                  <c:v>2728</c:v>
                </c:pt>
                <c:pt idx="296">
                  <c:v>2680</c:v>
                </c:pt>
                <c:pt idx="297">
                  <c:v>2744</c:v>
                </c:pt>
                <c:pt idx="298">
                  <c:v>2622</c:v>
                </c:pt>
                <c:pt idx="299">
                  <c:v>3288</c:v>
                </c:pt>
                <c:pt idx="300">
                  <c:v>2797</c:v>
                </c:pt>
                <c:pt idx="301">
                  <c:v>2820</c:v>
                </c:pt>
                <c:pt idx="302">
                  <c:v>2749</c:v>
                </c:pt>
                <c:pt idx="303">
                  <c:v>2540</c:v>
                </c:pt>
                <c:pt idx="304">
                  <c:v>2625</c:v>
                </c:pt>
                <c:pt idx="305">
                  <c:v>2670</c:v>
                </c:pt>
                <c:pt idx="306">
                  <c:v>2546</c:v>
                </c:pt>
                <c:pt idx="307">
                  <c:v>2440</c:v>
                </c:pt>
                <c:pt idx="308">
                  <c:v>2603</c:v>
                </c:pt>
                <c:pt idx="309">
                  <c:v>2532</c:v>
                </c:pt>
                <c:pt idx="310">
                  <c:v>2440</c:v>
                </c:pt>
                <c:pt idx="311">
                  <c:v>3559</c:v>
                </c:pt>
                <c:pt idx="312">
                  <c:v>2492</c:v>
                </c:pt>
                <c:pt idx="313">
                  <c:v>2733</c:v>
                </c:pt>
                <c:pt idx="314">
                  <c:v>2644</c:v>
                </c:pt>
                <c:pt idx="315">
                  <c:v>2555</c:v>
                </c:pt>
                <c:pt idx="316">
                  <c:v>2519</c:v>
                </c:pt>
                <c:pt idx="317">
                  <c:v>2561</c:v>
                </c:pt>
                <c:pt idx="318">
                  <c:v>2431</c:v>
                </c:pt>
                <c:pt idx="319">
                  <c:v>2474</c:v>
                </c:pt>
                <c:pt idx="320">
                  <c:v>2412</c:v>
                </c:pt>
                <c:pt idx="321">
                  <c:v>2408</c:v>
                </c:pt>
                <c:pt idx="322">
                  <c:v>2270</c:v>
                </c:pt>
                <c:pt idx="323">
                  <c:v>3276</c:v>
                </c:pt>
                <c:pt idx="324">
                  <c:v>2456</c:v>
                </c:pt>
                <c:pt idx="325">
                  <c:v>2370</c:v>
                </c:pt>
                <c:pt idx="326">
                  <c:v>2269</c:v>
                </c:pt>
                <c:pt idx="327">
                  <c:v>2289</c:v>
                </c:pt>
                <c:pt idx="328">
                  <c:v>2134</c:v>
                </c:pt>
                <c:pt idx="329">
                  <c:v>2357</c:v>
                </c:pt>
                <c:pt idx="330">
                  <c:v>2236</c:v>
                </c:pt>
                <c:pt idx="331">
                  <c:v>2194</c:v>
                </c:pt>
                <c:pt idx="332">
                  <c:v>2206</c:v>
                </c:pt>
                <c:pt idx="333">
                  <c:v>2436</c:v>
                </c:pt>
                <c:pt idx="334">
                  <c:v>2191</c:v>
                </c:pt>
                <c:pt idx="335">
                  <c:v>3358</c:v>
                </c:pt>
                <c:pt idx="336">
                  <c:v>2413</c:v>
                </c:pt>
                <c:pt idx="337">
                  <c:v>2332</c:v>
                </c:pt>
                <c:pt idx="338">
                  <c:v>2291</c:v>
                </c:pt>
                <c:pt idx="339">
                  <c:v>2382</c:v>
                </c:pt>
                <c:pt idx="340">
                  <c:v>2345</c:v>
                </c:pt>
                <c:pt idx="341">
                  <c:v>2438</c:v>
                </c:pt>
                <c:pt idx="342">
                  <c:v>2330</c:v>
                </c:pt>
                <c:pt idx="343">
                  <c:v>2384</c:v>
                </c:pt>
                <c:pt idx="344">
                  <c:v>2339</c:v>
                </c:pt>
                <c:pt idx="345">
                  <c:v>2483</c:v>
                </c:pt>
                <c:pt idx="346">
                  <c:v>2449</c:v>
                </c:pt>
                <c:pt idx="347">
                  <c:v>3462</c:v>
                </c:pt>
                <c:pt idx="348">
                  <c:v>2483</c:v>
                </c:pt>
                <c:pt idx="349">
                  <c:v>2514</c:v>
                </c:pt>
                <c:pt idx="350">
                  <c:v>2381</c:v>
                </c:pt>
                <c:pt idx="351">
                  <c:v>2573</c:v>
                </c:pt>
                <c:pt idx="352">
                  <c:v>2453</c:v>
                </c:pt>
                <c:pt idx="353">
                  <c:v>2485</c:v>
                </c:pt>
                <c:pt idx="354">
                  <c:v>2458</c:v>
                </c:pt>
                <c:pt idx="355">
                  <c:v>2726</c:v>
                </c:pt>
                <c:pt idx="356">
                  <c:v>2757</c:v>
                </c:pt>
                <c:pt idx="357">
                  <c:v>2962</c:v>
                </c:pt>
                <c:pt idx="358">
                  <c:v>3381</c:v>
                </c:pt>
                <c:pt idx="359">
                  <c:v>3954</c:v>
                </c:pt>
                <c:pt idx="360">
                  <c:v>5993</c:v>
                </c:pt>
                <c:pt idx="361">
                  <c:v>5766</c:v>
                </c:pt>
                <c:pt idx="362">
                  <c:v>6066</c:v>
                </c:pt>
                <c:pt idx="363">
                  <c:v>6462</c:v>
                </c:pt>
                <c:pt idx="364">
                  <c:v>6529</c:v>
                </c:pt>
                <c:pt idx="365">
                  <c:v>6692</c:v>
                </c:pt>
                <c:pt idx="366">
                  <c:v>7080</c:v>
                </c:pt>
                <c:pt idx="367">
                  <c:v>7361</c:v>
                </c:pt>
                <c:pt idx="368">
                  <c:v>8178</c:v>
                </c:pt>
                <c:pt idx="369">
                  <c:v>8729</c:v>
                </c:pt>
                <c:pt idx="370">
                  <c:v>6608</c:v>
                </c:pt>
                <c:pt idx="371">
                  <c:v>7384</c:v>
                </c:pt>
                <c:pt idx="372">
                  <c:v>6725</c:v>
                </c:pt>
                <c:pt idx="373">
                  <c:v>6276</c:v>
                </c:pt>
                <c:pt idx="374">
                  <c:v>7607</c:v>
                </c:pt>
                <c:pt idx="375">
                  <c:v>11032</c:v>
                </c:pt>
                <c:pt idx="376">
                  <c:v>8435</c:v>
                </c:pt>
                <c:pt idx="377">
                  <c:v>6719</c:v>
                </c:pt>
                <c:pt idx="378">
                  <c:v>6477</c:v>
                </c:pt>
                <c:pt idx="379">
                  <c:v>6276</c:v>
                </c:pt>
                <c:pt idx="380">
                  <c:v>6587</c:v>
                </c:pt>
                <c:pt idx="381">
                  <c:v>6977</c:v>
                </c:pt>
                <c:pt idx="382">
                  <c:v>7133</c:v>
                </c:pt>
                <c:pt idx="383">
                  <c:v>8634</c:v>
                </c:pt>
                <c:pt idx="384">
                  <c:v>7384</c:v>
                </c:pt>
                <c:pt idx="385">
                  <c:v>7186</c:v>
                </c:pt>
                <c:pt idx="386">
                  <c:v>7180</c:v>
                </c:pt>
                <c:pt idx="387">
                  <c:v>6845</c:v>
                </c:pt>
                <c:pt idx="388">
                  <c:v>6831</c:v>
                </c:pt>
                <c:pt idx="389">
                  <c:v>6992</c:v>
                </c:pt>
                <c:pt idx="390">
                  <c:v>6928</c:v>
                </c:pt>
                <c:pt idx="391">
                  <c:v>6701</c:v>
                </c:pt>
                <c:pt idx="392">
                  <c:v>7593</c:v>
                </c:pt>
                <c:pt idx="393">
                  <c:v>8058</c:v>
                </c:pt>
                <c:pt idx="394">
                  <c:v>7950</c:v>
                </c:pt>
                <c:pt idx="395">
                  <c:v>8672</c:v>
                </c:pt>
                <c:pt idx="396">
                  <c:v>8231</c:v>
                </c:pt>
                <c:pt idx="397">
                  <c:v>8198</c:v>
                </c:pt>
                <c:pt idx="398">
                  <c:v>8156</c:v>
                </c:pt>
                <c:pt idx="399">
                  <c:v>7388</c:v>
                </c:pt>
                <c:pt idx="400">
                  <c:v>7379</c:v>
                </c:pt>
                <c:pt idx="401">
                  <c:v>7476</c:v>
                </c:pt>
                <c:pt idx="402">
                  <c:v>6848</c:v>
                </c:pt>
                <c:pt idx="403">
                  <c:v>6829</c:v>
                </c:pt>
                <c:pt idx="404">
                  <c:v>7202</c:v>
                </c:pt>
                <c:pt idx="405">
                  <c:v>6881</c:v>
                </c:pt>
                <c:pt idx="406">
                  <c:v>6905</c:v>
                </c:pt>
                <c:pt idx="407">
                  <c:v>7031</c:v>
                </c:pt>
                <c:pt idx="408">
                  <c:v>6746</c:v>
                </c:pt>
                <c:pt idx="409">
                  <c:v>6843</c:v>
                </c:pt>
                <c:pt idx="410">
                  <c:v>7008</c:v>
                </c:pt>
                <c:pt idx="411">
                  <c:v>6792</c:v>
                </c:pt>
                <c:pt idx="412">
                  <c:v>6955</c:v>
                </c:pt>
                <c:pt idx="413">
                  <c:v>6945</c:v>
                </c:pt>
                <c:pt idx="414">
                  <c:v>6901</c:v>
                </c:pt>
                <c:pt idx="415">
                  <c:v>7102</c:v>
                </c:pt>
                <c:pt idx="416">
                  <c:v>6853</c:v>
                </c:pt>
                <c:pt idx="417">
                  <c:v>6681</c:v>
                </c:pt>
                <c:pt idx="418">
                  <c:v>7180</c:v>
                </c:pt>
                <c:pt idx="419">
                  <c:v>7339</c:v>
                </c:pt>
                <c:pt idx="420">
                  <c:v>7443</c:v>
                </c:pt>
                <c:pt idx="421">
                  <c:v>7011</c:v>
                </c:pt>
                <c:pt idx="422">
                  <c:v>6933</c:v>
                </c:pt>
                <c:pt idx="423">
                  <c:v>6803</c:v>
                </c:pt>
                <c:pt idx="424">
                  <c:v>6941</c:v>
                </c:pt>
                <c:pt idx="425">
                  <c:v>6878</c:v>
                </c:pt>
                <c:pt idx="426">
                  <c:v>6766</c:v>
                </c:pt>
                <c:pt idx="427">
                  <c:v>6666</c:v>
                </c:pt>
                <c:pt idx="428">
                  <c:v>7020</c:v>
                </c:pt>
                <c:pt idx="429">
                  <c:v>6778</c:v>
                </c:pt>
                <c:pt idx="430">
                  <c:v>7028</c:v>
                </c:pt>
                <c:pt idx="431">
                  <c:v>7095</c:v>
                </c:pt>
                <c:pt idx="432">
                  <c:v>6782</c:v>
                </c:pt>
                <c:pt idx="433">
                  <c:v>6829</c:v>
                </c:pt>
                <c:pt idx="434">
                  <c:v>6965</c:v>
                </c:pt>
                <c:pt idx="435">
                  <c:v>7101</c:v>
                </c:pt>
                <c:pt idx="436">
                  <c:v>6799</c:v>
                </c:pt>
                <c:pt idx="437">
                  <c:v>7070</c:v>
                </c:pt>
                <c:pt idx="438">
                  <c:v>6903</c:v>
                </c:pt>
                <c:pt idx="439">
                  <c:v>6615</c:v>
                </c:pt>
                <c:pt idx="440">
                  <c:v>6828</c:v>
                </c:pt>
                <c:pt idx="441">
                  <c:v>6591</c:v>
                </c:pt>
                <c:pt idx="442">
                  <c:v>6941</c:v>
                </c:pt>
                <c:pt idx="443">
                  <c:v>7509</c:v>
                </c:pt>
                <c:pt idx="444">
                  <c:v>6834</c:v>
                </c:pt>
                <c:pt idx="445">
                  <c:v>6887</c:v>
                </c:pt>
                <c:pt idx="446">
                  <c:v>6944</c:v>
                </c:pt>
                <c:pt idx="447">
                  <c:v>6599</c:v>
                </c:pt>
                <c:pt idx="448">
                  <c:v>6633</c:v>
                </c:pt>
                <c:pt idx="449">
                  <c:v>6946</c:v>
                </c:pt>
                <c:pt idx="450">
                  <c:v>6623</c:v>
                </c:pt>
                <c:pt idx="451">
                  <c:v>6738</c:v>
                </c:pt>
                <c:pt idx="452">
                  <c:v>6635</c:v>
                </c:pt>
                <c:pt idx="453">
                  <c:v>6799</c:v>
                </c:pt>
                <c:pt idx="454">
                  <c:v>6862</c:v>
                </c:pt>
                <c:pt idx="455">
                  <c:v>7497</c:v>
                </c:pt>
                <c:pt idx="456">
                  <c:v>6651</c:v>
                </c:pt>
                <c:pt idx="457">
                  <c:v>6913</c:v>
                </c:pt>
                <c:pt idx="458">
                  <c:v>7049</c:v>
                </c:pt>
                <c:pt idx="459">
                  <c:v>6651</c:v>
                </c:pt>
                <c:pt idx="460">
                  <c:v>6827</c:v>
                </c:pt>
                <c:pt idx="461">
                  <c:v>7068</c:v>
                </c:pt>
                <c:pt idx="462">
                  <c:v>7033</c:v>
                </c:pt>
                <c:pt idx="463">
                  <c:v>6742</c:v>
                </c:pt>
                <c:pt idx="464">
                  <c:v>6835</c:v>
                </c:pt>
                <c:pt idx="465">
                  <c:v>7203</c:v>
                </c:pt>
                <c:pt idx="466">
                  <c:v>7027</c:v>
                </c:pt>
                <c:pt idx="467">
                  <c:v>7466</c:v>
                </c:pt>
                <c:pt idx="468">
                  <c:v>6910</c:v>
                </c:pt>
                <c:pt idx="469">
                  <c:v>6901</c:v>
                </c:pt>
                <c:pt idx="470">
                  <c:v>6733</c:v>
                </c:pt>
                <c:pt idx="471">
                  <c:v>6651</c:v>
                </c:pt>
                <c:pt idx="472">
                  <c:v>6912</c:v>
                </c:pt>
                <c:pt idx="473">
                  <c:v>6943</c:v>
                </c:pt>
                <c:pt idx="474">
                  <c:v>7116</c:v>
                </c:pt>
                <c:pt idx="475">
                  <c:v>7012</c:v>
                </c:pt>
                <c:pt idx="476">
                  <c:v>6770</c:v>
                </c:pt>
                <c:pt idx="477">
                  <c:v>6700</c:v>
                </c:pt>
                <c:pt idx="478">
                  <c:v>6923</c:v>
                </c:pt>
                <c:pt idx="479">
                  <c:v>7524</c:v>
                </c:pt>
                <c:pt idx="480">
                  <c:v>7125</c:v>
                </c:pt>
                <c:pt idx="481">
                  <c:v>6799</c:v>
                </c:pt>
                <c:pt idx="482">
                  <c:v>6733</c:v>
                </c:pt>
                <c:pt idx="483">
                  <c:v>6778</c:v>
                </c:pt>
                <c:pt idx="484">
                  <c:v>7007</c:v>
                </c:pt>
                <c:pt idx="485">
                  <c:v>7852</c:v>
                </c:pt>
                <c:pt idx="486">
                  <c:v>7622</c:v>
                </c:pt>
                <c:pt idx="487">
                  <c:v>7798</c:v>
                </c:pt>
                <c:pt idx="488">
                  <c:v>7590</c:v>
                </c:pt>
                <c:pt idx="489">
                  <c:v>7644</c:v>
                </c:pt>
                <c:pt idx="490">
                  <c:v>7534</c:v>
                </c:pt>
                <c:pt idx="491">
                  <c:v>8323</c:v>
                </c:pt>
                <c:pt idx="492">
                  <c:v>7569</c:v>
                </c:pt>
                <c:pt idx="493">
                  <c:v>7746</c:v>
                </c:pt>
                <c:pt idx="494">
                  <c:v>7306</c:v>
                </c:pt>
                <c:pt idx="495">
                  <c:v>7219</c:v>
                </c:pt>
                <c:pt idx="496">
                  <c:v>7284</c:v>
                </c:pt>
                <c:pt idx="497">
                  <c:v>7501</c:v>
                </c:pt>
                <c:pt idx="498">
                  <c:v>7271</c:v>
                </c:pt>
                <c:pt idx="499">
                  <c:v>7248</c:v>
                </c:pt>
                <c:pt idx="500">
                  <c:v>7174</c:v>
                </c:pt>
                <c:pt idx="501">
                  <c:v>6975</c:v>
                </c:pt>
                <c:pt idx="502">
                  <c:v>6800</c:v>
                </c:pt>
                <c:pt idx="503">
                  <c:v>7238</c:v>
                </c:pt>
                <c:pt idx="504">
                  <c:v>6738</c:v>
                </c:pt>
                <c:pt idx="505">
                  <c:v>6930</c:v>
                </c:pt>
                <c:pt idx="506">
                  <c:v>7091</c:v>
                </c:pt>
                <c:pt idx="507">
                  <c:v>7101</c:v>
                </c:pt>
                <c:pt idx="508">
                  <c:v>7029</c:v>
                </c:pt>
                <c:pt idx="509">
                  <c:v>7005</c:v>
                </c:pt>
                <c:pt idx="510">
                  <c:v>6890</c:v>
                </c:pt>
                <c:pt idx="511">
                  <c:v>6806</c:v>
                </c:pt>
                <c:pt idx="512">
                  <c:v>6966</c:v>
                </c:pt>
                <c:pt idx="513">
                  <c:v>7118</c:v>
                </c:pt>
                <c:pt idx="514">
                  <c:v>7099</c:v>
                </c:pt>
                <c:pt idx="515">
                  <c:v>7276</c:v>
                </c:pt>
                <c:pt idx="516">
                  <c:v>7160</c:v>
                </c:pt>
                <c:pt idx="517">
                  <c:v>6771</c:v>
                </c:pt>
                <c:pt idx="518">
                  <c:v>6647</c:v>
                </c:pt>
                <c:pt idx="519">
                  <c:v>7277</c:v>
                </c:pt>
                <c:pt idx="520">
                  <c:v>6958</c:v>
                </c:pt>
                <c:pt idx="521">
                  <c:v>7049</c:v>
                </c:pt>
                <c:pt idx="522">
                  <c:v>7052</c:v>
                </c:pt>
                <c:pt idx="523">
                  <c:v>6823</c:v>
                </c:pt>
                <c:pt idx="524">
                  <c:v>6949</c:v>
                </c:pt>
                <c:pt idx="525">
                  <c:v>7241</c:v>
                </c:pt>
                <c:pt idx="526">
                  <c:v>6948</c:v>
                </c:pt>
                <c:pt idx="527">
                  <c:v>7132</c:v>
                </c:pt>
                <c:pt idx="528">
                  <c:v>7043</c:v>
                </c:pt>
                <c:pt idx="529">
                  <c:v>6906</c:v>
                </c:pt>
                <c:pt idx="530">
                  <c:v>6803</c:v>
                </c:pt>
                <c:pt idx="531">
                  <c:v>7069</c:v>
                </c:pt>
                <c:pt idx="532">
                  <c:v>7047</c:v>
                </c:pt>
                <c:pt idx="533">
                  <c:v>7203</c:v>
                </c:pt>
                <c:pt idx="534">
                  <c:v>7394</c:v>
                </c:pt>
                <c:pt idx="535">
                  <c:v>6996</c:v>
                </c:pt>
                <c:pt idx="536">
                  <c:v>6842</c:v>
                </c:pt>
                <c:pt idx="537">
                  <c:v>6816</c:v>
                </c:pt>
                <c:pt idx="538">
                  <c:v>6776</c:v>
                </c:pt>
                <c:pt idx="539">
                  <c:v>7170</c:v>
                </c:pt>
                <c:pt idx="540">
                  <c:v>7120</c:v>
                </c:pt>
                <c:pt idx="541">
                  <c:v>6793</c:v>
                </c:pt>
                <c:pt idx="542">
                  <c:v>6971</c:v>
                </c:pt>
                <c:pt idx="543">
                  <c:v>6480</c:v>
                </c:pt>
                <c:pt idx="544">
                  <c:v>6554</c:v>
                </c:pt>
                <c:pt idx="545">
                  <c:v>6856</c:v>
                </c:pt>
                <c:pt idx="546">
                  <c:v>6531</c:v>
                </c:pt>
                <c:pt idx="547">
                  <c:v>6657</c:v>
                </c:pt>
                <c:pt idx="548">
                  <c:v>6520</c:v>
                </c:pt>
                <c:pt idx="549">
                  <c:v>6365</c:v>
                </c:pt>
                <c:pt idx="550">
                  <c:v>6320</c:v>
                </c:pt>
                <c:pt idx="551">
                  <c:v>6516</c:v>
                </c:pt>
                <c:pt idx="552">
                  <c:v>6158</c:v>
                </c:pt>
                <c:pt idx="553">
                  <c:v>6142</c:v>
                </c:pt>
                <c:pt idx="554">
                  <c:v>5851</c:v>
                </c:pt>
                <c:pt idx="555">
                  <c:v>5931</c:v>
                </c:pt>
                <c:pt idx="556">
                  <c:v>5648</c:v>
                </c:pt>
                <c:pt idx="557">
                  <c:v>5662</c:v>
                </c:pt>
                <c:pt idx="558">
                  <c:v>5405</c:v>
                </c:pt>
                <c:pt idx="559">
                  <c:v>5681</c:v>
                </c:pt>
                <c:pt idx="560">
                  <c:v>5206</c:v>
                </c:pt>
                <c:pt idx="561">
                  <c:v>5176</c:v>
                </c:pt>
                <c:pt idx="562">
                  <c:v>5305</c:v>
                </c:pt>
                <c:pt idx="563">
                  <c:v>5943</c:v>
                </c:pt>
                <c:pt idx="564">
                  <c:v>5495</c:v>
                </c:pt>
                <c:pt idx="565">
                  <c:v>5212</c:v>
                </c:pt>
                <c:pt idx="566">
                  <c:v>4988</c:v>
                </c:pt>
                <c:pt idx="567">
                  <c:v>5217</c:v>
                </c:pt>
                <c:pt idx="568">
                  <c:v>5077</c:v>
                </c:pt>
                <c:pt idx="569">
                  <c:v>4799</c:v>
                </c:pt>
                <c:pt idx="570">
                  <c:v>4670</c:v>
                </c:pt>
                <c:pt idx="571">
                  <c:v>4836</c:v>
                </c:pt>
                <c:pt idx="572">
                  <c:v>4635</c:v>
                </c:pt>
                <c:pt idx="573">
                  <c:v>4692</c:v>
                </c:pt>
                <c:pt idx="574">
                  <c:v>4625</c:v>
                </c:pt>
                <c:pt idx="575">
                  <c:v>4906</c:v>
                </c:pt>
                <c:pt idx="576">
                  <c:v>4633</c:v>
                </c:pt>
                <c:pt idx="577">
                  <c:v>4355</c:v>
                </c:pt>
                <c:pt idx="578">
                  <c:v>4363</c:v>
                </c:pt>
                <c:pt idx="579">
                  <c:v>4098</c:v>
                </c:pt>
                <c:pt idx="580">
                  <c:v>4370</c:v>
                </c:pt>
                <c:pt idx="581">
                  <c:v>4212</c:v>
                </c:pt>
                <c:pt idx="582">
                  <c:v>4135</c:v>
                </c:pt>
                <c:pt idx="583">
                  <c:v>4152</c:v>
                </c:pt>
                <c:pt idx="584">
                  <c:v>4148</c:v>
                </c:pt>
                <c:pt idx="585">
                  <c:v>4057</c:v>
                </c:pt>
                <c:pt idx="586">
                  <c:v>3966</c:v>
                </c:pt>
                <c:pt idx="587">
                  <c:v>4811</c:v>
                </c:pt>
                <c:pt idx="588">
                  <c:v>4230</c:v>
                </c:pt>
                <c:pt idx="589">
                  <c:v>3969</c:v>
                </c:pt>
                <c:pt idx="590">
                  <c:v>4246</c:v>
                </c:pt>
                <c:pt idx="591">
                  <c:v>3870</c:v>
                </c:pt>
                <c:pt idx="592">
                  <c:v>3896</c:v>
                </c:pt>
                <c:pt idx="593">
                  <c:v>4039</c:v>
                </c:pt>
                <c:pt idx="594">
                  <c:v>3994</c:v>
                </c:pt>
                <c:pt idx="595">
                  <c:v>3983</c:v>
                </c:pt>
                <c:pt idx="596">
                  <c:v>3887</c:v>
                </c:pt>
                <c:pt idx="597">
                  <c:v>3975</c:v>
                </c:pt>
                <c:pt idx="598">
                  <c:v>3803</c:v>
                </c:pt>
                <c:pt idx="599">
                  <c:v>5061</c:v>
                </c:pt>
                <c:pt idx="600">
                  <c:v>4082</c:v>
                </c:pt>
                <c:pt idx="601">
                  <c:v>3620</c:v>
                </c:pt>
                <c:pt idx="602">
                  <c:v>4075</c:v>
                </c:pt>
                <c:pt idx="603">
                  <c:v>3622</c:v>
                </c:pt>
                <c:pt idx="604">
                  <c:v>3667</c:v>
                </c:pt>
                <c:pt idx="605">
                  <c:v>3813</c:v>
                </c:pt>
                <c:pt idx="606">
                  <c:v>3878</c:v>
                </c:pt>
                <c:pt idx="607">
                  <c:v>3633</c:v>
                </c:pt>
                <c:pt idx="608">
                  <c:v>4264</c:v>
                </c:pt>
                <c:pt idx="609">
                  <c:v>4356</c:v>
                </c:pt>
                <c:pt idx="610">
                  <c:v>4479</c:v>
                </c:pt>
                <c:pt idx="611">
                  <c:v>5513</c:v>
                </c:pt>
                <c:pt idx="612">
                  <c:v>4569</c:v>
                </c:pt>
                <c:pt idx="613">
                  <c:v>4542</c:v>
                </c:pt>
                <c:pt idx="614">
                  <c:v>4333</c:v>
                </c:pt>
                <c:pt idx="615">
                  <c:v>4510</c:v>
                </c:pt>
                <c:pt idx="616">
                  <c:v>4418</c:v>
                </c:pt>
                <c:pt idx="617">
                  <c:v>4244</c:v>
                </c:pt>
                <c:pt idx="618">
                  <c:v>4486</c:v>
                </c:pt>
                <c:pt idx="619">
                  <c:v>4314</c:v>
                </c:pt>
                <c:pt idx="620">
                  <c:v>4227</c:v>
                </c:pt>
                <c:pt idx="621">
                  <c:v>4615</c:v>
                </c:pt>
                <c:pt idx="622">
                  <c:v>4321</c:v>
                </c:pt>
                <c:pt idx="623">
                  <c:v>5633</c:v>
                </c:pt>
                <c:pt idx="624">
                  <c:v>4225</c:v>
                </c:pt>
                <c:pt idx="625">
                  <c:v>4521</c:v>
                </c:pt>
                <c:pt idx="626">
                  <c:v>4556</c:v>
                </c:pt>
                <c:pt idx="627">
                  <c:v>4669</c:v>
                </c:pt>
                <c:pt idx="628">
                  <c:v>4565</c:v>
                </c:pt>
                <c:pt idx="629">
                  <c:v>4419</c:v>
                </c:pt>
                <c:pt idx="630">
                  <c:v>4501</c:v>
                </c:pt>
                <c:pt idx="631">
                  <c:v>4103</c:v>
                </c:pt>
                <c:pt idx="632">
                  <c:v>4431</c:v>
                </c:pt>
                <c:pt idx="633">
                  <c:v>4442</c:v>
                </c:pt>
                <c:pt idx="634">
                  <c:v>4419</c:v>
                </c:pt>
                <c:pt idx="635">
                  <c:v>5633</c:v>
                </c:pt>
                <c:pt idx="636">
                  <c:v>4562</c:v>
                </c:pt>
                <c:pt idx="637">
                  <c:v>4402</c:v>
                </c:pt>
                <c:pt idx="638">
                  <c:v>4376</c:v>
                </c:pt>
                <c:pt idx="639">
                  <c:v>4511</c:v>
                </c:pt>
                <c:pt idx="640">
                  <c:v>4612</c:v>
                </c:pt>
                <c:pt idx="641">
                  <c:v>4726</c:v>
                </c:pt>
                <c:pt idx="642">
                  <c:v>4750</c:v>
                </c:pt>
                <c:pt idx="643">
                  <c:v>4862</c:v>
                </c:pt>
                <c:pt idx="644">
                  <c:v>5111</c:v>
                </c:pt>
                <c:pt idx="645">
                  <c:v>4960</c:v>
                </c:pt>
                <c:pt idx="646">
                  <c:v>5317</c:v>
                </c:pt>
                <c:pt idx="647">
                  <c:v>5743</c:v>
                </c:pt>
                <c:pt idx="648">
                  <c:v>5543</c:v>
                </c:pt>
                <c:pt idx="649">
                  <c:v>5368</c:v>
                </c:pt>
                <c:pt idx="650">
                  <c:v>5687</c:v>
                </c:pt>
                <c:pt idx="651">
                  <c:v>5728</c:v>
                </c:pt>
                <c:pt idx="652">
                  <c:v>6061</c:v>
                </c:pt>
                <c:pt idx="653">
                  <c:v>5996</c:v>
                </c:pt>
                <c:pt idx="654">
                  <c:v>6393</c:v>
                </c:pt>
                <c:pt idx="655">
                  <c:v>6433</c:v>
                </c:pt>
                <c:pt idx="656">
                  <c:v>6583</c:v>
                </c:pt>
                <c:pt idx="657">
                  <c:v>7485</c:v>
                </c:pt>
                <c:pt idx="658">
                  <c:v>7976</c:v>
                </c:pt>
                <c:pt idx="659">
                  <c:v>8889</c:v>
                </c:pt>
                <c:pt idx="660">
                  <c:v>8185</c:v>
                </c:pt>
                <c:pt idx="661">
                  <c:v>8032</c:v>
                </c:pt>
                <c:pt idx="662">
                  <c:v>8032</c:v>
                </c:pt>
                <c:pt idx="663">
                  <c:v>7951</c:v>
                </c:pt>
                <c:pt idx="664">
                  <c:v>7308</c:v>
                </c:pt>
                <c:pt idx="665">
                  <c:v>8071</c:v>
                </c:pt>
                <c:pt idx="666">
                  <c:v>8089</c:v>
                </c:pt>
                <c:pt idx="667">
                  <c:v>7777</c:v>
                </c:pt>
                <c:pt idx="668">
                  <c:v>8693</c:v>
                </c:pt>
                <c:pt idx="669">
                  <c:v>9098</c:v>
                </c:pt>
                <c:pt idx="670">
                  <c:v>9277</c:v>
                </c:pt>
                <c:pt idx="671">
                  <c:v>9742</c:v>
                </c:pt>
                <c:pt idx="672">
                  <c:v>8228</c:v>
                </c:pt>
                <c:pt idx="673">
                  <c:v>8170</c:v>
                </c:pt>
                <c:pt idx="674">
                  <c:v>8350</c:v>
                </c:pt>
                <c:pt idx="675">
                  <c:v>8350</c:v>
                </c:pt>
                <c:pt idx="676">
                  <c:v>8199</c:v>
                </c:pt>
                <c:pt idx="677">
                  <c:v>8095</c:v>
                </c:pt>
                <c:pt idx="678">
                  <c:v>7982</c:v>
                </c:pt>
                <c:pt idx="679">
                  <c:v>8164</c:v>
                </c:pt>
                <c:pt idx="680">
                  <c:v>7828</c:v>
                </c:pt>
                <c:pt idx="681">
                  <c:v>8013</c:v>
                </c:pt>
                <c:pt idx="682">
                  <c:v>7801</c:v>
                </c:pt>
                <c:pt idx="683">
                  <c:v>8558</c:v>
                </c:pt>
                <c:pt idx="684">
                  <c:v>8324</c:v>
                </c:pt>
                <c:pt idx="685">
                  <c:v>7713</c:v>
                </c:pt>
                <c:pt idx="686">
                  <c:v>7860</c:v>
                </c:pt>
                <c:pt idx="687">
                  <c:v>7833</c:v>
                </c:pt>
                <c:pt idx="688">
                  <c:v>7696</c:v>
                </c:pt>
                <c:pt idx="689">
                  <c:v>7848</c:v>
                </c:pt>
                <c:pt idx="690">
                  <c:v>7897</c:v>
                </c:pt>
                <c:pt idx="691">
                  <c:v>8033</c:v>
                </c:pt>
                <c:pt idx="692">
                  <c:v>7758</c:v>
                </c:pt>
                <c:pt idx="693">
                  <c:v>8035</c:v>
                </c:pt>
                <c:pt idx="694">
                  <c:v>7715</c:v>
                </c:pt>
                <c:pt idx="695">
                  <c:v>7942</c:v>
                </c:pt>
                <c:pt idx="696">
                  <c:v>7685</c:v>
                </c:pt>
                <c:pt idx="697">
                  <c:v>7823</c:v>
                </c:pt>
                <c:pt idx="698">
                  <c:v>7957</c:v>
                </c:pt>
                <c:pt idx="699">
                  <c:v>7746</c:v>
                </c:pt>
                <c:pt idx="700">
                  <c:v>7957</c:v>
                </c:pt>
                <c:pt idx="701">
                  <c:v>7780</c:v>
                </c:pt>
                <c:pt idx="702">
                  <c:v>7654</c:v>
                </c:pt>
                <c:pt idx="703">
                  <c:v>7749</c:v>
                </c:pt>
                <c:pt idx="704">
                  <c:v>7851</c:v>
                </c:pt>
                <c:pt idx="705">
                  <c:v>7886</c:v>
                </c:pt>
                <c:pt idx="706">
                  <c:v>8064</c:v>
                </c:pt>
                <c:pt idx="707">
                  <c:v>8278</c:v>
                </c:pt>
                <c:pt idx="708">
                  <c:v>8278</c:v>
                </c:pt>
                <c:pt idx="709">
                  <c:v>7991</c:v>
                </c:pt>
                <c:pt idx="710">
                  <c:v>7865</c:v>
                </c:pt>
                <c:pt idx="711">
                  <c:v>7806</c:v>
                </c:pt>
                <c:pt idx="712">
                  <c:v>7559</c:v>
                </c:pt>
                <c:pt idx="713">
                  <c:v>7754</c:v>
                </c:pt>
                <c:pt idx="714">
                  <c:v>7703</c:v>
                </c:pt>
                <c:pt idx="715">
                  <c:v>7800</c:v>
                </c:pt>
                <c:pt idx="716">
                  <c:v>7944</c:v>
                </c:pt>
                <c:pt idx="717">
                  <c:v>7878</c:v>
                </c:pt>
                <c:pt idx="718">
                  <c:v>7814</c:v>
                </c:pt>
                <c:pt idx="719">
                  <c:v>8346</c:v>
                </c:pt>
                <c:pt idx="720">
                  <c:v>7954</c:v>
                </c:pt>
                <c:pt idx="721">
                  <c:v>7888</c:v>
                </c:pt>
                <c:pt idx="722">
                  <c:v>7683</c:v>
                </c:pt>
                <c:pt idx="723">
                  <c:v>7679</c:v>
                </c:pt>
                <c:pt idx="724">
                  <c:v>7681</c:v>
                </c:pt>
                <c:pt idx="725">
                  <c:v>7842</c:v>
                </c:pt>
                <c:pt idx="726">
                  <c:v>7697</c:v>
                </c:pt>
                <c:pt idx="727">
                  <c:v>7654</c:v>
                </c:pt>
                <c:pt idx="728">
                  <c:v>7461</c:v>
                </c:pt>
                <c:pt idx="729">
                  <c:v>7503</c:v>
                </c:pt>
                <c:pt idx="730">
                  <c:v>7751</c:v>
                </c:pt>
                <c:pt idx="731">
                  <c:v>8254</c:v>
                </c:pt>
                <c:pt idx="732">
                  <c:v>7589</c:v>
                </c:pt>
                <c:pt idx="733">
                  <c:v>7695</c:v>
                </c:pt>
                <c:pt idx="734">
                  <c:v>7382</c:v>
                </c:pt>
                <c:pt idx="735">
                  <c:v>7938</c:v>
                </c:pt>
                <c:pt idx="736">
                  <c:v>8747</c:v>
                </c:pt>
                <c:pt idx="737">
                  <c:v>9116</c:v>
                </c:pt>
                <c:pt idx="738">
                  <c:v>8906</c:v>
                </c:pt>
                <c:pt idx="739">
                  <c:v>8758</c:v>
                </c:pt>
                <c:pt idx="740">
                  <c:v>8852</c:v>
                </c:pt>
                <c:pt idx="741">
                  <c:v>8684</c:v>
                </c:pt>
                <c:pt idx="742">
                  <c:v>9115</c:v>
                </c:pt>
                <c:pt idx="743">
                  <c:v>9958</c:v>
                </c:pt>
                <c:pt idx="744">
                  <c:v>9267</c:v>
                </c:pt>
                <c:pt idx="745">
                  <c:v>9098</c:v>
                </c:pt>
                <c:pt idx="746">
                  <c:v>12240</c:v>
                </c:pt>
                <c:pt idx="747">
                  <c:v>10154</c:v>
                </c:pt>
                <c:pt idx="748">
                  <c:v>3121</c:v>
                </c:pt>
                <c:pt idx="749">
                  <c:v>3339</c:v>
                </c:pt>
                <c:pt idx="750">
                  <c:v>3331</c:v>
                </c:pt>
                <c:pt idx="751">
                  <c:v>3151</c:v>
                </c:pt>
                <c:pt idx="752">
                  <c:v>3235</c:v>
                </c:pt>
                <c:pt idx="753">
                  <c:v>3334</c:v>
                </c:pt>
                <c:pt idx="754">
                  <c:v>3471</c:v>
                </c:pt>
                <c:pt idx="755">
                  <c:v>3492</c:v>
                </c:pt>
                <c:pt idx="756">
                  <c:v>3318</c:v>
                </c:pt>
                <c:pt idx="757">
                  <c:v>3362</c:v>
                </c:pt>
                <c:pt idx="758">
                  <c:v>3363</c:v>
                </c:pt>
                <c:pt idx="759">
                  <c:v>3225</c:v>
                </c:pt>
                <c:pt idx="760">
                  <c:v>3375</c:v>
                </c:pt>
                <c:pt idx="761">
                  <c:v>3741</c:v>
                </c:pt>
                <c:pt idx="762">
                  <c:v>3526</c:v>
                </c:pt>
                <c:pt idx="763">
                  <c:v>3676</c:v>
                </c:pt>
                <c:pt idx="764">
                  <c:v>3593</c:v>
                </c:pt>
                <c:pt idx="765">
                  <c:v>3988</c:v>
                </c:pt>
                <c:pt idx="766">
                  <c:v>3946</c:v>
                </c:pt>
                <c:pt idx="767">
                  <c:v>4013</c:v>
                </c:pt>
                <c:pt idx="768">
                  <c:v>3692</c:v>
                </c:pt>
                <c:pt idx="769">
                  <c:v>3578</c:v>
                </c:pt>
                <c:pt idx="770">
                  <c:v>3494</c:v>
                </c:pt>
                <c:pt idx="771">
                  <c:v>3463</c:v>
                </c:pt>
                <c:pt idx="772">
                  <c:v>3641</c:v>
                </c:pt>
                <c:pt idx="773">
                  <c:v>4052</c:v>
                </c:pt>
                <c:pt idx="774">
                  <c:v>9004</c:v>
                </c:pt>
                <c:pt idx="775">
                  <c:v>6633</c:v>
                </c:pt>
                <c:pt idx="776">
                  <c:v>6280</c:v>
                </c:pt>
                <c:pt idx="777">
                  <c:v>6661</c:v>
                </c:pt>
                <c:pt idx="778">
                  <c:v>6264</c:v>
                </c:pt>
                <c:pt idx="779">
                  <c:v>6830</c:v>
                </c:pt>
                <c:pt idx="780">
                  <c:v>6426</c:v>
                </c:pt>
                <c:pt idx="781">
                  <c:v>5939</c:v>
                </c:pt>
                <c:pt idx="782">
                  <c:v>6121</c:v>
                </c:pt>
                <c:pt idx="783">
                  <c:v>6054</c:v>
                </c:pt>
                <c:pt idx="784">
                  <c:v>5788</c:v>
                </c:pt>
                <c:pt idx="785">
                  <c:v>6097</c:v>
                </c:pt>
                <c:pt idx="786">
                  <c:v>6040</c:v>
                </c:pt>
                <c:pt idx="787">
                  <c:v>5759</c:v>
                </c:pt>
                <c:pt idx="788">
                  <c:v>5704</c:v>
                </c:pt>
                <c:pt idx="789">
                  <c:v>5825</c:v>
                </c:pt>
                <c:pt idx="790">
                  <c:v>5386</c:v>
                </c:pt>
                <c:pt idx="791">
                  <c:v>6030</c:v>
                </c:pt>
                <c:pt idx="792">
                  <c:v>6139</c:v>
                </c:pt>
                <c:pt idx="793">
                  <c:v>6848</c:v>
                </c:pt>
                <c:pt idx="794">
                  <c:v>7326</c:v>
                </c:pt>
                <c:pt idx="795">
                  <c:v>7561</c:v>
                </c:pt>
                <c:pt idx="796">
                  <c:v>6153</c:v>
                </c:pt>
                <c:pt idx="797">
                  <c:v>5422</c:v>
                </c:pt>
                <c:pt idx="798">
                  <c:v>5661</c:v>
                </c:pt>
                <c:pt idx="799">
                  <c:v>4964</c:v>
                </c:pt>
                <c:pt idx="800">
                  <c:v>3989</c:v>
                </c:pt>
                <c:pt idx="801">
                  <c:v>4178</c:v>
                </c:pt>
                <c:pt idx="802">
                  <c:v>4169</c:v>
                </c:pt>
                <c:pt idx="803">
                  <c:v>4309</c:v>
                </c:pt>
                <c:pt idx="804">
                  <c:v>3805</c:v>
                </c:pt>
                <c:pt idx="805">
                  <c:v>3513</c:v>
                </c:pt>
                <c:pt idx="806">
                  <c:v>668</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2-477A-D949-8684-49A0ECB5876B}"/>
            </c:ext>
          </c:extLst>
        </c:ser>
        <c:ser>
          <c:idx val="3"/>
          <c:order val="3"/>
          <c:tx>
            <c:strRef>
              <c:f>'All IPs seen at IMRS'!$E$1</c:f>
              <c:strCache>
                <c:ptCount val="1"/>
                <c:pt idx="0">
                  <c:v>aa01-fr-bfc</c:v>
                </c:pt>
              </c:strCache>
            </c:strRef>
          </c:tx>
          <c:spPr>
            <a:solidFill>
              <a:schemeClr val="accent3"/>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IMRS'!$E$2:$E$2305</c:f>
              <c:numCache>
                <c:formatCode>General</c:formatCode>
                <c:ptCount val="2304"/>
                <c:pt idx="0">
                  <c:v>1567</c:v>
                </c:pt>
                <c:pt idx="1">
                  <c:v>1521</c:v>
                </c:pt>
                <c:pt idx="2">
                  <c:v>1473</c:v>
                </c:pt>
                <c:pt idx="3">
                  <c:v>1429</c:v>
                </c:pt>
                <c:pt idx="4">
                  <c:v>1571</c:v>
                </c:pt>
                <c:pt idx="5">
                  <c:v>1538</c:v>
                </c:pt>
                <c:pt idx="6">
                  <c:v>1529</c:v>
                </c:pt>
                <c:pt idx="7">
                  <c:v>1423</c:v>
                </c:pt>
                <c:pt idx="8">
                  <c:v>1570</c:v>
                </c:pt>
                <c:pt idx="9">
                  <c:v>1541</c:v>
                </c:pt>
                <c:pt idx="10">
                  <c:v>1474</c:v>
                </c:pt>
                <c:pt idx="11">
                  <c:v>1711</c:v>
                </c:pt>
                <c:pt idx="12">
                  <c:v>1484</c:v>
                </c:pt>
                <c:pt idx="13">
                  <c:v>1576</c:v>
                </c:pt>
                <c:pt idx="14">
                  <c:v>1647</c:v>
                </c:pt>
                <c:pt idx="15">
                  <c:v>1490</c:v>
                </c:pt>
                <c:pt idx="16">
                  <c:v>1560</c:v>
                </c:pt>
                <c:pt idx="17">
                  <c:v>1446</c:v>
                </c:pt>
                <c:pt idx="18">
                  <c:v>1481</c:v>
                </c:pt>
                <c:pt idx="19">
                  <c:v>1442</c:v>
                </c:pt>
                <c:pt idx="20">
                  <c:v>1478</c:v>
                </c:pt>
                <c:pt idx="21">
                  <c:v>1477</c:v>
                </c:pt>
                <c:pt idx="22">
                  <c:v>1465</c:v>
                </c:pt>
                <c:pt idx="23">
                  <c:v>1518</c:v>
                </c:pt>
                <c:pt idx="24">
                  <c:v>2875</c:v>
                </c:pt>
                <c:pt idx="25">
                  <c:v>1357</c:v>
                </c:pt>
                <c:pt idx="26">
                  <c:v>1617</c:v>
                </c:pt>
                <c:pt idx="27">
                  <c:v>1352</c:v>
                </c:pt>
                <c:pt idx="28">
                  <c:v>1325</c:v>
                </c:pt>
                <c:pt idx="29">
                  <c:v>1383</c:v>
                </c:pt>
                <c:pt idx="30">
                  <c:v>1314</c:v>
                </c:pt>
                <c:pt idx="31">
                  <c:v>1334</c:v>
                </c:pt>
                <c:pt idx="32">
                  <c:v>1414</c:v>
                </c:pt>
                <c:pt idx="33">
                  <c:v>1323</c:v>
                </c:pt>
                <c:pt idx="34">
                  <c:v>1280</c:v>
                </c:pt>
                <c:pt idx="35">
                  <c:v>1554</c:v>
                </c:pt>
                <c:pt idx="36">
                  <c:v>1366</c:v>
                </c:pt>
                <c:pt idx="37">
                  <c:v>1227</c:v>
                </c:pt>
                <c:pt idx="38">
                  <c:v>1359</c:v>
                </c:pt>
                <c:pt idx="39">
                  <c:v>1227</c:v>
                </c:pt>
                <c:pt idx="40">
                  <c:v>1324</c:v>
                </c:pt>
                <c:pt idx="41">
                  <c:v>1287</c:v>
                </c:pt>
                <c:pt idx="42">
                  <c:v>1340</c:v>
                </c:pt>
                <c:pt idx="43">
                  <c:v>1281</c:v>
                </c:pt>
                <c:pt idx="44">
                  <c:v>1269</c:v>
                </c:pt>
                <c:pt idx="45">
                  <c:v>1287</c:v>
                </c:pt>
                <c:pt idx="46">
                  <c:v>1267</c:v>
                </c:pt>
                <c:pt idx="47">
                  <c:v>1523</c:v>
                </c:pt>
                <c:pt idx="48">
                  <c:v>1254</c:v>
                </c:pt>
                <c:pt idx="49">
                  <c:v>1149</c:v>
                </c:pt>
                <c:pt idx="50">
                  <c:v>1357</c:v>
                </c:pt>
                <c:pt idx="51">
                  <c:v>1193</c:v>
                </c:pt>
                <c:pt idx="52">
                  <c:v>1162</c:v>
                </c:pt>
                <c:pt idx="53">
                  <c:v>1290</c:v>
                </c:pt>
                <c:pt idx="54">
                  <c:v>1342</c:v>
                </c:pt>
                <c:pt idx="55">
                  <c:v>1161</c:v>
                </c:pt>
                <c:pt idx="56">
                  <c:v>1225</c:v>
                </c:pt>
                <c:pt idx="57">
                  <c:v>1185</c:v>
                </c:pt>
                <c:pt idx="58">
                  <c:v>1201</c:v>
                </c:pt>
                <c:pt idx="59">
                  <c:v>1610</c:v>
                </c:pt>
                <c:pt idx="60">
                  <c:v>1186</c:v>
                </c:pt>
                <c:pt idx="61">
                  <c:v>1131</c:v>
                </c:pt>
                <c:pt idx="62">
                  <c:v>1369</c:v>
                </c:pt>
                <c:pt idx="63">
                  <c:v>1208</c:v>
                </c:pt>
                <c:pt idx="64">
                  <c:v>1171</c:v>
                </c:pt>
                <c:pt idx="65">
                  <c:v>1165</c:v>
                </c:pt>
                <c:pt idx="66">
                  <c:v>1080</c:v>
                </c:pt>
                <c:pt idx="67">
                  <c:v>1211</c:v>
                </c:pt>
                <c:pt idx="68">
                  <c:v>1282</c:v>
                </c:pt>
                <c:pt idx="69">
                  <c:v>1218</c:v>
                </c:pt>
                <c:pt idx="70">
                  <c:v>1215</c:v>
                </c:pt>
                <c:pt idx="71">
                  <c:v>1289</c:v>
                </c:pt>
                <c:pt idx="72">
                  <c:v>1235</c:v>
                </c:pt>
                <c:pt idx="73">
                  <c:v>1229</c:v>
                </c:pt>
                <c:pt idx="74">
                  <c:v>1304</c:v>
                </c:pt>
                <c:pt idx="75">
                  <c:v>1280</c:v>
                </c:pt>
                <c:pt idx="76">
                  <c:v>1233</c:v>
                </c:pt>
                <c:pt idx="77">
                  <c:v>1321</c:v>
                </c:pt>
                <c:pt idx="78">
                  <c:v>1227</c:v>
                </c:pt>
                <c:pt idx="79">
                  <c:v>1299</c:v>
                </c:pt>
                <c:pt idx="80">
                  <c:v>1252</c:v>
                </c:pt>
                <c:pt idx="81">
                  <c:v>1275</c:v>
                </c:pt>
                <c:pt idx="82">
                  <c:v>1356</c:v>
                </c:pt>
                <c:pt idx="83">
                  <c:v>1465</c:v>
                </c:pt>
                <c:pt idx="84">
                  <c:v>1223</c:v>
                </c:pt>
                <c:pt idx="85">
                  <c:v>1277</c:v>
                </c:pt>
                <c:pt idx="86">
                  <c:v>1413</c:v>
                </c:pt>
                <c:pt idx="87">
                  <c:v>1304</c:v>
                </c:pt>
                <c:pt idx="88">
                  <c:v>1379</c:v>
                </c:pt>
                <c:pt idx="89">
                  <c:v>1399</c:v>
                </c:pt>
                <c:pt idx="90">
                  <c:v>1421</c:v>
                </c:pt>
                <c:pt idx="91">
                  <c:v>1317</c:v>
                </c:pt>
                <c:pt idx="92">
                  <c:v>1317</c:v>
                </c:pt>
                <c:pt idx="93">
                  <c:v>1364</c:v>
                </c:pt>
                <c:pt idx="94">
                  <c:v>1390</c:v>
                </c:pt>
                <c:pt idx="95">
                  <c:v>1652</c:v>
                </c:pt>
                <c:pt idx="96">
                  <c:v>1449</c:v>
                </c:pt>
                <c:pt idx="97">
                  <c:v>1375</c:v>
                </c:pt>
                <c:pt idx="98">
                  <c:v>1515</c:v>
                </c:pt>
                <c:pt idx="99">
                  <c:v>1474</c:v>
                </c:pt>
                <c:pt idx="100">
                  <c:v>1467</c:v>
                </c:pt>
                <c:pt idx="101">
                  <c:v>1451</c:v>
                </c:pt>
                <c:pt idx="102">
                  <c:v>1429</c:v>
                </c:pt>
                <c:pt idx="103">
                  <c:v>1481</c:v>
                </c:pt>
                <c:pt idx="104">
                  <c:v>1541</c:v>
                </c:pt>
                <c:pt idx="105">
                  <c:v>1599</c:v>
                </c:pt>
                <c:pt idx="106">
                  <c:v>1514</c:v>
                </c:pt>
                <c:pt idx="107">
                  <c:v>1709</c:v>
                </c:pt>
                <c:pt idx="108">
                  <c:v>2742</c:v>
                </c:pt>
                <c:pt idx="109">
                  <c:v>1493</c:v>
                </c:pt>
                <c:pt idx="110">
                  <c:v>1496</c:v>
                </c:pt>
                <c:pt idx="111">
                  <c:v>1614</c:v>
                </c:pt>
                <c:pt idx="112">
                  <c:v>1437</c:v>
                </c:pt>
                <c:pt idx="113">
                  <c:v>1556</c:v>
                </c:pt>
                <c:pt idx="114">
                  <c:v>1569</c:v>
                </c:pt>
                <c:pt idx="115">
                  <c:v>1461</c:v>
                </c:pt>
                <c:pt idx="116">
                  <c:v>3130</c:v>
                </c:pt>
                <c:pt idx="117">
                  <c:v>1646</c:v>
                </c:pt>
                <c:pt idx="118">
                  <c:v>1523</c:v>
                </c:pt>
                <c:pt idx="119">
                  <c:v>1561</c:v>
                </c:pt>
                <c:pt idx="120">
                  <c:v>1408</c:v>
                </c:pt>
                <c:pt idx="121">
                  <c:v>2998</c:v>
                </c:pt>
                <c:pt idx="122">
                  <c:v>1593</c:v>
                </c:pt>
                <c:pt idx="123">
                  <c:v>1804</c:v>
                </c:pt>
                <c:pt idx="124">
                  <c:v>1745</c:v>
                </c:pt>
                <c:pt idx="125">
                  <c:v>1707</c:v>
                </c:pt>
                <c:pt idx="126">
                  <c:v>1728</c:v>
                </c:pt>
                <c:pt idx="127">
                  <c:v>3636</c:v>
                </c:pt>
                <c:pt idx="128">
                  <c:v>1835</c:v>
                </c:pt>
                <c:pt idx="129">
                  <c:v>1742</c:v>
                </c:pt>
                <c:pt idx="130">
                  <c:v>1952</c:v>
                </c:pt>
                <c:pt idx="131">
                  <c:v>1864</c:v>
                </c:pt>
                <c:pt idx="132">
                  <c:v>1400</c:v>
                </c:pt>
                <c:pt idx="133">
                  <c:v>1786</c:v>
                </c:pt>
                <c:pt idx="134">
                  <c:v>1755</c:v>
                </c:pt>
                <c:pt idx="135">
                  <c:v>3696</c:v>
                </c:pt>
                <c:pt idx="136">
                  <c:v>1767</c:v>
                </c:pt>
                <c:pt idx="137">
                  <c:v>1689</c:v>
                </c:pt>
                <c:pt idx="138">
                  <c:v>1675</c:v>
                </c:pt>
                <c:pt idx="139">
                  <c:v>1536</c:v>
                </c:pt>
                <c:pt idx="140">
                  <c:v>3784</c:v>
                </c:pt>
                <c:pt idx="141">
                  <c:v>1945</c:v>
                </c:pt>
                <c:pt idx="142">
                  <c:v>2050</c:v>
                </c:pt>
                <c:pt idx="143">
                  <c:v>1941</c:v>
                </c:pt>
                <c:pt idx="144">
                  <c:v>1815</c:v>
                </c:pt>
                <c:pt idx="145">
                  <c:v>1768</c:v>
                </c:pt>
                <c:pt idx="146">
                  <c:v>1674</c:v>
                </c:pt>
                <c:pt idx="147">
                  <c:v>1777</c:v>
                </c:pt>
                <c:pt idx="148">
                  <c:v>1837</c:v>
                </c:pt>
                <c:pt idx="149">
                  <c:v>1631</c:v>
                </c:pt>
                <c:pt idx="150">
                  <c:v>3414</c:v>
                </c:pt>
                <c:pt idx="151">
                  <c:v>1653</c:v>
                </c:pt>
                <c:pt idx="152">
                  <c:v>1652</c:v>
                </c:pt>
                <c:pt idx="153">
                  <c:v>1583</c:v>
                </c:pt>
                <c:pt idx="154">
                  <c:v>1755</c:v>
                </c:pt>
                <c:pt idx="155">
                  <c:v>1828</c:v>
                </c:pt>
                <c:pt idx="156">
                  <c:v>3443</c:v>
                </c:pt>
                <c:pt idx="157">
                  <c:v>1810</c:v>
                </c:pt>
                <c:pt idx="158">
                  <c:v>1628</c:v>
                </c:pt>
                <c:pt idx="159">
                  <c:v>1654</c:v>
                </c:pt>
                <c:pt idx="160">
                  <c:v>1537</c:v>
                </c:pt>
                <c:pt idx="161">
                  <c:v>1538</c:v>
                </c:pt>
                <c:pt idx="162">
                  <c:v>3322</c:v>
                </c:pt>
                <c:pt idx="163">
                  <c:v>1526</c:v>
                </c:pt>
                <c:pt idx="164">
                  <c:v>1567</c:v>
                </c:pt>
                <c:pt idx="165">
                  <c:v>1496</c:v>
                </c:pt>
                <c:pt idx="166">
                  <c:v>1591</c:v>
                </c:pt>
                <c:pt idx="167">
                  <c:v>1654</c:v>
                </c:pt>
                <c:pt idx="168">
                  <c:v>3018</c:v>
                </c:pt>
                <c:pt idx="169">
                  <c:v>1581</c:v>
                </c:pt>
                <c:pt idx="170">
                  <c:v>1413</c:v>
                </c:pt>
                <c:pt idx="171">
                  <c:v>1517</c:v>
                </c:pt>
                <c:pt idx="172">
                  <c:v>1591</c:v>
                </c:pt>
                <c:pt idx="173">
                  <c:v>1624</c:v>
                </c:pt>
                <c:pt idx="174">
                  <c:v>3127</c:v>
                </c:pt>
                <c:pt idx="175">
                  <c:v>1592</c:v>
                </c:pt>
                <c:pt idx="176">
                  <c:v>1521</c:v>
                </c:pt>
                <c:pt idx="177">
                  <c:v>1593</c:v>
                </c:pt>
                <c:pt idx="178">
                  <c:v>1584</c:v>
                </c:pt>
                <c:pt idx="179">
                  <c:v>1564</c:v>
                </c:pt>
                <c:pt idx="180">
                  <c:v>3219</c:v>
                </c:pt>
                <c:pt idx="181">
                  <c:v>1448</c:v>
                </c:pt>
                <c:pt idx="182">
                  <c:v>1656</c:v>
                </c:pt>
                <c:pt idx="183">
                  <c:v>1489</c:v>
                </c:pt>
                <c:pt idx="184">
                  <c:v>1594</c:v>
                </c:pt>
                <c:pt idx="185">
                  <c:v>3302</c:v>
                </c:pt>
                <c:pt idx="186">
                  <c:v>1569</c:v>
                </c:pt>
                <c:pt idx="187">
                  <c:v>1653</c:v>
                </c:pt>
                <c:pt idx="188">
                  <c:v>1743</c:v>
                </c:pt>
                <c:pt idx="189">
                  <c:v>1523</c:v>
                </c:pt>
                <c:pt idx="190">
                  <c:v>3143</c:v>
                </c:pt>
                <c:pt idx="191">
                  <c:v>1695</c:v>
                </c:pt>
                <c:pt idx="192">
                  <c:v>1596</c:v>
                </c:pt>
                <c:pt idx="193">
                  <c:v>1556</c:v>
                </c:pt>
                <c:pt idx="194">
                  <c:v>1532</c:v>
                </c:pt>
                <c:pt idx="195">
                  <c:v>5188</c:v>
                </c:pt>
                <c:pt idx="196">
                  <c:v>1730</c:v>
                </c:pt>
                <c:pt idx="197">
                  <c:v>1740</c:v>
                </c:pt>
                <c:pt idx="198">
                  <c:v>1598</c:v>
                </c:pt>
                <c:pt idx="199">
                  <c:v>1711</c:v>
                </c:pt>
                <c:pt idx="200">
                  <c:v>3234</c:v>
                </c:pt>
                <c:pt idx="201">
                  <c:v>1654</c:v>
                </c:pt>
                <c:pt idx="202">
                  <c:v>1532</c:v>
                </c:pt>
                <c:pt idx="203">
                  <c:v>3585</c:v>
                </c:pt>
                <c:pt idx="204">
                  <c:v>1647</c:v>
                </c:pt>
                <c:pt idx="205">
                  <c:v>1855</c:v>
                </c:pt>
                <c:pt idx="206">
                  <c:v>1800</c:v>
                </c:pt>
                <c:pt idx="207">
                  <c:v>1845</c:v>
                </c:pt>
                <c:pt idx="208">
                  <c:v>3651</c:v>
                </c:pt>
                <c:pt idx="209">
                  <c:v>1923</c:v>
                </c:pt>
                <c:pt idx="210">
                  <c:v>1717</c:v>
                </c:pt>
                <c:pt idx="211">
                  <c:v>1793</c:v>
                </c:pt>
                <c:pt idx="212">
                  <c:v>1952</c:v>
                </c:pt>
                <c:pt idx="213">
                  <c:v>3634</c:v>
                </c:pt>
                <c:pt idx="214">
                  <c:v>1951</c:v>
                </c:pt>
                <c:pt idx="215">
                  <c:v>1770</c:v>
                </c:pt>
                <c:pt idx="216">
                  <c:v>1689</c:v>
                </c:pt>
                <c:pt idx="217">
                  <c:v>3722</c:v>
                </c:pt>
                <c:pt idx="218">
                  <c:v>1846</c:v>
                </c:pt>
                <c:pt idx="219">
                  <c:v>1872</c:v>
                </c:pt>
                <c:pt idx="220">
                  <c:v>2047</c:v>
                </c:pt>
                <c:pt idx="221">
                  <c:v>2081</c:v>
                </c:pt>
                <c:pt idx="222">
                  <c:v>4306</c:v>
                </c:pt>
                <c:pt idx="223">
                  <c:v>2148</c:v>
                </c:pt>
                <c:pt idx="224">
                  <c:v>2059</c:v>
                </c:pt>
                <c:pt idx="225">
                  <c:v>1845</c:v>
                </c:pt>
                <c:pt idx="226">
                  <c:v>1811</c:v>
                </c:pt>
                <c:pt idx="227">
                  <c:v>4026</c:v>
                </c:pt>
                <c:pt idx="228">
                  <c:v>1801</c:v>
                </c:pt>
                <c:pt idx="229">
                  <c:v>1952</c:v>
                </c:pt>
                <c:pt idx="230">
                  <c:v>1898</c:v>
                </c:pt>
                <c:pt idx="231">
                  <c:v>3587</c:v>
                </c:pt>
                <c:pt idx="232">
                  <c:v>1768</c:v>
                </c:pt>
                <c:pt idx="233">
                  <c:v>2032</c:v>
                </c:pt>
                <c:pt idx="234">
                  <c:v>1807</c:v>
                </c:pt>
                <c:pt idx="235">
                  <c:v>3607</c:v>
                </c:pt>
                <c:pt idx="236">
                  <c:v>1713</c:v>
                </c:pt>
                <c:pt idx="237">
                  <c:v>1757</c:v>
                </c:pt>
                <c:pt idx="238">
                  <c:v>3336</c:v>
                </c:pt>
                <c:pt idx="239">
                  <c:v>1594</c:v>
                </c:pt>
                <c:pt idx="240">
                  <c:v>3522</c:v>
                </c:pt>
                <c:pt idx="241">
                  <c:v>1755</c:v>
                </c:pt>
                <c:pt idx="242">
                  <c:v>1684</c:v>
                </c:pt>
                <c:pt idx="243">
                  <c:v>3370</c:v>
                </c:pt>
                <c:pt idx="244">
                  <c:v>1685</c:v>
                </c:pt>
                <c:pt idx="245">
                  <c:v>3336</c:v>
                </c:pt>
                <c:pt idx="246">
                  <c:v>1626</c:v>
                </c:pt>
                <c:pt idx="247">
                  <c:v>3289</c:v>
                </c:pt>
                <c:pt idx="248">
                  <c:v>1776</c:v>
                </c:pt>
                <c:pt idx="249">
                  <c:v>3525</c:v>
                </c:pt>
                <c:pt idx="250">
                  <c:v>1593</c:v>
                </c:pt>
                <c:pt idx="251">
                  <c:v>1800</c:v>
                </c:pt>
                <c:pt idx="252">
                  <c:v>3618</c:v>
                </c:pt>
                <c:pt idx="253">
                  <c:v>1642</c:v>
                </c:pt>
                <c:pt idx="254">
                  <c:v>1810</c:v>
                </c:pt>
                <c:pt idx="255">
                  <c:v>3481</c:v>
                </c:pt>
                <c:pt idx="256">
                  <c:v>1644</c:v>
                </c:pt>
                <c:pt idx="257">
                  <c:v>3533</c:v>
                </c:pt>
                <c:pt idx="258">
                  <c:v>1798</c:v>
                </c:pt>
                <c:pt idx="259">
                  <c:v>1565</c:v>
                </c:pt>
                <c:pt idx="260">
                  <c:v>3313</c:v>
                </c:pt>
                <c:pt idx="261">
                  <c:v>1717</c:v>
                </c:pt>
                <c:pt idx="262">
                  <c:v>1650</c:v>
                </c:pt>
                <c:pt idx="263">
                  <c:v>3518</c:v>
                </c:pt>
                <c:pt idx="264">
                  <c:v>1636</c:v>
                </c:pt>
                <c:pt idx="265">
                  <c:v>1496</c:v>
                </c:pt>
                <c:pt idx="266">
                  <c:v>1618</c:v>
                </c:pt>
                <c:pt idx="267">
                  <c:v>3402</c:v>
                </c:pt>
                <c:pt idx="268">
                  <c:v>1669</c:v>
                </c:pt>
                <c:pt idx="269">
                  <c:v>1617</c:v>
                </c:pt>
                <c:pt idx="270">
                  <c:v>1561</c:v>
                </c:pt>
                <c:pt idx="271">
                  <c:v>1653</c:v>
                </c:pt>
                <c:pt idx="272">
                  <c:v>3412</c:v>
                </c:pt>
                <c:pt idx="273">
                  <c:v>1797</c:v>
                </c:pt>
                <c:pt idx="274">
                  <c:v>1889</c:v>
                </c:pt>
                <c:pt idx="275">
                  <c:v>2023</c:v>
                </c:pt>
                <c:pt idx="276">
                  <c:v>1759</c:v>
                </c:pt>
                <c:pt idx="277">
                  <c:v>1617</c:v>
                </c:pt>
                <c:pt idx="278">
                  <c:v>1709</c:v>
                </c:pt>
                <c:pt idx="279">
                  <c:v>1789</c:v>
                </c:pt>
                <c:pt idx="280">
                  <c:v>1749</c:v>
                </c:pt>
                <c:pt idx="281">
                  <c:v>1736</c:v>
                </c:pt>
                <c:pt idx="282">
                  <c:v>1495</c:v>
                </c:pt>
                <c:pt idx="283">
                  <c:v>1481</c:v>
                </c:pt>
                <c:pt idx="284">
                  <c:v>1540</c:v>
                </c:pt>
                <c:pt idx="285">
                  <c:v>1596</c:v>
                </c:pt>
                <c:pt idx="286">
                  <c:v>1577</c:v>
                </c:pt>
                <c:pt idx="287">
                  <c:v>1605</c:v>
                </c:pt>
                <c:pt idx="288">
                  <c:v>1514</c:v>
                </c:pt>
                <c:pt idx="289">
                  <c:v>1508</c:v>
                </c:pt>
                <c:pt idx="290">
                  <c:v>1520</c:v>
                </c:pt>
                <c:pt idx="291">
                  <c:v>1383</c:v>
                </c:pt>
                <c:pt idx="292">
                  <c:v>1449</c:v>
                </c:pt>
                <c:pt idx="293">
                  <c:v>1440</c:v>
                </c:pt>
                <c:pt idx="294">
                  <c:v>1481</c:v>
                </c:pt>
                <c:pt idx="295">
                  <c:v>1416</c:v>
                </c:pt>
                <c:pt idx="296">
                  <c:v>1420</c:v>
                </c:pt>
                <c:pt idx="297">
                  <c:v>1448</c:v>
                </c:pt>
                <c:pt idx="298">
                  <c:v>1520</c:v>
                </c:pt>
                <c:pt idx="299">
                  <c:v>1405</c:v>
                </c:pt>
                <c:pt idx="300">
                  <c:v>1528</c:v>
                </c:pt>
                <c:pt idx="301">
                  <c:v>1449</c:v>
                </c:pt>
                <c:pt idx="302">
                  <c:v>1417</c:v>
                </c:pt>
                <c:pt idx="303">
                  <c:v>1457</c:v>
                </c:pt>
                <c:pt idx="304">
                  <c:v>1364</c:v>
                </c:pt>
                <c:pt idx="305">
                  <c:v>1376</c:v>
                </c:pt>
                <c:pt idx="306">
                  <c:v>1400</c:v>
                </c:pt>
                <c:pt idx="307">
                  <c:v>1329</c:v>
                </c:pt>
                <c:pt idx="308">
                  <c:v>1415</c:v>
                </c:pt>
                <c:pt idx="309">
                  <c:v>1358</c:v>
                </c:pt>
                <c:pt idx="310">
                  <c:v>1309</c:v>
                </c:pt>
                <c:pt idx="311">
                  <c:v>1398</c:v>
                </c:pt>
                <c:pt idx="312">
                  <c:v>1568</c:v>
                </c:pt>
                <c:pt idx="313">
                  <c:v>1300</c:v>
                </c:pt>
                <c:pt idx="314">
                  <c:v>1329</c:v>
                </c:pt>
                <c:pt idx="315">
                  <c:v>1248</c:v>
                </c:pt>
                <c:pt idx="316">
                  <c:v>1371</c:v>
                </c:pt>
                <c:pt idx="317">
                  <c:v>1263</c:v>
                </c:pt>
                <c:pt idx="318">
                  <c:v>1292</c:v>
                </c:pt>
                <c:pt idx="319">
                  <c:v>1281</c:v>
                </c:pt>
                <c:pt idx="320">
                  <c:v>1320</c:v>
                </c:pt>
                <c:pt idx="321">
                  <c:v>1346</c:v>
                </c:pt>
                <c:pt idx="322">
                  <c:v>1257</c:v>
                </c:pt>
                <c:pt idx="323">
                  <c:v>1282</c:v>
                </c:pt>
                <c:pt idx="324">
                  <c:v>1439</c:v>
                </c:pt>
                <c:pt idx="325">
                  <c:v>1246</c:v>
                </c:pt>
                <c:pt idx="326">
                  <c:v>1243</c:v>
                </c:pt>
                <c:pt idx="327">
                  <c:v>1214</c:v>
                </c:pt>
                <c:pt idx="328">
                  <c:v>1327</c:v>
                </c:pt>
                <c:pt idx="329">
                  <c:v>1129</c:v>
                </c:pt>
                <c:pt idx="330">
                  <c:v>1263</c:v>
                </c:pt>
                <c:pt idx="331">
                  <c:v>1243</c:v>
                </c:pt>
                <c:pt idx="332">
                  <c:v>1228</c:v>
                </c:pt>
                <c:pt idx="333">
                  <c:v>1240</c:v>
                </c:pt>
                <c:pt idx="334">
                  <c:v>1270</c:v>
                </c:pt>
                <c:pt idx="335">
                  <c:v>1227</c:v>
                </c:pt>
                <c:pt idx="336">
                  <c:v>1565</c:v>
                </c:pt>
                <c:pt idx="337">
                  <c:v>1256</c:v>
                </c:pt>
                <c:pt idx="338">
                  <c:v>1163</c:v>
                </c:pt>
                <c:pt idx="339">
                  <c:v>1230</c:v>
                </c:pt>
                <c:pt idx="340">
                  <c:v>1209</c:v>
                </c:pt>
                <c:pt idx="341">
                  <c:v>1194</c:v>
                </c:pt>
                <c:pt idx="342">
                  <c:v>1193</c:v>
                </c:pt>
                <c:pt idx="343">
                  <c:v>1195</c:v>
                </c:pt>
                <c:pt idx="344">
                  <c:v>1219</c:v>
                </c:pt>
                <c:pt idx="345">
                  <c:v>1340</c:v>
                </c:pt>
                <c:pt idx="346">
                  <c:v>1310</c:v>
                </c:pt>
                <c:pt idx="347">
                  <c:v>1272</c:v>
                </c:pt>
                <c:pt idx="348">
                  <c:v>2989</c:v>
                </c:pt>
                <c:pt idx="349">
                  <c:v>1282</c:v>
                </c:pt>
                <c:pt idx="350">
                  <c:v>1353</c:v>
                </c:pt>
                <c:pt idx="351">
                  <c:v>1382</c:v>
                </c:pt>
                <c:pt idx="352">
                  <c:v>1368</c:v>
                </c:pt>
                <c:pt idx="353">
                  <c:v>1411</c:v>
                </c:pt>
                <c:pt idx="354">
                  <c:v>1398</c:v>
                </c:pt>
                <c:pt idx="355">
                  <c:v>1479</c:v>
                </c:pt>
                <c:pt idx="356">
                  <c:v>1410</c:v>
                </c:pt>
                <c:pt idx="357">
                  <c:v>1653</c:v>
                </c:pt>
                <c:pt idx="358">
                  <c:v>1615</c:v>
                </c:pt>
                <c:pt idx="359">
                  <c:v>1646</c:v>
                </c:pt>
                <c:pt idx="360">
                  <c:v>57</c:v>
                </c:pt>
                <c:pt idx="361">
                  <c:v>0</c:v>
                </c:pt>
                <c:pt idx="362">
                  <c:v>0</c:v>
                </c:pt>
                <c:pt idx="363">
                  <c:v>0</c:v>
                </c:pt>
                <c:pt idx="364">
                  <c:v>0</c:v>
                </c:pt>
                <c:pt idx="365">
                  <c:v>0</c:v>
                </c:pt>
                <c:pt idx="366">
                  <c:v>0</c:v>
                </c:pt>
                <c:pt idx="367">
                  <c:v>0</c:v>
                </c:pt>
                <c:pt idx="368">
                  <c:v>0</c:v>
                </c:pt>
                <c:pt idx="369">
                  <c:v>0</c:v>
                </c:pt>
                <c:pt idx="370">
                  <c:v>1663</c:v>
                </c:pt>
                <c:pt idx="371">
                  <c:v>2424</c:v>
                </c:pt>
                <c:pt idx="372">
                  <c:v>4990</c:v>
                </c:pt>
                <c:pt idx="373">
                  <c:v>2310</c:v>
                </c:pt>
                <c:pt idx="374">
                  <c:v>3992</c:v>
                </c:pt>
                <c:pt idx="375">
                  <c:v>2414</c:v>
                </c:pt>
                <c:pt idx="376">
                  <c:v>4728</c:v>
                </c:pt>
                <c:pt idx="377">
                  <c:v>2095</c:v>
                </c:pt>
                <c:pt idx="378">
                  <c:v>4339</c:v>
                </c:pt>
                <c:pt idx="379">
                  <c:v>2389</c:v>
                </c:pt>
                <c:pt idx="380">
                  <c:v>4651</c:v>
                </c:pt>
                <c:pt idx="381">
                  <c:v>2708</c:v>
                </c:pt>
                <c:pt idx="382">
                  <c:v>4634</c:v>
                </c:pt>
                <c:pt idx="383">
                  <c:v>5777</c:v>
                </c:pt>
                <c:pt idx="384">
                  <c:v>2614</c:v>
                </c:pt>
                <c:pt idx="385">
                  <c:v>4968</c:v>
                </c:pt>
                <c:pt idx="386">
                  <c:v>4884</c:v>
                </c:pt>
                <c:pt idx="387">
                  <c:v>2475</c:v>
                </c:pt>
                <c:pt idx="388">
                  <c:v>4388</c:v>
                </c:pt>
                <c:pt idx="389">
                  <c:v>4503</c:v>
                </c:pt>
                <c:pt idx="390">
                  <c:v>2389</c:v>
                </c:pt>
                <c:pt idx="391">
                  <c:v>4572</c:v>
                </c:pt>
                <c:pt idx="392">
                  <c:v>4603</c:v>
                </c:pt>
                <c:pt idx="393">
                  <c:v>2165</c:v>
                </c:pt>
                <c:pt idx="394">
                  <c:v>4649</c:v>
                </c:pt>
                <c:pt idx="395">
                  <c:v>4723</c:v>
                </c:pt>
                <c:pt idx="396">
                  <c:v>4533</c:v>
                </c:pt>
                <c:pt idx="397">
                  <c:v>2253</c:v>
                </c:pt>
                <c:pt idx="398">
                  <c:v>4583</c:v>
                </c:pt>
                <c:pt idx="399">
                  <c:v>4424</c:v>
                </c:pt>
                <c:pt idx="400">
                  <c:v>2567</c:v>
                </c:pt>
                <c:pt idx="401">
                  <c:v>5148</c:v>
                </c:pt>
                <c:pt idx="402">
                  <c:v>2468</c:v>
                </c:pt>
                <c:pt idx="403">
                  <c:v>4711</c:v>
                </c:pt>
                <c:pt idx="404">
                  <c:v>4861</c:v>
                </c:pt>
                <c:pt idx="405">
                  <c:v>2279</c:v>
                </c:pt>
                <c:pt idx="406">
                  <c:v>4596</c:v>
                </c:pt>
                <c:pt idx="407">
                  <c:v>2379</c:v>
                </c:pt>
                <c:pt idx="408">
                  <c:v>4396</c:v>
                </c:pt>
                <c:pt idx="409">
                  <c:v>4553</c:v>
                </c:pt>
                <c:pt idx="410">
                  <c:v>2213</c:v>
                </c:pt>
                <c:pt idx="411">
                  <c:v>5162</c:v>
                </c:pt>
                <c:pt idx="412">
                  <c:v>2720</c:v>
                </c:pt>
                <c:pt idx="413">
                  <c:v>5051</c:v>
                </c:pt>
                <c:pt idx="414">
                  <c:v>5134</c:v>
                </c:pt>
                <c:pt idx="415">
                  <c:v>2221</c:v>
                </c:pt>
                <c:pt idx="416">
                  <c:v>4396</c:v>
                </c:pt>
                <c:pt idx="417">
                  <c:v>2266</c:v>
                </c:pt>
                <c:pt idx="418">
                  <c:v>4673</c:v>
                </c:pt>
                <c:pt idx="419">
                  <c:v>5027</c:v>
                </c:pt>
                <c:pt idx="420">
                  <c:v>2432</c:v>
                </c:pt>
                <c:pt idx="421">
                  <c:v>4692</c:v>
                </c:pt>
                <c:pt idx="422">
                  <c:v>2367</c:v>
                </c:pt>
                <c:pt idx="423">
                  <c:v>5047</c:v>
                </c:pt>
                <c:pt idx="424">
                  <c:v>2635</c:v>
                </c:pt>
                <c:pt idx="425">
                  <c:v>5120</c:v>
                </c:pt>
                <c:pt idx="426">
                  <c:v>2389</c:v>
                </c:pt>
                <c:pt idx="427">
                  <c:v>4393</c:v>
                </c:pt>
                <c:pt idx="428">
                  <c:v>2473</c:v>
                </c:pt>
                <c:pt idx="429">
                  <c:v>5009</c:v>
                </c:pt>
                <c:pt idx="430">
                  <c:v>2358</c:v>
                </c:pt>
                <c:pt idx="431">
                  <c:v>5152</c:v>
                </c:pt>
                <c:pt idx="432">
                  <c:v>2271</c:v>
                </c:pt>
                <c:pt idx="433">
                  <c:v>4327</c:v>
                </c:pt>
                <c:pt idx="434">
                  <c:v>4579</c:v>
                </c:pt>
                <c:pt idx="435">
                  <c:v>2411</c:v>
                </c:pt>
                <c:pt idx="436">
                  <c:v>4898</c:v>
                </c:pt>
                <c:pt idx="437">
                  <c:v>2287</c:v>
                </c:pt>
                <c:pt idx="438">
                  <c:v>4726</c:v>
                </c:pt>
                <c:pt idx="439">
                  <c:v>4530</c:v>
                </c:pt>
                <c:pt idx="440">
                  <c:v>2341</c:v>
                </c:pt>
                <c:pt idx="441">
                  <c:v>4828</c:v>
                </c:pt>
                <c:pt idx="442">
                  <c:v>2229</c:v>
                </c:pt>
                <c:pt idx="443">
                  <c:v>4307</c:v>
                </c:pt>
                <c:pt idx="444">
                  <c:v>4321</c:v>
                </c:pt>
                <c:pt idx="445">
                  <c:v>1981</c:v>
                </c:pt>
                <c:pt idx="446">
                  <c:v>4344</c:v>
                </c:pt>
                <c:pt idx="447">
                  <c:v>4253</c:v>
                </c:pt>
                <c:pt idx="448">
                  <c:v>2304</c:v>
                </c:pt>
                <c:pt idx="449">
                  <c:v>4704</c:v>
                </c:pt>
                <c:pt idx="450">
                  <c:v>2277</c:v>
                </c:pt>
                <c:pt idx="451">
                  <c:v>4286</c:v>
                </c:pt>
                <c:pt idx="452">
                  <c:v>2168</c:v>
                </c:pt>
                <c:pt idx="453">
                  <c:v>4695</c:v>
                </c:pt>
                <c:pt idx="454">
                  <c:v>5193</c:v>
                </c:pt>
                <c:pt idx="455">
                  <c:v>2440</c:v>
                </c:pt>
                <c:pt idx="456">
                  <c:v>4121</c:v>
                </c:pt>
                <c:pt idx="457">
                  <c:v>2185</c:v>
                </c:pt>
                <c:pt idx="458">
                  <c:v>4602</c:v>
                </c:pt>
                <c:pt idx="459">
                  <c:v>4889</c:v>
                </c:pt>
                <c:pt idx="460">
                  <c:v>2357</c:v>
                </c:pt>
                <c:pt idx="461">
                  <c:v>4711</c:v>
                </c:pt>
                <c:pt idx="462">
                  <c:v>2593</c:v>
                </c:pt>
                <c:pt idx="463">
                  <c:v>2732</c:v>
                </c:pt>
                <c:pt idx="464">
                  <c:v>4884</c:v>
                </c:pt>
                <c:pt idx="465">
                  <c:v>2410</c:v>
                </c:pt>
                <c:pt idx="466">
                  <c:v>4689</c:v>
                </c:pt>
                <c:pt idx="467">
                  <c:v>4655</c:v>
                </c:pt>
                <c:pt idx="468">
                  <c:v>2382</c:v>
                </c:pt>
                <c:pt idx="469">
                  <c:v>4992</c:v>
                </c:pt>
                <c:pt idx="470">
                  <c:v>2501</c:v>
                </c:pt>
                <c:pt idx="471">
                  <c:v>4733</c:v>
                </c:pt>
                <c:pt idx="472">
                  <c:v>2148</c:v>
                </c:pt>
                <c:pt idx="473">
                  <c:v>4577</c:v>
                </c:pt>
                <c:pt idx="474">
                  <c:v>4661</c:v>
                </c:pt>
                <c:pt idx="475">
                  <c:v>2176</c:v>
                </c:pt>
                <c:pt idx="476">
                  <c:v>4626</c:v>
                </c:pt>
                <c:pt idx="477">
                  <c:v>2185</c:v>
                </c:pt>
                <c:pt idx="478">
                  <c:v>4624</c:v>
                </c:pt>
                <c:pt idx="479">
                  <c:v>2350</c:v>
                </c:pt>
                <c:pt idx="480">
                  <c:v>4722</c:v>
                </c:pt>
                <c:pt idx="481">
                  <c:v>4616</c:v>
                </c:pt>
                <c:pt idx="482">
                  <c:v>2240</c:v>
                </c:pt>
                <c:pt idx="483">
                  <c:v>4712</c:v>
                </c:pt>
                <c:pt idx="484">
                  <c:v>2270</c:v>
                </c:pt>
                <c:pt idx="485">
                  <c:v>4838</c:v>
                </c:pt>
                <c:pt idx="486">
                  <c:v>5232</c:v>
                </c:pt>
                <c:pt idx="487">
                  <c:v>3072</c:v>
                </c:pt>
                <c:pt idx="488">
                  <c:v>5582</c:v>
                </c:pt>
                <c:pt idx="489">
                  <c:v>2893</c:v>
                </c:pt>
                <c:pt idx="490">
                  <c:v>5987</c:v>
                </c:pt>
                <c:pt idx="491">
                  <c:v>3164</c:v>
                </c:pt>
                <c:pt idx="492">
                  <c:v>6349</c:v>
                </c:pt>
                <c:pt idx="493">
                  <c:v>3151</c:v>
                </c:pt>
                <c:pt idx="494">
                  <c:v>6117</c:v>
                </c:pt>
                <c:pt idx="495">
                  <c:v>3189</c:v>
                </c:pt>
                <c:pt idx="496">
                  <c:v>5685</c:v>
                </c:pt>
                <c:pt idx="497">
                  <c:v>2776</c:v>
                </c:pt>
                <c:pt idx="498">
                  <c:v>5890</c:v>
                </c:pt>
                <c:pt idx="499">
                  <c:v>3016</c:v>
                </c:pt>
                <c:pt idx="500">
                  <c:v>6003</c:v>
                </c:pt>
                <c:pt idx="501">
                  <c:v>2856</c:v>
                </c:pt>
                <c:pt idx="502">
                  <c:v>5890</c:v>
                </c:pt>
                <c:pt idx="503">
                  <c:v>2837</c:v>
                </c:pt>
                <c:pt idx="504">
                  <c:v>5843</c:v>
                </c:pt>
                <c:pt idx="505">
                  <c:v>2744</c:v>
                </c:pt>
                <c:pt idx="506">
                  <c:v>5795</c:v>
                </c:pt>
                <c:pt idx="507">
                  <c:v>3145</c:v>
                </c:pt>
                <c:pt idx="508">
                  <c:v>3079</c:v>
                </c:pt>
                <c:pt idx="509">
                  <c:v>6231</c:v>
                </c:pt>
                <c:pt idx="510">
                  <c:v>2979</c:v>
                </c:pt>
                <c:pt idx="511">
                  <c:v>3250</c:v>
                </c:pt>
                <c:pt idx="512">
                  <c:v>5955</c:v>
                </c:pt>
                <c:pt idx="513">
                  <c:v>2835</c:v>
                </c:pt>
                <c:pt idx="514">
                  <c:v>5926</c:v>
                </c:pt>
                <c:pt idx="515">
                  <c:v>2917</c:v>
                </c:pt>
                <c:pt idx="516">
                  <c:v>5761</c:v>
                </c:pt>
                <c:pt idx="517">
                  <c:v>2912</c:v>
                </c:pt>
                <c:pt idx="518">
                  <c:v>2687</c:v>
                </c:pt>
                <c:pt idx="519">
                  <c:v>5563</c:v>
                </c:pt>
                <c:pt idx="520">
                  <c:v>2811</c:v>
                </c:pt>
                <c:pt idx="521">
                  <c:v>5393</c:v>
                </c:pt>
                <c:pt idx="522">
                  <c:v>2764</c:v>
                </c:pt>
                <c:pt idx="523">
                  <c:v>5801</c:v>
                </c:pt>
                <c:pt idx="524">
                  <c:v>2891</c:v>
                </c:pt>
                <c:pt idx="525">
                  <c:v>5774</c:v>
                </c:pt>
                <c:pt idx="526">
                  <c:v>2992</c:v>
                </c:pt>
                <c:pt idx="527">
                  <c:v>2753</c:v>
                </c:pt>
                <c:pt idx="528">
                  <c:v>5301</c:v>
                </c:pt>
                <c:pt idx="529">
                  <c:v>2709</c:v>
                </c:pt>
                <c:pt idx="530">
                  <c:v>5379</c:v>
                </c:pt>
                <c:pt idx="531">
                  <c:v>2551</c:v>
                </c:pt>
                <c:pt idx="532">
                  <c:v>5177</c:v>
                </c:pt>
                <c:pt idx="533">
                  <c:v>2703</c:v>
                </c:pt>
                <c:pt idx="534">
                  <c:v>4864</c:v>
                </c:pt>
                <c:pt idx="535">
                  <c:v>5274</c:v>
                </c:pt>
                <c:pt idx="536">
                  <c:v>2567</c:v>
                </c:pt>
                <c:pt idx="537">
                  <c:v>5146</c:v>
                </c:pt>
                <c:pt idx="538">
                  <c:v>2371</c:v>
                </c:pt>
                <c:pt idx="539">
                  <c:v>4925</c:v>
                </c:pt>
                <c:pt idx="540">
                  <c:v>2526</c:v>
                </c:pt>
                <c:pt idx="541">
                  <c:v>5576</c:v>
                </c:pt>
                <c:pt idx="542">
                  <c:v>2686</c:v>
                </c:pt>
                <c:pt idx="543">
                  <c:v>3029</c:v>
                </c:pt>
                <c:pt idx="544">
                  <c:v>6005</c:v>
                </c:pt>
                <c:pt idx="545">
                  <c:v>2882</c:v>
                </c:pt>
                <c:pt idx="546">
                  <c:v>2985</c:v>
                </c:pt>
                <c:pt idx="547">
                  <c:v>5347</c:v>
                </c:pt>
                <c:pt idx="548">
                  <c:v>3256</c:v>
                </c:pt>
                <c:pt idx="549">
                  <c:v>2882</c:v>
                </c:pt>
                <c:pt idx="550">
                  <c:v>3127</c:v>
                </c:pt>
                <c:pt idx="551">
                  <c:v>5760</c:v>
                </c:pt>
                <c:pt idx="552">
                  <c:v>3078</c:v>
                </c:pt>
                <c:pt idx="553">
                  <c:v>2860</c:v>
                </c:pt>
                <c:pt idx="554">
                  <c:v>2839</c:v>
                </c:pt>
                <c:pt idx="555">
                  <c:v>5529</c:v>
                </c:pt>
                <c:pt idx="556">
                  <c:v>3115</c:v>
                </c:pt>
                <c:pt idx="557">
                  <c:v>2879</c:v>
                </c:pt>
                <c:pt idx="558">
                  <c:v>2840</c:v>
                </c:pt>
                <c:pt idx="559">
                  <c:v>3124</c:v>
                </c:pt>
                <c:pt idx="560">
                  <c:v>5706</c:v>
                </c:pt>
                <c:pt idx="561">
                  <c:v>3001</c:v>
                </c:pt>
                <c:pt idx="562">
                  <c:v>2985</c:v>
                </c:pt>
                <c:pt idx="563">
                  <c:v>2768</c:v>
                </c:pt>
                <c:pt idx="564">
                  <c:v>2690</c:v>
                </c:pt>
                <c:pt idx="565">
                  <c:v>2791</c:v>
                </c:pt>
                <c:pt idx="566">
                  <c:v>2693</c:v>
                </c:pt>
                <c:pt idx="567">
                  <c:v>5513</c:v>
                </c:pt>
                <c:pt idx="568">
                  <c:v>3013</c:v>
                </c:pt>
                <c:pt idx="569">
                  <c:v>2999</c:v>
                </c:pt>
                <c:pt idx="570">
                  <c:v>2717</c:v>
                </c:pt>
                <c:pt idx="571">
                  <c:v>2824</c:v>
                </c:pt>
                <c:pt idx="572">
                  <c:v>2800</c:v>
                </c:pt>
                <c:pt idx="573">
                  <c:v>2893</c:v>
                </c:pt>
                <c:pt idx="574">
                  <c:v>2930</c:v>
                </c:pt>
                <c:pt idx="575">
                  <c:v>2594</c:v>
                </c:pt>
                <c:pt idx="576">
                  <c:v>2542</c:v>
                </c:pt>
                <c:pt idx="577">
                  <c:v>2707</c:v>
                </c:pt>
                <c:pt idx="578">
                  <c:v>2679</c:v>
                </c:pt>
                <c:pt idx="579">
                  <c:v>2442</c:v>
                </c:pt>
                <c:pt idx="580">
                  <c:v>4809</c:v>
                </c:pt>
                <c:pt idx="581">
                  <c:v>2327</c:v>
                </c:pt>
                <c:pt idx="582">
                  <c:v>2594</c:v>
                </c:pt>
                <c:pt idx="583">
                  <c:v>2646</c:v>
                </c:pt>
                <c:pt idx="584">
                  <c:v>2629</c:v>
                </c:pt>
                <c:pt idx="585">
                  <c:v>2728</c:v>
                </c:pt>
                <c:pt idx="586">
                  <c:v>2557</c:v>
                </c:pt>
                <c:pt idx="587">
                  <c:v>2741</c:v>
                </c:pt>
                <c:pt idx="588">
                  <c:v>2802</c:v>
                </c:pt>
                <c:pt idx="589">
                  <c:v>2658</c:v>
                </c:pt>
                <c:pt idx="590">
                  <c:v>2643</c:v>
                </c:pt>
                <c:pt idx="591">
                  <c:v>2555</c:v>
                </c:pt>
                <c:pt idx="592">
                  <c:v>2564</c:v>
                </c:pt>
                <c:pt idx="593">
                  <c:v>2569</c:v>
                </c:pt>
                <c:pt idx="594">
                  <c:v>2498</c:v>
                </c:pt>
                <c:pt idx="595">
                  <c:v>2687</c:v>
                </c:pt>
                <c:pt idx="596">
                  <c:v>2592</c:v>
                </c:pt>
                <c:pt idx="597">
                  <c:v>2640</c:v>
                </c:pt>
                <c:pt idx="598">
                  <c:v>2609</c:v>
                </c:pt>
                <c:pt idx="599">
                  <c:v>2813</c:v>
                </c:pt>
                <c:pt idx="600">
                  <c:v>2750</c:v>
                </c:pt>
                <c:pt idx="601">
                  <c:v>2528</c:v>
                </c:pt>
                <c:pt idx="602">
                  <c:v>2573</c:v>
                </c:pt>
                <c:pt idx="603">
                  <c:v>2482</c:v>
                </c:pt>
                <c:pt idx="604">
                  <c:v>2479</c:v>
                </c:pt>
                <c:pt idx="605">
                  <c:v>2471</c:v>
                </c:pt>
                <c:pt idx="606">
                  <c:v>2573</c:v>
                </c:pt>
                <c:pt idx="607">
                  <c:v>2489</c:v>
                </c:pt>
                <c:pt idx="608">
                  <c:v>2629</c:v>
                </c:pt>
                <c:pt idx="609">
                  <c:v>2950</c:v>
                </c:pt>
                <c:pt idx="610">
                  <c:v>3035</c:v>
                </c:pt>
                <c:pt idx="611">
                  <c:v>3315</c:v>
                </c:pt>
                <c:pt idx="612">
                  <c:v>3077</c:v>
                </c:pt>
                <c:pt idx="613">
                  <c:v>3133</c:v>
                </c:pt>
                <c:pt idx="614">
                  <c:v>2860</c:v>
                </c:pt>
                <c:pt idx="615">
                  <c:v>2948</c:v>
                </c:pt>
                <c:pt idx="616">
                  <c:v>3000</c:v>
                </c:pt>
                <c:pt idx="617">
                  <c:v>2821</c:v>
                </c:pt>
                <c:pt idx="618">
                  <c:v>3029</c:v>
                </c:pt>
                <c:pt idx="619">
                  <c:v>2916</c:v>
                </c:pt>
                <c:pt idx="620">
                  <c:v>3098</c:v>
                </c:pt>
                <c:pt idx="621">
                  <c:v>2859</c:v>
                </c:pt>
                <c:pt idx="622">
                  <c:v>3097</c:v>
                </c:pt>
                <c:pt idx="623">
                  <c:v>3320</c:v>
                </c:pt>
                <c:pt idx="624">
                  <c:v>3033</c:v>
                </c:pt>
                <c:pt idx="625">
                  <c:v>2997</c:v>
                </c:pt>
                <c:pt idx="626">
                  <c:v>2975</c:v>
                </c:pt>
                <c:pt idx="627">
                  <c:v>3061</c:v>
                </c:pt>
                <c:pt idx="628">
                  <c:v>3035</c:v>
                </c:pt>
                <c:pt idx="629">
                  <c:v>2947</c:v>
                </c:pt>
                <c:pt idx="630">
                  <c:v>2871</c:v>
                </c:pt>
                <c:pt idx="631">
                  <c:v>2911</c:v>
                </c:pt>
                <c:pt idx="632">
                  <c:v>2857</c:v>
                </c:pt>
                <c:pt idx="633">
                  <c:v>3116</c:v>
                </c:pt>
                <c:pt idx="634">
                  <c:v>3121</c:v>
                </c:pt>
                <c:pt idx="635">
                  <c:v>3262</c:v>
                </c:pt>
                <c:pt idx="636">
                  <c:v>2984</c:v>
                </c:pt>
                <c:pt idx="637">
                  <c:v>3039</c:v>
                </c:pt>
                <c:pt idx="638">
                  <c:v>2858</c:v>
                </c:pt>
                <c:pt idx="639">
                  <c:v>3201</c:v>
                </c:pt>
                <c:pt idx="640">
                  <c:v>3133</c:v>
                </c:pt>
                <c:pt idx="641">
                  <c:v>2801</c:v>
                </c:pt>
                <c:pt idx="642">
                  <c:v>2796</c:v>
                </c:pt>
                <c:pt idx="643">
                  <c:v>2869</c:v>
                </c:pt>
                <c:pt idx="644">
                  <c:v>5698</c:v>
                </c:pt>
                <c:pt idx="645">
                  <c:v>3021</c:v>
                </c:pt>
                <c:pt idx="646">
                  <c:v>2934</c:v>
                </c:pt>
                <c:pt idx="647">
                  <c:v>2807</c:v>
                </c:pt>
                <c:pt idx="648">
                  <c:v>2838</c:v>
                </c:pt>
                <c:pt idx="649">
                  <c:v>2910</c:v>
                </c:pt>
                <c:pt idx="650">
                  <c:v>5912</c:v>
                </c:pt>
                <c:pt idx="651">
                  <c:v>2867</c:v>
                </c:pt>
                <c:pt idx="652">
                  <c:v>3471</c:v>
                </c:pt>
                <c:pt idx="653">
                  <c:v>3466</c:v>
                </c:pt>
                <c:pt idx="654">
                  <c:v>3600</c:v>
                </c:pt>
                <c:pt idx="655">
                  <c:v>3127</c:v>
                </c:pt>
                <c:pt idx="656">
                  <c:v>6121</c:v>
                </c:pt>
                <c:pt idx="657">
                  <c:v>3307</c:v>
                </c:pt>
                <c:pt idx="658">
                  <c:v>3318</c:v>
                </c:pt>
                <c:pt idx="659">
                  <c:v>6862</c:v>
                </c:pt>
                <c:pt idx="660">
                  <c:v>3348</c:v>
                </c:pt>
                <c:pt idx="661">
                  <c:v>6452</c:v>
                </c:pt>
                <c:pt idx="662">
                  <c:v>2938</c:v>
                </c:pt>
                <c:pt idx="663">
                  <c:v>6917</c:v>
                </c:pt>
                <c:pt idx="664">
                  <c:v>3281</c:v>
                </c:pt>
                <c:pt idx="665">
                  <c:v>5491</c:v>
                </c:pt>
                <c:pt idx="666">
                  <c:v>3270</c:v>
                </c:pt>
                <c:pt idx="667">
                  <c:v>6086</c:v>
                </c:pt>
                <c:pt idx="668">
                  <c:v>6119</c:v>
                </c:pt>
                <c:pt idx="669">
                  <c:v>3335</c:v>
                </c:pt>
                <c:pt idx="670">
                  <c:v>6570</c:v>
                </c:pt>
                <c:pt idx="671">
                  <c:v>6944</c:v>
                </c:pt>
                <c:pt idx="672">
                  <c:v>5656</c:v>
                </c:pt>
                <c:pt idx="673">
                  <c:v>2677</c:v>
                </c:pt>
                <c:pt idx="674">
                  <c:v>5151</c:v>
                </c:pt>
                <c:pt idx="675">
                  <c:v>5322</c:v>
                </c:pt>
                <c:pt idx="676">
                  <c:v>2490</c:v>
                </c:pt>
                <c:pt idx="677">
                  <c:v>4799</c:v>
                </c:pt>
                <c:pt idx="678">
                  <c:v>5446</c:v>
                </c:pt>
                <c:pt idx="679">
                  <c:v>4943</c:v>
                </c:pt>
                <c:pt idx="680">
                  <c:v>2686</c:v>
                </c:pt>
                <c:pt idx="681">
                  <c:v>5409</c:v>
                </c:pt>
                <c:pt idx="682">
                  <c:v>5723</c:v>
                </c:pt>
                <c:pt idx="683">
                  <c:v>2740</c:v>
                </c:pt>
                <c:pt idx="684">
                  <c:v>5071</c:v>
                </c:pt>
                <c:pt idx="685">
                  <c:v>5810</c:v>
                </c:pt>
                <c:pt idx="686">
                  <c:v>2540</c:v>
                </c:pt>
                <c:pt idx="687">
                  <c:v>5284</c:v>
                </c:pt>
                <c:pt idx="688">
                  <c:v>5242</c:v>
                </c:pt>
                <c:pt idx="689">
                  <c:v>2594</c:v>
                </c:pt>
                <c:pt idx="690">
                  <c:v>5404</c:v>
                </c:pt>
                <c:pt idx="691">
                  <c:v>5540</c:v>
                </c:pt>
                <c:pt idx="692">
                  <c:v>2590</c:v>
                </c:pt>
                <c:pt idx="693">
                  <c:v>5207</c:v>
                </c:pt>
                <c:pt idx="694">
                  <c:v>2816</c:v>
                </c:pt>
                <c:pt idx="695">
                  <c:v>5475</c:v>
                </c:pt>
                <c:pt idx="696">
                  <c:v>5386</c:v>
                </c:pt>
                <c:pt idx="697">
                  <c:v>2856</c:v>
                </c:pt>
                <c:pt idx="698">
                  <c:v>5286</c:v>
                </c:pt>
                <c:pt idx="699">
                  <c:v>5433</c:v>
                </c:pt>
                <c:pt idx="700">
                  <c:v>2811</c:v>
                </c:pt>
                <c:pt idx="701">
                  <c:v>5026</c:v>
                </c:pt>
                <c:pt idx="702">
                  <c:v>5050</c:v>
                </c:pt>
                <c:pt idx="703">
                  <c:v>2768</c:v>
                </c:pt>
                <c:pt idx="704">
                  <c:v>5039</c:v>
                </c:pt>
                <c:pt idx="705">
                  <c:v>5495</c:v>
                </c:pt>
                <c:pt idx="706">
                  <c:v>2657</c:v>
                </c:pt>
                <c:pt idx="707">
                  <c:v>5710</c:v>
                </c:pt>
                <c:pt idx="708">
                  <c:v>5385</c:v>
                </c:pt>
                <c:pt idx="709">
                  <c:v>2728</c:v>
                </c:pt>
                <c:pt idx="710">
                  <c:v>5528</c:v>
                </c:pt>
                <c:pt idx="711">
                  <c:v>2856</c:v>
                </c:pt>
                <c:pt idx="712">
                  <c:v>5730</c:v>
                </c:pt>
                <c:pt idx="713">
                  <c:v>5717</c:v>
                </c:pt>
                <c:pt idx="714">
                  <c:v>2822</c:v>
                </c:pt>
                <c:pt idx="715">
                  <c:v>5438</c:v>
                </c:pt>
                <c:pt idx="716">
                  <c:v>2890</c:v>
                </c:pt>
                <c:pt idx="717">
                  <c:v>5383</c:v>
                </c:pt>
                <c:pt idx="718">
                  <c:v>2814</c:v>
                </c:pt>
                <c:pt idx="719">
                  <c:v>5695</c:v>
                </c:pt>
                <c:pt idx="720">
                  <c:v>5449</c:v>
                </c:pt>
                <c:pt idx="721">
                  <c:v>2717</c:v>
                </c:pt>
                <c:pt idx="722">
                  <c:v>5485</c:v>
                </c:pt>
                <c:pt idx="723">
                  <c:v>5490</c:v>
                </c:pt>
                <c:pt idx="724">
                  <c:v>2745</c:v>
                </c:pt>
                <c:pt idx="725">
                  <c:v>5329</c:v>
                </c:pt>
                <c:pt idx="726">
                  <c:v>2543</c:v>
                </c:pt>
                <c:pt idx="727">
                  <c:v>5121</c:v>
                </c:pt>
                <c:pt idx="728">
                  <c:v>4833</c:v>
                </c:pt>
                <c:pt idx="729">
                  <c:v>2520</c:v>
                </c:pt>
                <c:pt idx="730">
                  <c:v>4998</c:v>
                </c:pt>
                <c:pt idx="731">
                  <c:v>4969</c:v>
                </c:pt>
                <c:pt idx="732">
                  <c:v>2583</c:v>
                </c:pt>
                <c:pt idx="733">
                  <c:v>4788</c:v>
                </c:pt>
                <c:pt idx="734">
                  <c:v>4798</c:v>
                </c:pt>
                <c:pt idx="735">
                  <c:v>4715</c:v>
                </c:pt>
                <c:pt idx="736">
                  <c:v>2482</c:v>
                </c:pt>
                <c:pt idx="737">
                  <c:v>2811</c:v>
                </c:pt>
                <c:pt idx="738">
                  <c:v>3163</c:v>
                </c:pt>
                <c:pt idx="739">
                  <c:v>1519</c:v>
                </c:pt>
                <c:pt idx="740">
                  <c:v>2920</c:v>
                </c:pt>
                <c:pt idx="741">
                  <c:v>3118</c:v>
                </c:pt>
                <c:pt idx="742">
                  <c:v>1549</c:v>
                </c:pt>
                <c:pt idx="743">
                  <c:v>3483</c:v>
                </c:pt>
                <c:pt idx="744">
                  <c:v>3346</c:v>
                </c:pt>
                <c:pt idx="745">
                  <c:v>1536</c:v>
                </c:pt>
                <c:pt idx="746">
                  <c:v>3630</c:v>
                </c:pt>
                <c:pt idx="747">
                  <c:v>2385</c:v>
                </c:pt>
                <c:pt idx="748">
                  <c:v>5177</c:v>
                </c:pt>
                <c:pt idx="749">
                  <c:v>401</c:v>
                </c:pt>
                <c:pt idx="750">
                  <c:v>182</c:v>
                </c:pt>
                <c:pt idx="751">
                  <c:v>407</c:v>
                </c:pt>
                <c:pt idx="752">
                  <c:v>192</c:v>
                </c:pt>
                <c:pt idx="753">
                  <c:v>395</c:v>
                </c:pt>
                <c:pt idx="754">
                  <c:v>402</c:v>
                </c:pt>
                <c:pt idx="755">
                  <c:v>200</c:v>
                </c:pt>
                <c:pt idx="756">
                  <c:v>379</c:v>
                </c:pt>
                <c:pt idx="757">
                  <c:v>242</c:v>
                </c:pt>
                <c:pt idx="758">
                  <c:v>432</c:v>
                </c:pt>
                <c:pt idx="759">
                  <c:v>377</c:v>
                </c:pt>
                <c:pt idx="760">
                  <c:v>286</c:v>
                </c:pt>
                <c:pt idx="761">
                  <c:v>419</c:v>
                </c:pt>
                <c:pt idx="762">
                  <c:v>222</c:v>
                </c:pt>
                <c:pt idx="763">
                  <c:v>451</c:v>
                </c:pt>
                <c:pt idx="764">
                  <c:v>223</c:v>
                </c:pt>
                <c:pt idx="765">
                  <c:v>313</c:v>
                </c:pt>
                <c:pt idx="766">
                  <c:v>543</c:v>
                </c:pt>
                <c:pt idx="767">
                  <c:v>280</c:v>
                </c:pt>
                <c:pt idx="768">
                  <c:v>431</c:v>
                </c:pt>
                <c:pt idx="769">
                  <c:v>242</c:v>
                </c:pt>
                <c:pt idx="770">
                  <c:v>447</c:v>
                </c:pt>
                <c:pt idx="771">
                  <c:v>281</c:v>
                </c:pt>
                <c:pt idx="772">
                  <c:v>961</c:v>
                </c:pt>
                <c:pt idx="773">
                  <c:v>658</c:v>
                </c:pt>
                <c:pt idx="774">
                  <c:v>1466</c:v>
                </c:pt>
                <c:pt idx="775">
                  <c:v>1043</c:v>
                </c:pt>
                <c:pt idx="776">
                  <c:v>628</c:v>
                </c:pt>
                <c:pt idx="777">
                  <c:v>1025</c:v>
                </c:pt>
                <c:pt idx="778">
                  <c:v>502</c:v>
                </c:pt>
                <c:pt idx="779">
                  <c:v>1047</c:v>
                </c:pt>
                <c:pt idx="780">
                  <c:v>518</c:v>
                </c:pt>
                <c:pt idx="781">
                  <c:v>1065</c:v>
                </c:pt>
                <c:pt idx="782">
                  <c:v>444</c:v>
                </c:pt>
                <c:pt idx="783">
                  <c:v>1109</c:v>
                </c:pt>
                <c:pt idx="784">
                  <c:v>490</c:v>
                </c:pt>
                <c:pt idx="785">
                  <c:v>461</c:v>
                </c:pt>
                <c:pt idx="786">
                  <c:v>926</c:v>
                </c:pt>
                <c:pt idx="787">
                  <c:v>900</c:v>
                </c:pt>
                <c:pt idx="788">
                  <c:v>442</c:v>
                </c:pt>
                <c:pt idx="789">
                  <c:v>4899</c:v>
                </c:pt>
                <c:pt idx="790">
                  <c:v>2635</c:v>
                </c:pt>
                <c:pt idx="791">
                  <c:v>4549</c:v>
                </c:pt>
                <c:pt idx="792">
                  <c:v>2478</c:v>
                </c:pt>
                <c:pt idx="793">
                  <c:v>5335</c:v>
                </c:pt>
                <c:pt idx="794">
                  <c:v>2647</c:v>
                </c:pt>
                <c:pt idx="795">
                  <c:v>5701</c:v>
                </c:pt>
                <c:pt idx="796">
                  <c:v>3208</c:v>
                </c:pt>
                <c:pt idx="797">
                  <c:v>2842</c:v>
                </c:pt>
                <c:pt idx="798">
                  <c:v>5409</c:v>
                </c:pt>
                <c:pt idx="799">
                  <c:v>2938</c:v>
                </c:pt>
                <c:pt idx="800">
                  <c:v>5894</c:v>
                </c:pt>
                <c:pt idx="801">
                  <c:v>2514</c:v>
                </c:pt>
                <c:pt idx="802">
                  <c:v>2833</c:v>
                </c:pt>
                <c:pt idx="803">
                  <c:v>5600</c:v>
                </c:pt>
                <c:pt idx="804">
                  <c:v>2403</c:v>
                </c:pt>
                <c:pt idx="805">
                  <c:v>4844</c:v>
                </c:pt>
                <c:pt idx="806">
                  <c:v>2541</c:v>
                </c:pt>
                <c:pt idx="807">
                  <c:v>4551</c:v>
                </c:pt>
                <c:pt idx="808">
                  <c:v>2645</c:v>
                </c:pt>
                <c:pt idx="809">
                  <c:v>2730</c:v>
                </c:pt>
                <c:pt idx="810">
                  <c:v>4994</c:v>
                </c:pt>
                <c:pt idx="811">
                  <c:v>2523</c:v>
                </c:pt>
                <c:pt idx="812">
                  <c:v>5223</c:v>
                </c:pt>
                <c:pt idx="813">
                  <c:v>2713</c:v>
                </c:pt>
                <c:pt idx="814">
                  <c:v>5706</c:v>
                </c:pt>
                <c:pt idx="815">
                  <c:v>2549</c:v>
                </c:pt>
                <c:pt idx="816">
                  <c:v>4904</c:v>
                </c:pt>
                <c:pt idx="817">
                  <c:v>2499</c:v>
                </c:pt>
                <c:pt idx="818">
                  <c:v>4276</c:v>
                </c:pt>
                <c:pt idx="819">
                  <c:v>2086</c:v>
                </c:pt>
                <c:pt idx="820">
                  <c:v>3943</c:v>
                </c:pt>
                <c:pt idx="821">
                  <c:v>2065</c:v>
                </c:pt>
                <c:pt idx="822">
                  <c:v>4898</c:v>
                </c:pt>
                <c:pt idx="823">
                  <c:v>2236</c:v>
                </c:pt>
                <c:pt idx="824">
                  <c:v>4413</c:v>
                </c:pt>
                <c:pt idx="825">
                  <c:v>2606</c:v>
                </c:pt>
                <c:pt idx="826">
                  <c:v>4602</c:v>
                </c:pt>
                <c:pt idx="827">
                  <c:v>2327</c:v>
                </c:pt>
                <c:pt idx="828">
                  <c:v>4729</c:v>
                </c:pt>
                <c:pt idx="829">
                  <c:v>2366</c:v>
                </c:pt>
                <c:pt idx="830">
                  <c:v>4774</c:v>
                </c:pt>
                <c:pt idx="831">
                  <c:v>2568</c:v>
                </c:pt>
                <c:pt idx="832">
                  <c:v>5846</c:v>
                </c:pt>
                <c:pt idx="833">
                  <c:v>2881</c:v>
                </c:pt>
                <c:pt idx="834">
                  <c:v>2786</c:v>
                </c:pt>
                <c:pt idx="835">
                  <c:v>2603</c:v>
                </c:pt>
                <c:pt idx="836">
                  <c:v>2617</c:v>
                </c:pt>
                <c:pt idx="837">
                  <c:v>5374</c:v>
                </c:pt>
                <c:pt idx="838">
                  <c:v>2513</c:v>
                </c:pt>
                <c:pt idx="839">
                  <c:v>2454</c:v>
                </c:pt>
                <c:pt idx="840">
                  <c:v>4429</c:v>
                </c:pt>
                <c:pt idx="841">
                  <c:v>2086</c:v>
                </c:pt>
                <c:pt idx="842">
                  <c:v>4758</c:v>
                </c:pt>
                <c:pt idx="843">
                  <c:v>2342</c:v>
                </c:pt>
                <c:pt idx="844">
                  <c:v>2291</c:v>
                </c:pt>
                <c:pt idx="845">
                  <c:v>2301</c:v>
                </c:pt>
                <c:pt idx="846">
                  <c:v>4223</c:v>
                </c:pt>
                <c:pt idx="847">
                  <c:v>1979</c:v>
                </c:pt>
                <c:pt idx="848">
                  <c:v>1767</c:v>
                </c:pt>
                <c:pt idx="849">
                  <c:v>1956</c:v>
                </c:pt>
                <c:pt idx="850">
                  <c:v>3712</c:v>
                </c:pt>
                <c:pt idx="851">
                  <c:v>1907</c:v>
                </c:pt>
                <c:pt idx="852">
                  <c:v>2008</c:v>
                </c:pt>
                <c:pt idx="853">
                  <c:v>1707</c:v>
                </c:pt>
                <c:pt idx="854">
                  <c:v>3798</c:v>
                </c:pt>
                <c:pt idx="855">
                  <c:v>2002</c:v>
                </c:pt>
                <c:pt idx="856">
                  <c:v>1885</c:v>
                </c:pt>
                <c:pt idx="857">
                  <c:v>1832</c:v>
                </c:pt>
                <c:pt idx="858">
                  <c:v>1926</c:v>
                </c:pt>
                <c:pt idx="859">
                  <c:v>1790</c:v>
                </c:pt>
                <c:pt idx="860">
                  <c:v>1602</c:v>
                </c:pt>
                <c:pt idx="861">
                  <c:v>1657</c:v>
                </c:pt>
                <c:pt idx="862">
                  <c:v>1857</c:v>
                </c:pt>
                <c:pt idx="863">
                  <c:v>1901</c:v>
                </c:pt>
                <c:pt idx="864">
                  <c:v>3233</c:v>
                </c:pt>
                <c:pt idx="865">
                  <c:v>1834</c:v>
                </c:pt>
                <c:pt idx="866">
                  <c:v>1898</c:v>
                </c:pt>
                <c:pt idx="867">
                  <c:v>1776</c:v>
                </c:pt>
                <c:pt idx="868">
                  <c:v>1788</c:v>
                </c:pt>
                <c:pt idx="869">
                  <c:v>1535</c:v>
                </c:pt>
                <c:pt idx="870">
                  <c:v>1734</c:v>
                </c:pt>
                <c:pt idx="871">
                  <c:v>1649</c:v>
                </c:pt>
                <c:pt idx="872">
                  <c:v>1730</c:v>
                </c:pt>
                <c:pt idx="873">
                  <c:v>1790</c:v>
                </c:pt>
                <c:pt idx="874">
                  <c:v>1519</c:v>
                </c:pt>
                <c:pt idx="875">
                  <c:v>1821</c:v>
                </c:pt>
                <c:pt idx="876">
                  <c:v>1579</c:v>
                </c:pt>
                <c:pt idx="877">
                  <c:v>1720</c:v>
                </c:pt>
                <c:pt idx="878">
                  <c:v>1741</c:v>
                </c:pt>
                <c:pt idx="879">
                  <c:v>1825</c:v>
                </c:pt>
                <c:pt idx="880">
                  <c:v>1748</c:v>
                </c:pt>
                <c:pt idx="881">
                  <c:v>1596</c:v>
                </c:pt>
                <c:pt idx="882">
                  <c:v>1538</c:v>
                </c:pt>
                <c:pt idx="883">
                  <c:v>1729</c:v>
                </c:pt>
                <c:pt idx="884">
                  <c:v>1586</c:v>
                </c:pt>
                <c:pt idx="885">
                  <c:v>1694</c:v>
                </c:pt>
                <c:pt idx="886">
                  <c:v>1683</c:v>
                </c:pt>
                <c:pt idx="887">
                  <c:v>2004</c:v>
                </c:pt>
                <c:pt idx="888">
                  <c:v>1614</c:v>
                </c:pt>
                <c:pt idx="889">
                  <c:v>1533</c:v>
                </c:pt>
                <c:pt idx="890">
                  <c:v>1743</c:v>
                </c:pt>
                <c:pt idx="891">
                  <c:v>1551</c:v>
                </c:pt>
                <c:pt idx="892">
                  <c:v>1595</c:v>
                </c:pt>
                <c:pt idx="893">
                  <c:v>1452</c:v>
                </c:pt>
                <c:pt idx="894">
                  <c:v>1747</c:v>
                </c:pt>
                <c:pt idx="895">
                  <c:v>1586</c:v>
                </c:pt>
                <c:pt idx="896">
                  <c:v>1870</c:v>
                </c:pt>
                <c:pt idx="897">
                  <c:v>1807</c:v>
                </c:pt>
                <c:pt idx="898">
                  <c:v>1492</c:v>
                </c:pt>
                <c:pt idx="899">
                  <c:v>1646</c:v>
                </c:pt>
                <c:pt idx="900">
                  <c:v>1562</c:v>
                </c:pt>
                <c:pt idx="901">
                  <c:v>1591</c:v>
                </c:pt>
                <c:pt idx="902">
                  <c:v>1480</c:v>
                </c:pt>
                <c:pt idx="903">
                  <c:v>1440</c:v>
                </c:pt>
                <c:pt idx="904">
                  <c:v>1572</c:v>
                </c:pt>
                <c:pt idx="905">
                  <c:v>1348</c:v>
                </c:pt>
                <c:pt idx="906">
                  <c:v>1530</c:v>
                </c:pt>
                <c:pt idx="907">
                  <c:v>1588</c:v>
                </c:pt>
                <c:pt idx="908">
                  <c:v>1561</c:v>
                </c:pt>
                <c:pt idx="909">
                  <c:v>1411</c:v>
                </c:pt>
                <c:pt idx="910">
                  <c:v>1479</c:v>
                </c:pt>
                <c:pt idx="911">
                  <c:v>1834</c:v>
                </c:pt>
                <c:pt idx="912">
                  <c:v>1620</c:v>
                </c:pt>
                <c:pt idx="913">
                  <c:v>1462</c:v>
                </c:pt>
                <c:pt idx="914">
                  <c:v>1578</c:v>
                </c:pt>
                <c:pt idx="915">
                  <c:v>1424</c:v>
                </c:pt>
                <c:pt idx="916">
                  <c:v>1450</c:v>
                </c:pt>
                <c:pt idx="917">
                  <c:v>1638</c:v>
                </c:pt>
                <c:pt idx="918">
                  <c:v>1463</c:v>
                </c:pt>
                <c:pt idx="919">
                  <c:v>1564</c:v>
                </c:pt>
                <c:pt idx="920">
                  <c:v>1454</c:v>
                </c:pt>
                <c:pt idx="921">
                  <c:v>1524</c:v>
                </c:pt>
                <c:pt idx="922">
                  <c:v>1471</c:v>
                </c:pt>
                <c:pt idx="923">
                  <c:v>1812</c:v>
                </c:pt>
                <c:pt idx="924">
                  <c:v>1644</c:v>
                </c:pt>
                <c:pt idx="925">
                  <c:v>1556</c:v>
                </c:pt>
                <c:pt idx="926">
                  <c:v>1507</c:v>
                </c:pt>
                <c:pt idx="927">
                  <c:v>1734</c:v>
                </c:pt>
                <c:pt idx="928">
                  <c:v>1564</c:v>
                </c:pt>
                <c:pt idx="929">
                  <c:v>1547</c:v>
                </c:pt>
                <c:pt idx="930">
                  <c:v>1599</c:v>
                </c:pt>
                <c:pt idx="931">
                  <c:v>3198</c:v>
                </c:pt>
                <c:pt idx="932">
                  <c:v>1752</c:v>
                </c:pt>
                <c:pt idx="933">
                  <c:v>1845</c:v>
                </c:pt>
                <c:pt idx="934">
                  <c:v>1762</c:v>
                </c:pt>
                <c:pt idx="935">
                  <c:v>1794</c:v>
                </c:pt>
                <c:pt idx="936">
                  <c:v>1624</c:v>
                </c:pt>
                <c:pt idx="937">
                  <c:v>1775</c:v>
                </c:pt>
                <c:pt idx="938">
                  <c:v>1608</c:v>
                </c:pt>
                <c:pt idx="939">
                  <c:v>3588</c:v>
                </c:pt>
                <c:pt idx="940">
                  <c:v>1780</c:v>
                </c:pt>
                <c:pt idx="941">
                  <c:v>1907</c:v>
                </c:pt>
                <c:pt idx="942">
                  <c:v>2062</c:v>
                </c:pt>
                <c:pt idx="943">
                  <c:v>3788</c:v>
                </c:pt>
                <c:pt idx="944">
                  <c:v>1886</c:v>
                </c:pt>
                <c:pt idx="945">
                  <c:v>2302</c:v>
                </c:pt>
                <c:pt idx="946">
                  <c:v>4266</c:v>
                </c:pt>
                <c:pt idx="947">
                  <c:v>2345</c:v>
                </c:pt>
                <c:pt idx="948">
                  <c:v>4610</c:v>
                </c:pt>
                <c:pt idx="949">
                  <c:v>2370</c:v>
                </c:pt>
                <c:pt idx="950">
                  <c:v>4818</c:v>
                </c:pt>
                <c:pt idx="951">
                  <c:v>2240</c:v>
                </c:pt>
                <c:pt idx="952">
                  <c:v>4442</c:v>
                </c:pt>
                <c:pt idx="953">
                  <c:v>2323</c:v>
                </c:pt>
                <c:pt idx="954">
                  <c:v>4373</c:v>
                </c:pt>
                <c:pt idx="955">
                  <c:v>4035</c:v>
                </c:pt>
                <c:pt idx="956">
                  <c:v>1998</c:v>
                </c:pt>
                <c:pt idx="957">
                  <c:v>4318</c:v>
                </c:pt>
                <c:pt idx="958">
                  <c:v>4752</c:v>
                </c:pt>
                <c:pt idx="959">
                  <c:v>5449</c:v>
                </c:pt>
                <c:pt idx="960">
                  <c:v>4549</c:v>
                </c:pt>
                <c:pt idx="961">
                  <c:v>2240</c:v>
                </c:pt>
                <c:pt idx="962">
                  <c:v>4743</c:v>
                </c:pt>
                <c:pt idx="963">
                  <c:v>5048</c:v>
                </c:pt>
                <c:pt idx="964">
                  <c:v>2553</c:v>
                </c:pt>
                <c:pt idx="965">
                  <c:v>4931</c:v>
                </c:pt>
                <c:pt idx="966">
                  <c:v>5032</c:v>
                </c:pt>
                <c:pt idx="967">
                  <c:v>4801</c:v>
                </c:pt>
                <c:pt idx="968">
                  <c:v>2304</c:v>
                </c:pt>
                <c:pt idx="969">
                  <c:v>4517</c:v>
                </c:pt>
                <c:pt idx="970">
                  <c:v>4869</c:v>
                </c:pt>
                <c:pt idx="971">
                  <c:v>4919</c:v>
                </c:pt>
                <c:pt idx="972">
                  <c:v>2530</c:v>
                </c:pt>
                <c:pt idx="973">
                  <c:v>4644</c:v>
                </c:pt>
                <c:pt idx="974">
                  <c:v>4352</c:v>
                </c:pt>
                <c:pt idx="975">
                  <c:v>4578</c:v>
                </c:pt>
                <c:pt idx="976">
                  <c:v>2240</c:v>
                </c:pt>
                <c:pt idx="977">
                  <c:v>4854</c:v>
                </c:pt>
                <c:pt idx="978">
                  <c:v>4492</c:v>
                </c:pt>
                <c:pt idx="979">
                  <c:v>4677</c:v>
                </c:pt>
                <c:pt idx="980">
                  <c:v>2402</c:v>
                </c:pt>
                <c:pt idx="981">
                  <c:v>4708</c:v>
                </c:pt>
                <c:pt idx="982">
                  <c:v>4817</c:v>
                </c:pt>
                <c:pt idx="983">
                  <c:v>2615</c:v>
                </c:pt>
                <c:pt idx="984">
                  <c:v>5155</c:v>
                </c:pt>
                <c:pt idx="985">
                  <c:v>2644</c:v>
                </c:pt>
                <c:pt idx="986">
                  <c:v>4480</c:v>
                </c:pt>
                <c:pt idx="987">
                  <c:v>4311</c:v>
                </c:pt>
                <c:pt idx="988">
                  <c:v>4918</c:v>
                </c:pt>
                <c:pt idx="989">
                  <c:v>2502</c:v>
                </c:pt>
                <c:pt idx="990">
                  <c:v>4816</c:v>
                </c:pt>
                <c:pt idx="991">
                  <c:v>4717</c:v>
                </c:pt>
                <c:pt idx="992">
                  <c:v>2373</c:v>
                </c:pt>
                <c:pt idx="993">
                  <c:v>4443</c:v>
                </c:pt>
                <c:pt idx="994">
                  <c:v>5039</c:v>
                </c:pt>
                <c:pt idx="995">
                  <c:v>2633</c:v>
                </c:pt>
                <c:pt idx="996">
                  <c:v>4525</c:v>
                </c:pt>
                <c:pt idx="997">
                  <c:v>2519</c:v>
                </c:pt>
                <c:pt idx="998">
                  <c:v>4934</c:v>
                </c:pt>
                <c:pt idx="999">
                  <c:v>4660</c:v>
                </c:pt>
                <c:pt idx="1000">
                  <c:v>2421</c:v>
                </c:pt>
                <c:pt idx="1001">
                  <c:v>4609</c:v>
                </c:pt>
                <c:pt idx="1002">
                  <c:v>4989</c:v>
                </c:pt>
                <c:pt idx="1003">
                  <c:v>2384</c:v>
                </c:pt>
                <c:pt idx="1004">
                  <c:v>5103</c:v>
                </c:pt>
                <c:pt idx="1005">
                  <c:v>2645</c:v>
                </c:pt>
                <c:pt idx="1006">
                  <c:v>4949</c:v>
                </c:pt>
                <c:pt idx="1007">
                  <c:v>4671</c:v>
                </c:pt>
                <c:pt idx="1008">
                  <c:v>2287</c:v>
                </c:pt>
                <c:pt idx="1009">
                  <c:v>4948</c:v>
                </c:pt>
                <c:pt idx="1010">
                  <c:v>4091</c:v>
                </c:pt>
                <c:pt idx="1011">
                  <c:v>2316</c:v>
                </c:pt>
                <c:pt idx="1012">
                  <c:v>4361</c:v>
                </c:pt>
                <c:pt idx="1013">
                  <c:v>4212</c:v>
                </c:pt>
                <c:pt idx="1014">
                  <c:v>4278</c:v>
                </c:pt>
                <c:pt idx="1015">
                  <c:v>2185</c:v>
                </c:pt>
                <c:pt idx="1016">
                  <c:v>4509</c:v>
                </c:pt>
                <c:pt idx="1017">
                  <c:v>4347</c:v>
                </c:pt>
                <c:pt idx="1018">
                  <c:v>2343</c:v>
                </c:pt>
                <c:pt idx="1019">
                  <c:v>4740</c:v>
                </c:pt>
                <c:pt idx="1020">
                  <c:v>4364</c:v>
                </c:pt>
                <c:pt idx="1021">
                  <c:v>2216</c:v>
                </c:pt>
                <c:pt idx="1022">
                  <c:v>4652</c:v>
                </c:pt>
                <c:pt idx="1023">
                  <c:v>4636</c:v>
                </c:pt>
                <c:pt idx="1024">
                  <c:v>2390</c:v>
                </c:pt>
                <c:pt idx="1025">
                  <c:v>4858</c:v>
                </c:pt>
                <c:pt idx="1026">
                  <c:v>3988</c:v>
                </c:pt>
                <c:pt idx="1027">
                  <c:v>2236</c:v>
                </c:pt>
                <c:pt idx="1028">
                  <c:v>4248</c:v>
                </c:pt>
                <c:pt idx="1029">
                  <c:v>4667</c:v>
                </c:pt>
                <c:pt idx="1030">
                  <c:v>2039</c:v>
                </c:pt>
                <c:pt idx="1031">
                  <c:v>4678</c:v>
                </c:pt>
                <c:pt idx="1032">
                  <c:v>5299</c:v>
                </c:pt>
                <c:pt idx="1033">
                  <c:v>2602</c:v>
                </c:pt>
                <c:pt idx="1034">
                  <c:v>5057</c:v>
                </c:pt>
                <c:pt idx="1035">
                  <c:v>2599</c:v>
                </c:pt>
                <c:pt idx="1036">
                  <c:v>5131</c:v>
                </c:pt>
                <c:pt idx="1037">
                  <c:v>2358</c:v>
                </c:pt>
                <c:pt idx="1038">
                  <c:v>4988</c:v>
                </c:pt>
                <c:pt idx="1039">
                  <c:v>5081</c:v>
                </c:pt>
                <c:pt idx="1040">
                  <c:v>2467</c:v>
                </c:pt>
                <c:pt idx="1041">
                  <c:v>4572</c:v>
                </c:pt>
                <c:pt idx="1042">
                  <c:v>2325</c:v>
                </c:pt>
                <c:pt idx="1043">
                  <c:v>5348</c:v>
                </c:pt>
                <c:pt idx="1044">
                  <c:v>4677</c:v>
                </c:pt>
                <c:pt idx="1045">
                  <c:v>2422</c:v>
                </c:pt>
                <c:pt idx="1046">
                  <c:v>4395</c:v>
                </c:pt>
                <c:pt idx="1047">
                  <c:v>4788</c:v>
                </c:pt>
                <c:pt idx="1048">
                  <c:v>2249</c:v>
                </c:pt>
                <c:pt idx="1049">
                  <c:v>4901</c:v>
                </c:pt>
                <c:pt idx="1050">
                  <c:v>2384</c:v>
                </c:pt>
                <c:pt idx="1051">
                  <c:v>5148</c:v>
                </c:pt>
                <c:pt idx="1052">
                  <c:v>2318</c:v>
                </c:pt>
                <c:pt idx="1053">
                  <c:v>4577</c:v>
                </c:pt>
                <c:pt idx="1054">
                  <c:v>2543</c:v>
                </c:pt>
                <c:pt idx="1055">
                  <c:v>4677</c:v>
                </c:pt>
                <c:pt idx="1056">
                  <c:v>4469</c:v>
                </c:pt>
                <c:pt idx="1057">
                  <c:v>4793</c:v>
                </c:pt>
                <c:pt idx="1058">
                  <c:v>2432</c:v>
                </c:pt>
                <c:pt idx="1059">
                  <c:v>4637</c:v>
                </c:pt>
                <c:pt idx="1060">
                  <c:v>2198</c:v>
                </c:pt>
                <c:pt idx="1061">
                  <c:v>4520</c:v>
                </c:pt>
                <c:pt idx="1062">
                  <c:v>4620</c:v>
                </c:pt>
                <c:pt idx="1063">
                  <c:v>2390</c:v>
                </c:pt>
                <c:pt idx="1064">
                  <c:v>4845</c:v>
                </c:pt>
                <c:pt idx="1065">
                  <c:v>2179</c:v>
                </c:pt>
                <c:pt idx="1066">
                  <c:v>4771</c:v>
                </c:pt>
                <c:pt idx="1067">
                  <c:v>2336</c:v>
                </c:pt>
                <c:pt idx="1068">
                  <c:v>3791</c:v>
                </c:pt>
                <c:pt idx="1069">
                  <c:v>4577</c:v>
                </c:pt>
                <c:pt idx="1070">
                  <c:v>2111</c:v>
                </c:pt>
                <c:pt idx="1071">
                  <c:v>4224</c:v>
                </c:pt>
                <c:pt idx="1072">
                  <c:v>2377</c:v>
                </c:pt>
                <c:pt idx="1073">
                  <c:v>4079</c:v>
                </c:pt>
                <c:pt idx="1074">
                  <c:v>2143</c:v>
                </c:pt>
                <c:pt idx="1075">
                  <c:v>4343</c:v>
                </c:pt>
                <c:pt idx="1076">
                  <c:v>2087</c:v>
                </c:pt>
                <c:pt idx="1077">
                  <c:v>4389</c:v>
                </c:pt>
                <c:pt idx="1078">
                  <c:v>2076</c:v>
                </c:pt>
                <c:pt idx="1079">
                  <c:v>4412</c:v>
                </c:pt>
                <c:pt idx="1080">
                  <c:v>1781</c:v>
                </c:pt>
                <c:pt idx="1081">
                  <c:v>4168</c:v>
                </c:pt>
                <c:pt idx="1082">
                  <c:v>2050</c:v>
                </c:pt>
                <c:pt idx="1083">
                  <c:v>4586</c:v>
                </c:pt>
                <c:pt idx="1084">
                  <c:v>2285</c:v>
                </c:pt>
                <c:pt idx="1085">
                  <c:v>4427</c:v>
                </c:pt>
                <c:pt idx="1086">
                  <c:v>2284</c:v>
                </c:pt>
                <c:pt idx="1087">
                  <c:v>4649</c:v>
                </c:pt>
                <c:pt idx="1088">
                  <c:v>2424</c:v>
                </c:pt>
                <c:pt idx="1089">
                  <c:v>4546</c:v>
                </c:pt>
                <c:pt idx="1090">
                  <c:v>2113</c:v>
                </c:pt>
                <c:pt idx="1091">
                  <c:v>4442</c:v>
                </c:pt>
                <c:pt idx="1092">
                  <c:v>2095</c:v>
                </c:pt>
                <c:pt idx="1093">
                  <c:v>4404</c:v>
                </c:pt>
                <c:pt idx="1094">
                  <c:v>2042</c:v>
                </c:pt>
                <c:pt idx="1095">
                  <c:v>4077</c:v>
                </c:pt>
                <c:pt idx="1096">
                  <c:v>2411</c:v>
                </c:pt>
                <c:pt idx="1097">
                  <c:v>2227</c:v>
                </c:pt>
                <c:pt idx="1098">
                  <c:v>4377</c:v>
                </c:pt>
                <c:pt idx="1099">
                  <c:v>2181</c:v>
                </c:pt>
                <c:pt idx="1100">
                  <c:v>3997</c:v>
                </c:pt>
                <c:pt idx="1101">
                  <c:v>4119</c:v>
                </c:pt>
                <c:pt idx="1102">
                  <c:v>2076</c:v>
                </c:pt>
                <c:pt idx="1103">
                  <c:v>4088</c:v>
                </c:pt>
                <c:pt idx="1104">
                  <c:v>2053</c:v>
                </c:pt>
                <c:pt idx="1105">
                  <c:v>3865</c:v>
                </c:pt>
                <c:pt idx="1106">
                  <c:v>1962</c:v>
                </c:pt>
                <c:pt idx="1107">
                  <c:v>4147</c:v>
                </c:pt>
                <c:pt idx="1108">
                  <c:v>4309</c:v>
                </c:pt>
                <c:pt idx="1109">
                  <c:v>2313</c:v>
                </c:pt>
                <c:pt idx="1110">
                  <c:v>5124</c:v>
                </c:pt>
                <c:pt idx="1111">
                  <c:v>2584</c:v>
                </c:pt>
                <c:pt idx="1112">
                  <c:v>5510</c:v>
                </c:pt>
                <c:pt idx="1113">
                  <c:v>2732</c:v>
                </c:pt>
                <c:pt idx="1114">
                  <c:v>2540</c:v>
                </c:pt>
                <c:pt idx="1115">
                  <c:v>5078</c:v>
                </c:pt>
                <c:pt idx="1116">
                  <c:v>2446</c:v>
                </c:pt>
                <c:pt idx="1117">
                  <c:v>5440</c:v>
                </c:pt>
                <c:pt idx="1118">
                  <c:v>2657</c:v>
                </c:pt>
                <c:pt idx="1119">
                  <c:v>2848</c:v>
                </c:pt>
                <c:pt idx="1120">
                  <c:v>5663</c:v>
                </c:pt>
                <c:pt idx="1121">
                  <c:v>2977</c:v>
                </c:pt>
                <c:pt idx="1122">
                  <c:v>2805</c:v>
                </c:pt>
                <c:pt idx="1123">
                  <c:v>2756</c:v>
                </c:pt>
                <c:pt idx="1124">
                  <c:v>3054</c:v>
                </c:pt>
                <c:pt idx="1125">
                  <c:v>3232</c:v>
                </c:pt>
                <c:pt idx="1126">
                  <c:v>5445</c:v>
                </c:pt>
                <c:pt idx="1127">
                  <c:v>2530</c:v>
                </c:pt>
                <c:pt idx="1128">
                  <c:v>2840</c:v>
                </c:pt>
                <c:pt idx="1129">
                  <c:v>5214</c:v>
                </c:pt>
                <c:pt idx="1130">
                  <c:v>2571</c:v>
                </c:pt>
                <c:pt idx="1131">
                  <c:v>2561</c:v>
                </c:pt>
                <c:pt idx="1132">
                  <c:v>5202</c:v>
                </c:pt>
                <c:pt idx="1133">
                  <c:v>2348</c:v>
                </c:pt>
                <c:pt idx="1134">
                  <c:v>2803</c:v>
                </c:pt>
                <c:pt idx="1135">
                  <c:v>2630</c:v>
                </c:pt>
                <c:pt idx="1136">
                  <c:v>2256</c:v>
                </c:pt>
                <c:pt idx="1137">
                  <c:v>4200</c:v>
                </c:pt>
                <c:pt idx="1138">
                  <c:v>1949</c:v>
                </c:pt>
                <c:pt idx="1139">
                  <c:v>2079</c:v>
                </c:pt>
                <c:pt idx="1140">
                  <c:v>1927</c:v>
                </c:pt>
                <c:pt idx="1141">
                  <c:v>2052</c:v>
                </c:pt>
                <c:pt idx="1142">
                  <c:v>4130</c:v>
                </c:pt>
                <c:pt idx="1143">
                  <c:v>2184</c:v>
                </c:pt>
                <c:pt idx="1144">
                  <c:v>2203</c:v>
                </c:pt>
                <c:pt idx="1145">
                  <c:v>1972</c:v>
                </c:pt>
                <c:pt idx="1146">
                  <c:v>2136</c:v>
                </c:pt>
                <c:pt idx="1147">
                  <c:v>1915</c:v>
                </c:pt>
                <c:pt idx="1148">
                  <c:v>1699</c:v>
                </c:pt>
                <c:pt idx="1149">
                  <c:v>1660</c:v>
                </c:pt>
                <c:pt idx="1150">
                  <c:v>1971</c:v>
                </c:pt>
                <c:pt idx="1151">
                  <c:v>2010</c:v>
                </c:pt>
                <c:pt idx="1152">
                  <c:v>1896</c:v>
                </c:pt>
                <c:pt idx="1153">
                  <c:v>1882</c:v>
                </c:pt>
                <c:pt idx="1154">
                  <c:v>1898</c:v>
                </c:pt>
                <c:pt idx="1155">
                  <c:v>1771</c:v>
                </c:pt>
                <c:pt idx="1156">
                  <c:v>1829</c:v>
                </c:pt>
                <c:pt idx="1157">
                  <c:v>1955</c:v>
                </c:pt>
                <c:pt idx="1158">
                  <c:v>3587</c:v>
                </c:pt>
                <c:pt idx="1159">
                  <c:v>1809</c:v>
                </c:pt>
                <c:pt idx="1160">
                  <c:v>1751</c:v>
                </c:pt>
                <c:pt idx="1161">
                  <c:v>1799</c:v>
                </c:pt>
                <c:pt idx="1162">
                  <c:v>1777</c:v>
                </c:pt>
                <c:pt idx="1163">
                  <c:v>1925</c:v>
                </c:pt>
                <c:pt idx="1164">
                  <c:v>1708</c:v>
                </c:pt>
                <c:pt idx="1165">
                  <c:v>1763</c:v>
                </c:pt>
                <c:pt idx="1166">
                  <c:v>1848</c:v>
                </c:pt>
                <c:pt idx="1167">
                  <c:v>1736</c:v>
                </c:pt>
                <c:pt idx="1168">
                  <c:v>1643</c:v>
                </c:pt>
                <c:pt idx="1169">
                  <c:v>1823</c:v>
                </c:pt>
                <c:pt idx="1170">
                  <c:v>1769</c:v>
                </c:pt>
                <c:pt idx="1171">
                  <c:v>1619</c:v>
                </c:pt>
                <c:pt idx="1172">
                  <c:v>1662</c:v>
                </c:pt>
                <c:pt idx="1173">
                  <c:v>1715</c:v>
                </c:pt>
                <c:pt idx="1174">
                  <c:v>1651</c:v>
                </c:pt>
                <c:pt idx="1175">
                  <c:v>2038</c:v>
                </c:pt>
                <c:pt idx="1176">
                  <c:v>1543</c:v>
                </c:pt>
                <c:pt idx="1177">
                  <c:v>1655</c:v>
                </c:pt>
                <c:pt idx="1178">
                  <c:v>1681</c:v>
                </c:pt>
                <c:pt idx="1179">
                  <c:v>1644</c:v>
                </c:pt>
                <c:pt idx="1180">
                  <c:v>1640</c:v>
                </c:pt>
                <c:pt idx="1181">
                  <c:v>1594</c:v>
                </c:pt>
                <c:pt idx="1182">
                  <c:v>1681</c:v>
                </c:pt>
                <c:pt idx="1183">
                  <c:v>1636</c:v>
                </c:pt>
                <c:pt idx="1184">
                  <c:v>1570</c:v>
                </c:pt>
                <c:pt idx="1185">
                  <c:v>1611</c:v>
                </c:pt>
                <c:pt idx="1186">
                  <c:v>1577</c:v>
                </c:pt>
                <c:pt idx="1187">
                  <c:v>1850</c:v>
                </c:pt>
                <c:pt idx="1188">
                  <c:v>1624</c:v>
                </c:pt>
                <c:pt idx="1189">
                  <c:v>1645</c:v>
                </c:pt>
                <c:pt idx="1190">
                  <c:v>1504</c:v>
                </c:pt>
                <c:pt idx="1191">
                  <c:v>1539</c:v>
                </c:pt>
                <c:pt idx="1192">
                  <c:v>1569</c:v>
                </c:pt>
                <c:pt idx="1193">
                  <c:v>1543</c:v>
                </c:pt>
                <c:pt idx="1194">
                  <c:v>1631</c:v>
                </c:pt>
                <c:pt idx="1195">
                  <c:v>1555</c:v>
                </c:pt>
                <c:pt idx="1196">
                  <c:v>1645</c:v>
                </c:pt>
                <c:pt idx="1197">
                  <c:v>1626</c:v>
                </c:pt>
                <c:pt idx="1198">
                  <c:v>1558</c:v>
                </c:pt>
                <c:pt idx="1199">
                  <c:v>2009</c:v>
                </c:pt>
                <c:pt idx="1200">
                  <c:v>1651</c:v>
                </c:pt>
                <c:pt idx="1201">
                  <c:v>1617</c:v>
                </c:pt>
                <c:pt idx="1202">
                  <c:v>1662</c:v>
                </c:pt>
                <c:pt idx="1203">
                  <c:v>1640</c:v>
                </c:pt>
                <c:pt idx="1204">
                  <c:v>1473</c:v>
                </c:pt>
                <c:pt idx="1205">
                  <c:v>1734</c:v>
                </c:pt>
                <c:pt idx="1206">
                  <c:v>1541</c:v>
                </c:pt>
                <c:pt idx="1207">
                  <c:v>1614</c:v>
                </c:pt>
                <c:pt idx="1208">
                  <c:v>1601</c:v>
                </c:pt>
                <c:pt idx="1209">
                  <c:v>1785</c:v>
                </c:pt>
                <c:pt idx="1210">
                  <c:v>1660</c:v>
                </c:pt>
                <c:pt idx="1211">
                  <c:v>2109</c:v>
                </c:pt>
                <c:pt idx="1212">
                  <c:v>1538</c:v>
                </c:pt>
                <c:pt idx="1213">
                  <c:v>1732</c:v>
                </c:pt>
                <c:pt idx="1214">
                  <c:v>1689</c:v>
                </c:pt>
                <c:pt idx="1215">
                  <c:v>1726</c:v>
                </c:pt>
                <c:pt idx="1216">
                  <c:v>1747</c:v>
                </c:pt>
                <c:pt idx="1217">
                  <c:v>1739</c:v>
                </c:pt>
                <c:pt idx="1218">
                  <c:v>1538</c:v>
                </c:pt>
                <c:pt idx="1219">
                  <c:v>1506</c:v>
                </c:pt>
                <c:pt idx="1220">
                  <c:v>1724</c:v>
                </c:pt>
                <c:pt idx="1221">
                  <c:v>1804</c:v>
                </c:pt>
                <c:pt idx="1222">
                  <c:v>1835</c:v>
                </c:pt>
                <c:pt idx="1223">
                  <c:v>1975</c:v>
                </c:pt>
                <c:pt idx="1224">
                  <c:v>1773</c:v>
                </c:pt>
                <c:pt idx="1225">
                  <c:v>3437</c:v>
                </c:pt>
                <c:pt idx="1226">
                  <c:v>1782</c:v>
                </c:pt>
                <c:pt idx="1227">
                  <c:v>1930</c:v>
                </c:pt>
                <c:pt idx="1228">
                  <c:v>2012</c:v>
                </c:pt>
                <c:pt idx="1229">
                  <c:v>3979</c:v>
                </c:pt>
                <c:pt idx="1230">
                  <c:v>2017</c:v>
                </c:pt>
                <c:pt idx="1231">
                  <c:v>2002</c:v>
                </c:pt>
                <c:pt idx="1232">
                  <c:v>4229</c:v>
                </c:pt>
                <c:pt idx="1233">
                  <c:v>2128</c:v>
                </c:pt>
                <c:pt idx="1234">
                  <c:v>2441</c:v>
                </c:pt>
                <c:pt idx="1235">
                  <c:v>5293</c:v>
                </c:pt>
                <c:pt idx="1236">
                  <c:v>4909</c:v>
                </c:pt>
                <c:pt idx="1237">
                  <c:v>2247</c:v>
                </c:pt>
                <c:pt idx="1238">
                  <c:v>4696</c:v>
                </c:pt>
                <c:pt idx="1239">
                  <c:v>2351</c:v>
                </c:pt>
                <c:pt idx="1240">
                  <c:v>4915</c:v>
                </c:pt>
                <c:pt idx="1241">
                  <c:v>2383</c:v>
                </c:pt>
                <c:pt idx="1242">
                  <c:v>4935</c:v>
                </c:pt>
                <c:pt idx="1243">
                  <c:v>4699</c:v>
                </c:pt>
                <c:pt idx="1244">
                  <c:v>2450</c:v>
                </c:pt>
                <c:pt idx="1245">
                  <c:v>4900</c:v>
                </c:pt>
                <c:pt idx="1246">
                  <c:v>4940</c:v>
                </c:pt>
                <c:pt idx="1247">
                  <c:v>5260</c:v>
                </c:pt>
                <c:pt idx="1248">
                  <c:v>5100</c:v>
                </c:pt>
                <c:pt idx="1249">
                  <c:v>2462</c:v>
                </c:pt>
                <c:pt idx="1250">
                  <c:v>4930</c:v>
                </c:pt>
                <c:pt idx="1251">
                  <c:v>4800</c:v>
                </c:pt>
                <c:pt idx="1252">
                  <c:v>4769</c:v>
                </c:pt>
                <c:pt idx="1253">
                  <c:v>4939</c:v>
                </c:pt>
                <c:pt idx="1254">
                  <c:v>2771</c:v>
                </c:pt>
                <c:pt idx="1255">
                  <c:v>5359</c:v>
                </c:pt>
                <c:pt idx="1256">
                  <c:v>4447</c:v>
                </c:pt>
                <c:pt idx="1257">
                  <c:v>2359</c:v>
                </c:pt>
                <c:pt idx="1258">
                  <c:v>5193</c:v>
                </c:pt>
                <c:pt idx="1259">
                  <c:v>4760</c:v>
                </c:pt>
                <c:pt idx="1260">
                  <c:v>4672</c:v>
                </c:pt>
                <c:pt idx="1261">
                  <c:v>2244</c:v>
                </c:pt>
                <c:pt idx="1262">
                  <c:v>5056</c:v>
                </c:pt>
                <c:pt idx="1263">
                  <c:v>5487</c:v>
                </c:pt>
                <c:pt idx="1264">
                  <c:v>2669</c:v>
                </c:pt>
                <c:pt idx="1265">
                  <c:v>5014</c:v>
                </c:pt>
                <c:pt idx="1266">
                  <c:v>5293</c:v>
                </c:pt>
                <c:pt idx="1267">
                  <c:v>3009</c:v>
                </c:pt>
                <c:pt idx="1268">
                  <c:v>2987</c:v>
                </c:pt>
                <c:pt idx="1269">
                  <c:v>5562</c:v>
                </c:pt>
                <c:pt idx="1270">
                  <c:v>2874</c:v>
                </c:pt>
                <c:pt idx="1271">
                  <c:v>5129</c:v>
                </c:pt>
                <c:pt idx="1272">
                  <c:v>4887</c:v>
                </c:pt>
                <c:pt idx="1273">
                  <c:v>2453</c:v>
                </c:pt>
                <c:pt idx="1274">
                  <c:v>5168</c:v>
                </c:pt>
                <c:pt idx="1275">
                  <c:v>5294</c:v>
                </c:pt>
                <c:pt idx="1276">
                  <c:v>2653</c:v>
                </c:pt>
                <c:pt idx="1277">
                  <c:v>5323</c:v>
                </c:pt>
                <c:pt idx="1278">
                  <c:v>2944</c:v>
                </c:pt>
                <c:pt idx="1279">
                  <c:v>5052</c:v>
                </c:pt>
                <c:pt idx="1280">
                  <c:v>2650</c:v>
                </c:pt>
                <c:pt idx="1281">
                  <c:v>5418</c:v>
                </c:pt>
                <c:pt idx="1282">
                  <c:v>5054</c:v>
                </c:pt>
                <c:pt idx="1283">
                  <c:v>2415</c:v>
                </c:pt>
                <c:pt idx="1284">
                  <c:v>4854</c:v>
                </c:pt>
                <c:pt idx="1285">
                  <c:v>4876</c:v>
                </c:pt>
                <c:pt idx="1286">
                  <c:v>2701</c:v>
                </c:pt>
                <c:pt idx="1287">
                  <c:v>5412</c:v>
                </c:pt>
                <c:pt idx="1288">
                  <c:v>2557</c:v>
                </c:pt>
                <c:pt idx="1289">
                  <c:v>5106</c:v>
                </c:pt>
                <c:pt idx="1290">
                  <c:v>5247</c:v>
                </c:pt>
                <c:pt idx="1291">
                  <c:v>2316</c:v>
                </c:pt>
                <c:pt idx="1292">
                  <c:v>5361</c:v>
                </c:pt>
                <c:pt idx="1293">
                  <c:v>2503</c:v>
                </c:pt>
                <c:pt idx="1294">
                  <c:v>5042</c:v>
                </c:pt>
                <c:pt idx="1295">
                  <c:v>4976</c:v>
                </c:pt>
                <c:pt idx="1296">
                  <c:v>2317</c:v>
                </c:pt>
                <c:pt idx="1297">
                  <c:v>5006</c:v>
                </c:pt>
                <c:pt idx="1298">
                  <c:v>4790</c:v>
                </c:pt>
                <c:pt idx="1299">
                  <c:v>2426</c:v>
                </c:pt>
                <c:pt idx="1300">
                  <c:v>5030</c:v>
                </c:pt>
                <c:pt idx="1301">
                  <c:v>4643</c:v>
                </c:pt>
                <c:pt idx="1302">
                  <c:v>2093</c:v>
                </c:pt>
                <c:pt idx="1303">
                  <c:v>4895</c:v>
                </c:pt>
                <c:pt idx="1304">
                  <c:v>4684</c:v>
                </c:pt>
                <c:pt idx="1305">
                  <c:v>2272</c:v>
                </c:pt>
                <c:pt idx="1306">
                  <c:v>4442</c:v>
                </c:pt>
                <c:pt idx="1307">
                  <c:v>4130</c:v>
                </c:pt>
                <c:pt idx="1308">
                  <c:v>4241</c:v>
                </c:pt>
                <c:pt idx="1309">
                  <c:v>2143</c:v>
                </c:pt>
                <c:pt idx="1310">
                  <c:v>4336</c:v>
                </c:pt>
                <c:pt idx="1311">
                  <c:v>4237</c:v>
                </c:pt>
                <c:pt idx="1312">
                  <c:v>4443</c:v>
                </c:pt>
                <c:pt idx="1313">
                  <c:v>2043</c:v>
                </c:pt>
                <c:pt idx="1314">
                  <c:v>4092</c:v>
                </c:pt>
                <c:pt idx="1315">
                  <c:v>5612</c:v>
                </c:pt>
                <c:pt idx="1316">
                  <c:v>2008</c:v>
                </c:pt>
                <c:pt idx="1317">
                  <c:v>4665</c:v>
                </c:pt>
                <c:pt idx="1318">
                  <c:v>4138</c:v>
                </c:pt>
                <c:pt idx="1319">
                  <c:v>2050</c:v>
                </c:pt>
                <c:pt idx="1320">
                  <c:v>4046</c:v>
                </c:pt>
                <c:pt idx="1321">
                  <c:v>3710</c:v>
                </c:pt>
                <c:pt idx="1322">
                  <c:v>4153</c:v>
                </c:pt>
                <c:pt idx="1323">
                  <c:v>1948</c:v>
                </c:pt>
                <c:pt idx="1324">
                  <c:v>4187</c:v>
                </c:pt>
                <c:pt idx="1325">
                  <c:v>3837</c:v>
                </c:pt>
                <c:pt idx="1326">
                  <c:v>1981</c:v>
                </c:pt>
                <c:pt idx="1327">
                  <c:v>3993</c:v>
                </c:pt>
                <c:pt idx="1328">
                  <c:v>2183</c:v>
                </c:pt>
                <c:pt idx="1329">
                  <c:v>4678</c:v>
                </c:pt>
                <c:pt idx="1330">
                  <c:v>2134</c:v>
                </c:pt>
                <c:pt idx="1331">
                  <c:v>3748</c:v>
                </c:pt>
                <c:pt idx="1332">
                  <c:v>3992</c:v>
                </c:pt>
                <c:pt idx="1333">
                  <c:v>3970</c:v>
                </c:pt>
                <c:pt idx="1334">
                  <c:v>2115</c:v>
                </c:pt>
                <c:pt idx="1335">
                  <c:v>3906</c:v>
                </c:pt>
                <c:pt idx="1336">
                  <c:v>1838</c:v>
                </c:pt>
                <c:pt idx="1337">
                  <c:v>3810</c:v>
                </c:pt>
                <c:pt idx="1338">
                  <c:v>3685</c:v>
                </c:pt>
                <c:pt idx="1339">
                  <c:v>1971</c:v>
                </c:pt>
                <c:pt idx="1340">
                  <c:v>3608</c:v>
                </c:pt>
                <c:pt idx="1341">
                  <c:v>3714</c:v>
                </c:pt>
                <c:pt idx="1342">
                  <c:v>1927</c:v>
                </c:pt>
                <c:pt idx="1343">
                  <c:v>4264</c:v>
                </c:pt>
                <c:pt idx="1344">
                  <c:v>1828</c:v>
                </c:pt>
                <c:pt idx="1345">
                  <c:v>3763</c:v>
                </c:pt>
                <c:pt idx="1346">
                  <c:v>3444</c:v>
                </c:pt>
                <c:pt idx="1347">
                  <c:v>1775</c:v>
                </c:pt>
                <c:pt idx="1348">
                  <c:v>3692</c:v>
                </c:pt>
                <c:pt idx="1349">
                  <c:v>3577</c:v>
                </c:pt>
                <c:pt idx="1350">
                  <c:v>1675</c:v>
                </c:pt>
                <c:pt idx="1351">
                  <c:v>3541</c:v>
                </c:pt>
                <c:pt idx="1352">
                  <c:v>1726</c:v>
                </c:pt>
                <c:pt idx="1353">
                  <c:v>3765</c:v>
                </c:pt>
                <c:pt idx="1354">
                  <c:v>3550</c:v>
                </c:pt>
                <c:pt idx="1355">
                  <c:v>1875</c:v>
                </c:pt>
                <c:pt idx="1356">
                  <c:v>3297</c:v>
                </c:pt>
                <c:pt idx="1357">
                  <c:v>1932</c:v>
                </c:pt>
                <c:pt idx="1358">
                  <c:v>3962</c:v>
                </c:pt>
                <c:pt idx="1359">
                  <c:v>1814</c:v>
                </c:pt>
                <c:pt idx="1360">
                  <c:v>3346</c:v>
                </c:pt>
                <c:pt idx="1361">
                  <c:v>1622</c:v>
                </c:pt>
                <c:pt idx="1362">
                  <c:v>3359</c:v>
                </c:pt>
                <c:pt idx="1363">
                  <c:v>3071</c:v>
                </c:pt>
                <c:pt idx="1364">
                  <c:v>1675</c:v>
                </c:pt>
                <c:pt idx="1365">
                  <c:v>3819</c:v>
                </c:pt>
                <c:pt idx="1366">
                  <c:v>1874</c:v>
                </c:pt>
                <c:pt idx="1367">
                  <c:v>1700</c:v>
                </c:pt>
                <c:pt idx="1368">
                  <c:v>3879</c:v>
                </c:pt>
                <c:pt idx="1369">
                  <c:v>1788</c:v>
                </c:pt>
                <c:pt idx="1370">
                  <c:v>3616</c:v>
                </c:pt>
                <c:pt idx="1371">
                  <c:v>1814</c:v>
                </c:pt>
                <c:pt idx="1372">
                  <c:v>3780</c:v>
                </c:pt>
                <c:pt idx="1373">
                  <c:v>1897</c:v>
                </c:pt>
                <c:pt idx="1374">
                  <c:v>2127</c:v>
                </c:pt>
                <c:pt idx="1375">
                  <c:v>4051</c:v>
                </c:pt>
                <c:pt idx="1376">
                  <c:v>2139</c:v>
                </c:pt>
                <c:pt idx="1377">
                  <c:v>1897</c:v>
                </c:pt>
                <c:pt idx="1378">
                  <c:v>1931</c:v>
                </c:pt>
                <c:pt idx="1379">
                  <c:v>3691</c:v>
                </c:pt>
                <c:pt idx="1380">
                  <c:v>1786</c:v>
                </c:pt>
                <c:pt idx="1381">
                  <c:v>2069</c:v>
                </c:pt>
                <c:pt idx="1382">
                  <c:v>3674</c:v>
                </c:pt>
                <c:pt idx="1383">
                  <c:v>1798</c:v>
                </c:pt>
                <c:pt idx="1384">
                  <c:v>1876</c:v>
                </c:pt>
                <c:pt idx="1385">
                  <c:v>3595</c:v>
                </c:pt>
                <c:pt idx="1386">
                  <c:v>1829</c:v>
                </c:pt>
                <c:pt idx="1387">
                  <c:v>3615</c:v>
                </c:pt>
                <c:pt idx="1388">
                  <c:v>1793</c:v>
                </c:pt>
                <c:pt idx="1389">
                  <c:v>1914</c:v>
                </c:pt>
                <c:pt idx="1390">
                  <c:v>4042</c:v>
                </c:pt>
                <c:pt idx="1391">
                  <c:v>1814</c:v>
                </c:pt>
                <c:pt idx="1392">
                  <c:v>1765</c:v>
                </c:pt>
                <c:pt idx="1393">
                  <c:v>3345</c:v>
                </c:pt>
                <c:pt idx="1394">
                  <c:v>1625</c:v>
                </c:pt>
                <c:pt idx="1395">
                  <c:v>3615</c:v>
                </c:pt>
                <c:pt idx="1396">
                  <c:v>1733</c:v>
                </c:pt>
                <c:pt idx="1397">
                  <c:v>3305</c:v>
                </c:pt>
                <c:pt idx="1398">
                  <c:v>1797</c:v>
                </c:pt>
                <c:pt idx="1399">
                  <c:v>3230</c:v>
                </c:pt>
                <c:pt idx="1400">
                  <c:v>1763</c:v>
                </c:pt>
                <c:pt idx="1401">
                  <c:v>3523</c:v>
                </c:pt>
                <c:pt idx="1402">
                  <c:v>1784</c:v>
                </c:pt>
                <c:pt idx="1403">
                  <c:v>1733</c:v>
                </c:pt>
                <c:pt idx="1404">
                  <c:v>3623</c:v>
                </c:pt>
                <c:pt idx="1405">
                  <c:v>1996</c:v>
                </c:pt>
                <c:pt idx="1406">
                  <c:v>1932</c:v>
                </c:pt>
                <c:pt idx="1407">
                  <c:v>4060</c:v>
                </c:pt>
                <c:pt idx="1408">
                  <c:v>2077</c:v>
                </c:pt>
                <c:pt idx="1409">
                  <c:v>2217</c:v>
                </c:pt>
                <c:pt idx="1410">
                  <c:v>2002</c:v>
                </c:pt>
                <c:pt idx="1411">
                  <c:v>1919</c:v>
                </c:pt>
                <c:pt idx="1412">
                  <c:v>3496</c:v>
                </c:pt>
                <c:pt idx="1413">
                  <c:v>1832</c:v>
                </c:pt>
                <c:pt idx="1414">
                  <c:v>1741</c:v>
                </c:pt>
                <c:pt idx="1415">
                  <c:v>4146</c:v>
                </c:pt>
                <c:pt idx="1416">
                  <c:v>1958</c:v>
                </c:pt>
                <c:pt idx="1417">
                  <c:v>1974</c:v>
                </c:pt>
                <c:pt idx="1418">
                  <c:v>1908</c:v>
                </c:pt>
                <c:pt idx="1419">
                  <c:v>1916</c:v>
                </c:pt>
                <c:pt idx="1420">
                  <c:v>2003</c:v>
                </c:pt>
                <c:pt idx="1421">
                  <c:v>3709</c:v>
                </c:pt>
                <c:pt idx="1422">
                  <c:v>1940</c:v>
                </c:pt>
                <c:pt idx="1423">
                  <c:v>1916</c:v>
                </c:pt>
                <c:pt idx="1424">
                  <c:v>1865</c:v>
                </c:pt>
                <c:pt idx="1425">
                  <c:v>1895</c:v>
                </c:pt>
                <c:pt idx="1426">
                  <c:v>3899</c:v>
                </c:pt>
                <c:pt idx="1427">
                  <c:v>1916</c:v>
                </c:pt>
                <c:pt idx="1428">
                  <c:v>1958</c:v>
                </c:pt>
                <c:pt idx="1429">
                  <c:v>2090</c:v>
                </c:pt>
                <c:pt idx="1430">
                  <c:v>2083</c:v>
                </c:pt>
                <c:pt idx="1431">
                  <c:v>2013</c:v>
                </c:pt>
                <c:pt idx="1432">
                  <c:v>1936</c:v>
                </c:pt>
                <c:pt idx="1433">
                  <c:v>1859</c:v>
                </c:pt>
                <c:pt idx="1434">
                  <c:v>1950</c:v>
                </c:pt>
                <c:pt idx="1435">
                  <c:v>1783</c:v>
                </c:pt>
                <c:pt idx="1436">
                  <c:v>1967</c:v>
                </c:pt>
                <c:pt idx="1437">
                  <c:v>2018</c:v>
                </c:pt>
                <c:pt idx="1438">
                  <c:v>1975</c:v>
                </c:pt>
                <c:pt idx="1439">
                  <c:v>1955</c:v>
                </c:pt>
                <c:pt idx="1440">
                  <c:v>1916</c:v>
                </c:pt>
                <c:pt idx="1441">
                  <c:v>1903</c:v>
                </c:pt>
                <c:pt idx="1442">
                  <c:v>1797</c:v>
                </c:pt>
                <c:pt idx="1443">
                  <c:v>1765</c:v>
                </c:pt>
                <c:pt idx="1444">
                  <c:v>1783</c:v>
                </c:pt>
                <c:pt idx="1445">
                  <c:v>1763</c:v>
                </c:pt>
                <c:pt idx="1446">
                  <c:v>1743</c:v>
                </c:pt>
                <c:pt idx="1447">
                  <c:v>1701</c:v>
                </c:pt>
                <c:pt idx="1448">
                  <c:v>1800</c:v>
                </c:pt>
                <c:pt idx="1449">
                  <c:v>1667</c:v>
                </c:pt>
                <c:pt idx="1450">
                  <c:v>1773</c:v>
                </c:pt>
                <c:pt idx="1451">
                  <c:v>1880</c:v>
                </c:pt>
                <c:pt idx="1452">
                  <c:v>1696</c:v>
                </c:pt>
                <c:pt idx="1453">
                  <c:v>1683</c:v>
                </c:pt>
                <c:pt idx="1454">
                  <c:v>1770</c:v>
                </c:pt>
                <c:pt idx="1455">
                  <c:v>1525</c:v>
                </c:pt>
                <c:pt idx="1456">
                  <c:v>1549</c:v>
                </c:pt>
                <c:pt idx="1457">
                  <c:v>1707</c:v>
                </c:pt>
                <c:pt idx="1458">
                  <c:v>1630</c:v>
                </c:pt>
                <c:pt idx="1459">
                  <c:v>1669</c:v>
                </c:pt>
                <c:pt idx="1460">
                  <c:v>1613</c:v>
                </c:pt>
                <c:pt idx="1461">
                  <c:v>1532</c:v>
                </c:pt>
                <c:pt idx="1462">
                  <c:v>1622</c:v>
                </c:pt>
                <c:pt idx="1463">
                  <c:v>1864</c:v>
                </c:pt>
                <c:pt idx="1464">
                  <c:v>1712</c:v>
                </c:pt>
                <c:pt idx="1465">
                  <c:v>1561</c:v>
                </c:pt>
                <c:pt idx="1466">
                  <c:v>1550</c:v>
                </c:pt>
                <c:pt idx="1467">
                  <c:v>1635</c:v>
                </c:pt>
                <c:pt idx="1468">
                  <c:v>1614</c:v>
                </c:pt>
                <c:pt idx="1469">
                  <c:v>1521</c:v>
                </c:pt>
                <c:pt idx="1470">
                  <c:v>1405</c:v>
                </c:pt>
                <c:pt idx="1471">
                  <c:v>1464</c:v>
                </c:pt>
                <c:pt idx="1472">
                  <c:v>1488</c:v>
                </c:pt>
                <c:pt idx="1473">
                  <c:v>1512</c:v>
                </c:pt>
                <c:pt idx="1474">
                  <c:v>1541</c:v>
                </c:pt>
                <c:pt idx="1475">
                  <c:v>1713</c:v>
                </c:pt>
                <c:pt idx="1476">
                  <c:v>1600</c:v>
                </c:pt>
                <c:pt idx="1477">
                  <c:v>1449</c:v>
                </c:pt>
                <c:pt idx="1478">
                  <c:v>1496</c:v>
                </c:pt>
                <c:pt idx="1479">
                  <c:v>1490</c:v>
                </c:pt>
                <c:pt idx="1480">
                  <c:v>1502</c:v>
                </c:pt>
                <c:pt idx="1481">
                  <c:v>1521</c:v>
                </c:pt>
                <c:pt idx="1482">
                  <c:v>1494</c:v>
                </c:pt>
                <c:pt idx="1483">
                  <c:v>1482</c:v>
                </c:pt>
                <c:pt idx="1484">
                  <c:v>1568</c:v>
                </c:pt>
                <c:pt idx="1485">
                  <c:v>1417</c:v>
                </c:pt>
                <c:pt idx="1486">
                  <c:v>1487</c:v>
                </c:pt>
                <c:pt idx="1487">
                  <c:v>1553</c:v>
                </c:pt>
                <c:pt idx="1488">
                  <c:v>1553</c:v>
                </c:pt>
                <c:pt idx="1489">
                  <c:v>1582</c:v>
                </c:pt>
                <c:pt idx="1490">
                  <c:v>1430</c:v>
                </c:pt>
                <c:pt idx="1491">
                  <c:v>1434</c:v>
                </c:pt>
                <c:pt idx="1492">
                  <c:v>1470</c:v>
                </c:pt>
                <c:pt idx="1493">
                  <c:v>1339</c:v>
                </c:pt>
                <c:pt idx="1494">
                  <c:v>1449</c:v>
                </c:pt>
                <c:pt idx="1495">
                  <c:v>1479</c:v>
                </c:pt>
                <c:pt idx="1496">
                  <c:v>1489</c:v>
                </c:pt>
                <c:pt idx="1497">
                  <c:v>1455</c:v>
                </c:pt>
                <c:pt idx="1498">
                  <c:v>1434</c:v>
                </c:pt>
                <c:pt idx="1499">
                  <c:v>1562</c:v>
                </c:pt>
                <c:pt idx="1500">
                  <c:v>1710</c:v>
                </c:pt>
                <c:pt idx="1501">
                  <c:v>1516</c:v>
                </c:pt>
                <c:pt idx="1502">
                  <c:v>1444</c:v>
                </c:pt>
                <c:pt idx="1503">
                  <c:v>1469</c:v>
                </c:pt>
                <c:pt idx="1504">
                  <c:v>1417</c:v>
                </c:pt>
                <c:pt idx="1505">
                  <c:v>1399</c:v>
                </c:pt>
                <c:pt idx="1506">
                  <c:v>1572</c:v>
                </c:pt>
                <c:pt idx="1507">
                  <c:v>1341</c:v>
                </c:pt>
                <c:pt idx="1508">
                  <c:v>2627</c:v>
                </c:pt>
                <c:pt idx="1509">
                  <c:v>1435</c:v>
                </c:pt>
                <c:pt idx="1510">
                  <c:v>1398</c:v>
                </c:pt>
                <c:pt idx="1511">
                  <c:v>1537</c:v>
                </c:pt>
                <c:pt idx="1512">
                  <c:v>1493</c:v>
                </c:pt>
                <c:pt idx="1513">
                  <c:v>1646</c:v>
                </c:pt>
                <c:pt idx="1514">
                  <c:v>1440</c:v>
                </c:pt>
                <c:pt idx="1515">
                  <c:v>1461</c:v>
                </c:pt>
                <c:pt idx="1516">
                  <c:v>1387</c:v>
                </c:pt>
                <c:pt idx="1517">
                  <c:v>1390</c:v>
                </c:pt>
                <c:pt idx="1518">
                  <c:v>1436</c:v>
                </c:pt>
                <c:pt idx="1519">
                  <c:v>1418</c:v>
                </c:pt>
                <c:pt idx="1520">
                  <c:v>1465</c:v>
                </c:pt>
                <c:pt idx="1521">
                  <c:v>1479</c:v>
                </c:pt>
                <c:pt idx="1522">
                  <c:v>1381</c:v>
                </c:pt>
                <c:pt idx="1523">
                  <c:v>1507</c:v>
                </c:pt>
                <c:pt idx="1524">
                  <c:v>1483</c:v>
                </c:pt>
                <c:pt idx="1525">
                  <c:v>1565</c:v>
                </c:pt>
                <c:pt idx="1526">
                  <c:v>1551</c:v>
                </c:pt>
                <c:pt idx="1527">
                  <c:v>1569</c:v>
                </c:pt>
                <c:pt idx="1528">
                  <c:v>1539</c:v>
                </c:pt>
                <c:pt idx="1529">
                  <c:v>2883</c:v>
                </c:pt>
                <c:pt idx="1530">
                  <c:v>1402</c:v>
                </c:pt>
                <c:pt idx="1531">
                  <c:v>1599</c:v>
                </c:pt>
                <c:pt idx="1532">
                  <c:v>1477</c:v>
                </c:pt>
                <c:pt idx="1533">
                  <c:v>1511</c:v>
                </c:pt>
                <c:pt idx="1534">
                  <c:v>1458</c:v>
                </c:pt>
                <c:pt idx="1535">
                  <c:v>1603</c:v>
                </c:pt>
                <c:pt idx="1536">
                  <c:v>3288</c:v>
                </c:pt>
                <c:pt idx="1537">
                  <c:v>1632</c:v>
                </c:pt>
                <c:pt idx="1538">
                  <c:v>1705</c:v>
                </c:pt>
                <c:pt idx="1539">
                  <c:v>1695</c:v>
                </c:pt>
                <c:pt idx="1540">
                  <c:v>1772</c:v>
                </c:pt>
                <c:pt idx="1541">
                  <c:v>3235</c:v>
                </c:pt>
                <c:pt idx="1542">
                  <c:v>1594</c:v>
                </c:pt>
                <c:pt idx="1543">
                  <c:v>1740</c:v>
                </c:pt>
                <c:pt idx="1544">
                  <c:v>1680</c:v>
                </c:pt>
                <c:pt idx="1545">
                  <c:v>1775</c:v>
                </c:pt>
                <c:pt idx="1546">
                  <c:v>3420</c:v>
                </c:pt>
                <c:pt idx="1547">
                  <c:v>1771</c:v>
                </c:pt>
                <c:pt idx="1548">
                  <c:v>1566</c:v>
                </c:pt>
                <c:pt idx="1549">
                  <c:v>3432</c:v>
                </c:pt>
                <c:pt idx="1550">
                  <c:v>1669</c:v>
                </c:pt>
                <c:pt idx="1551">
                  <c:v>1758</c:v>
                </c:pt>
                <c:pt idx="1552">
                  <c:v>1789</c:v>
                </c:pt>
                <c:pt idx="1553">
                  <c:v>3738</c:v>
                </c:pt>
                <c:pt idx="1554">
                  <c:v>1672</c:v>
                </c:pt>
                <c:pt idx="1555">
                  <c:v>1596</c:v>
                </c:pt>
                <c:pt idx="1556">
                  <c:v>3515</c:v>
                </c:pt>
                <c:pt idx="1557">
                  <c:v>1702</c:v>
                </c:pt>
                <c:pt idx="1558">
                  <c:v>1852</c:v>
                </c:pt>
                <c:pt idx="1559">
                  <c:v>1973</c:v>
                </c:pt>
                <c:pt idx="1560">
                  <c:v>3615</c:v>
                </c:pt>
                <c:pt idx="1561">
                  <c:v>1666</c:v>
                </c:pt>
                <c:pt idx="1562">
                  <c:v>1678</c:v>
                </c:pt>
                <c:pt idx="1563">
                  <c:v>3548</c:v>
                </c:pt>
                <c:pt idx="1564">
                  <c:v>1811</c:v>
                </c:pt>
                <c:pt idx="1565">
                  <c:v>1740</c:v>
                </c:pt>
                <c:pt idx="1566">
                  <c:v>1825</c:v>
                </c:pt>
                <c:pt idx="1567">
                  <c:v>3613</c:v>
                </c:pt>
                <c:pt idx="1568">
                  <c:v>1935</c:v>
                </c:pt>
                <c:pt idx="1569">
                  <c:v>1803</c:v>
                </c:pt>
                <c:pt idx="1570">
                  <c:v>1881</c:v>
                </c:pt>
                <c:pt idx="1571">
                  <c:v>3665</c:v>
                </c:pt>
                <c:pt idx="1572">
                  <c:v>1608</c:v>
                </c:pt>
                <c:pt idx="1573">
                  <c:v>1758</c:v>
                </c:pt>
                <c:pt idx="1574">
                  <c:v>3652</c:v>
                </c:pt>
                <c:pt idx="1575">
                  <c:v>2028</c:v>
                </c:pt>
                <c:pt idx="1576">
                  <c:v>1906</c:v>
                </c:pt>
                <c:pt idx="1577">
                  <c:v>1831</c:v>
                </c:pt>
                <c:pt idx="1578">
                  <c:v>3501</c:v>
                </c:pt>
                <c:pt idx="1579">
                  <c:v>1816</c:v>
                </c:pt>
                <c:pt idx="1580">
                  <c:v>1856</c:v>
                </c:pt>
                <c:pt idx="1581">
                  <c:v>3704</c:v>
                </c:pt>
                <c:pt idx="1582">
                  <c:v>1852</c:v>
                </c:pt>
                <c:pt idx="1583">
                  <c:v>1885</c:v>
                </c:pt>
                <c:pt idx="1584">
                  <c:v>3284</c:v>
                </c:pt>
                <c:pt idx="1585">
                  <c:v>1622</c:v>
                </c:pt>
                <c:pt idx="1586">
                  <c:v>1660</c:v>
                </c:pt>
                <c:pt idx="1587">
                  <c:v>3706</c:v>
                </c:pt>
                <c:pt idx="1588">
                  <c:v>1697</c:v>
                </c:pt>
                <c:pt idx="1589">
                  <c:v>1771</c:v>
                </c:pt>
                <c:pt idx="1590">
                  <c:v>3371</c:v>
                </c:pt>
                <c:pt idx="1591">
                  <c:v>1933</c:v>
                </c:pt>
                <c:pt idx="1592">
                  <c:v>1820</c:v>
                </c:pt>
                <c:pt idx="1593">
                  <c:v>3577</c:v>
                </c:pt>
                <c:pt idx="1594">
                  <c:v>1734</c:v>
                </c:pt>
                <c:pt idx="1595">
                  <c:v>1706</c:v>
                </c:pt>
                <c:pt idx="1596">
                  <c:v>1689</c:v>
                </c:pt>
                <c:pt idx="1597">
                  <c:v>3295</c:v>
                </c:pt>
                <c:pt idx="1598">
                  <c:v>1619</c:v>
                </c:pt>
                <c:pt idx="1599">
                  <c:v>1706</c:v>
                </c:pt>
                <c:pt idx="1600">
                  <c:v>3269</c:v>
                </c:pt>
                <c:pt idx="1601">
                  <c:v>1529</c:v>
                </c:pt>
                <c:pt idx="1602">
                  <c:v>1520</c:v>
                </c:pt>
                <c:pt idx="1603">
                  <c:v>3477</c:v>
                </c:pt>
                <c:pt idx="1604">
                  <c:v>1736</c:v>
                </c:pt>
                <c:pt idx="1605">
                  <c:v>1688</c:v>
                </c:pt>
                <c:pt idx="1606">
                  <c:v>1619</c:v>
                </c:pt>
                <c:pt idx="1607">
                  <c:v>3507</c:v>
                </c:pt>
                <c:pt idx="1608">
                  <c:v>1648</c:v>
                </c:pt>
                <c:pt idx="1609">
                  <c:v>1454</c:v>
                </c:pt>
                <c:pt idx="1610">
                  <c:v>1489</c:v>
                </c:pt>
                <c:pt idx="1611">
                  <c:v>3331</c:v>
                </c:pt>
                <c:pt idx="1612">
                  <c:v>1532</c:v>
                </c:pt>
                <c:pt idx="1613">
                  <c:v>1613</c:v>
                </c:pt>
                <c:pt idx="1614">
                  <c:v>3147</c:v>
                </c:pt>
                <c:pt idx="1615">
                  <c:v>1601</c:v>
                </c:pt>
                <c:pt idx="1616">
                  <c:v>1592</c:v>
                </c:pt>
                <c:pt idx="1617">
                  <c:v>3249</c:v>
                </c:pt>
                <c:pt idx="1618">
                  <c:v>1653</c:v>
                </c:pt>
                <c:pt idx="1619">
                  <c:v>1817</c:v>
                </c:pt>
                <c:pt idx="1620">
                  <c:v>3369</c:v>
                </c:pt>
                <c:pt idx="1621">
                  <c:v>1770</c:v>
                </c:pt>
                <c:pt idx="1622">
                  <c:v>1743</c:v>
                </c:pt>
                <c:pt idx="1623">
                  <c:v>3265</c:v>
                </c:pt>
                <c:pt idx="1624">
                  <c:v>1728</c:v>
                </c:pt>
                <c:pt idx="1625">
                  <c:v>1846</c:v>
                </c:pt>
                <c:pt idx="1626">
                  <c:v>1748</c:v>
                </c:pt>
                <c:pt idx="1627">
                  <c:v>3588</c:v>
                </c:pt>
                <c:pt idx="1628">
                  <c:v>1787</c:v>
                </c:pt>
                <c:pt idx="1629">
                  <c:v>1685</c:v>
                </c:pt>
                <c:pt idx="1630">
                  <c:v>3542</c:v>
                </c:pt>
                <c:pt idx="1631">
                  <c:v>2019</c:v>
                </c:pt>
                <c:pt idx="1632">
                  <c:v>1765</c:v>
                </c:pt>
                <c:pt idx="1633">
                  <c:v>1790</c:v>
                </c:pt>
                <c:pt idx="1634">
                  <c:v>3546</c:v>
                </c:pt>
                <c:pt idx="1635">
                  <c:v>1815</c:v>
                </c:pt>
                <c:pt idx="1636">
                  <c:v>1771</c:v>
                </c:pt>
                <c:pt idx="1637">
                  <c:v>3454</c:v>
                </c:pt>
                <c:pt idx="1638">
                  <c:v>1829</c:v>
                </c:pt>
                <c:pt idx="1639">
                  <c:v>1834</c:v>
                </c:pt>
                <c:pt idx="1640">
                  <c:v>3710</c:v>
                </c:pt>
                <c:pt idx="1641">
                  <c:v>1740</c:v>
                </c:pt>
                <c:pt idx="1642">
                  <c:v>1880</c:v>
                </c:pt>
                <c:pt idx="1643">
                  <c:v>2526</c:v>
                </c:pt>
                <c:pt idx="1644">
                  <c:v>4625</c:v>
                </c:pt>
                <c:pt idx="1645">
                  <c:v>2272</c:v>
                </c:pt>
                <c:pt idx="1646">
                  <c:v>1751</c:v>
                </c:pt>
                <c:pt idx="1647">
                  <c:v>3561</c:v>
                </c:pt>
                <c:pt idx="1648">
                  <c:v>1843</c:v>
                </c:pt>
                <c:pt idx="1649">
                  <c:v>2055</c:v>
                </c:pt>
                <c:pt idx="1650">
                  <c:v>1879</c:v>
                </c:pt>
                <c:pt idx="1651">
                  <c:v>3763</c:v>
                </c:pt>
                <c:pt idx="1652">
                  <c:v>1970</c:v>
                </c:pt>
                <c:pt idx="1653">
                  <c:v>1853</c:v>
                </c:pt>
                <c:pt idx="1654">
                  <c:v>3828</c:v>
                </c:pt>
                <c:pt idx="1655">
                  <c:v>1800</c:v>
                </c:pt>
                <c:pt idx="1656">
                  <c:v>1706</c:v>
                </c:pt>
                <c:pt idx="1657">
                  <c:v>3945</c:v>
                </c:pt>
                <c:pt idx="1658">
                  <c:v>2027</c:v>
                </c:pt>
                <c:pt idx="1659">
                  <c:v>2159</c:v>
                </c:pt>
                <c:pt idx="1660">
                  <c:v>2168</c:v>
                </c:pt>
                <c:pt idx="1661">
                  <c:v>4015</c:v>
                </c:pt>
                <c:pt idx="1662">
                  <c:v>2335</c:v>
                </c:pt>
                <c:pt idx="1663">
                  <c:v>2264</c:v>
                </c:pt>
                <c:pt idx="1664">
                  <c:v>2103</c:v>
                </c:pt>
                <c:pt idx="1665">
                  <c:v>3864</c:v>
                </c:pt>
                <c:pt idx="1666">
                  <c:v>2067</c:v>
                </c:pt>
                <c:pt idx="1667">
                  <c:v>2035</c:v>
                </c:pt>
                <c:pt idx="1668">
                  <c:v>2000</c:v>
                </c:pt>
                <c:pt idx="1669">
                  <c:v>3955</c:v>
                </c:pt>
                <c:pt idx="1670">
                  <c:v>2027</c:v>
                </c:pt>
                <c:pt idx="1671">
                  <c:v>1929</c:v>
                </c:pt>
                <c:pt idx="1672">
                  <c:v>4226</c:v>
                </c:pt>
                <c:pt idx="1673">
                  <c:v>2037</c:v>
                </c:pt>
                <c:pt idx="1674">
                  <c:v>1920</c:v>
                </c:pt>
                <c:pt idx="1675">
                  <c:v>1903</c:v>
                </c:pt>
                <c:pt idx="1676">
                  <c:v>4121</c:v>
                </c:pt>
                <c:pt idx="1677">
                  <c:v>2025</c:v>
                </c:pt>
                <c:pt idx="1678">
                  <c:v>1961</c:v>
                </c:pt>
                <c:pt idx="1679">
                  <c:v>2020</c:v>
                </c:pt>
                <c:pt idx="1680">
                  <c:v>3638</c:v>
                </c:pt>
                <c:pt idx="1681">
                  <c:v>1947</c:v>
                </c:pt>
                <c:pt idx="1682">
                  <c:v>1732</c:v>
                </c:pt>
                <c:pt idx="1683">
                  <c:v>3872</c:v>
                </c:pt>
                <c:pt idx="1684">
                  <c:v>2083</c:v>
                </c:pt>
                <c:pt idx="1685">
                  <c:v>2279</c:v>
                </c:pt>
                <c:pt idx="1686">
                  <c:v>3798</c:v>
                </c:pt>
                <c:pt idx="1687">
                  <c:v>1895</c:v>
                </c:pt>
                <c:pt idx="1688">
                  <c:v>1934</c:v>
                </c:pt>
                <c:pt idx="1689">
                  <c:v>4046</c:v>
                </c:pt>
                <c:pt idx="1690">
                  <c:v>2076</c:v>
                </c:pt>
                <c:pt idx="1691">
                  <c:v>1919</c:v>
                </c:pt>
                <c:pt idx="1692">
                  <c:v>3758</c:v>
                </c:pt>
                <c:pt idx="1693">
                  <c:v>1938</c:v>
                </c:pt>
                <c:pt idx="1694">
                  <c:v>1761</c:v>
                </c:pt>
                <c:pt idx="1695">
                  <c:v>3550</c:v>
                </c:pt>
                <c:pt idx="1696">
                  <c:v>1874</c:v>
                </c:pt>
                <c:pt idx="1697">
                  <c:v>1758</c:v>
                </c:pt>
                <c:pt idx="1698">
                  <c:v>2073</c:v>
                </c:pt>
                <c:pt idx="1699">
                  <c:v>3617</c:v>
                </c:pt>
                <c:pt idx="1700">
                  <c:v>1804</c:v>
                </c:pt>
                <c:pt idx="1701">
                  <c:v>1746</c:v>
                </c:pt>
                <c:pt idx="1702">
                  <c:v>3666</c:v>
                </c:pt>
                <c:pt idx="1703">
                  <c:v>1763</c:v>
                </c:pt>
                <c:pt idx="1704">
                  <c:v>1672</c:v>
                </c:pt>
                <c:pt idx="1705">
                  <c:v>3488</c:v>
                </c:pt>
                <c:pt idx="1706">
                  <c:v>1898</c:v>
                </c:pt>
                <c:pt idx="1707">
                  <c:v>1809</c:v>
                </c:pt>
                <c:pt idx="1708">
                  <c:v>1817</c:v>
                </c:pt>
                <c:pt idx="1709">
                  <c:v>3587</c:v>
                </c:pt>
                <c:pt idx="1710">
                  <c:v>1702</c:v>
                </c:pt>
                <c:pt idx="1711">
                  <c:v>1716</c:v>
                </c:pt>
                <c:pt idx="1712">
                  <c:v>1784</c:v>
                </c:pt>
                <c:pt idx="1713">
                  <c:v>1754</c:v>
                </c:pt>
                <c:pt idx="1714">
                  <c:v>3644</c:v>
                </c:pt>
                <c:pt idx="1715">
                  <c:v>1662</c:v>
                </c:pt>
                <c:pt idx="1716">
                  <c:v>1560</c:v>
                </c:pt>
                <c:pt idx="1717">
                  <c:v>1618</c:v>
                </c:pt>
                <c:pt idx="1718">
                  <c:v>1821</c:v>
                </c:pt>
                <c:pt idx="1719">
                  <c:v>1903</c:v>
                </c:pt>
                <c:pt idx="1720">
                  <c:v>4092</c:v>
                </c:pt>
                <c:pt idx="1721">
                  <c:v>1752</c:v>
                </c:pt>
                <c:pt idx="1722">
                  <c:v>1836</c:v>
                </c:pt>
                <c:pt idx="1723">
                  <c:v>1840</c:v>
                </c:pt>
                <c:pt idx="1724">
                  <c:v>1891</c:v>
                </c:pt>
                <c:pt idx="1725">
                  <c:v>1853</c:v>
                </c:pt>
                <c:pt idx="1726">
                  <c:v>2027</c:v>
                </c:pt>
                <c:pt idx="1727">
                  <c:v>1736</c:v>
                </c:pt>
                <c:pt idx="1728">
                  <c:v>1631</c:v>
                </c:pt>
                <c:pt idx="1729">
                  <c:v>1814</c:v>
                </c:pt>
                <c:pt idx="1730">
                  <c:v>1857</c:v>
                </c:pt>
                <c:pt idx="1731">
                  <c:v>1786</c:v>
                </c:pt>
                <c:pt idx="1732">
                  <c:v>1699</c:v>
                </c:pt>
                <c:pt idx="1733">
                  <c:v>2271</c:v>
                </c:pt>
                <c:pt idx="1734">
                  <c:v>3022</c:v>
                </c:pt>
                <c:pt idx="1735">
                  <c:v>2490</c:v>
                </c:pt>
                <c:pt idx="1736">
                  <c:v>1683</c:v>
                </c:pt>
                <c:pt idx="1737">
                  <c:v>1676</c:v>
                </c:pt>
                <c:pt idx="1738">
                  <c:v>1724</c:v>
                </c:pt>
                <c:pt idx="1739">
                  <c:v>1988</c:v>
                </c:pt>
                <c:pt idx="1740">
                  <c:v>1582</c:v>
                </c:pt>
                <c:pt idx="1741">
                  <c:v>2381</c:v>
                </c:pt>
                <c:pt idx="1742">
                  <c:v>1688</c:v>
                </c:pt>
                <c:pt idx="1743">
                  <c:v>1633</c:v>
                </c:pt>
                <c:pt idx="1744">
                  <c:v>1585</c:v>
                </c:pt>
                <c:pt idx="1745">
                  <c:v>1590</c:v>
                </c:pt>
                <c:pt idx="1746">
                  <c:v>1629</c:v>
                </c:pt>
                <c:pt idx="1747">
                  <c:v>1489</c:v>
                </c:pt>
                <c:pt idx="1748">
                  <c:v>1515</c:v>
                </c:pt>
                <c:pt idx="1749">
                  <c:v>1591</c:v>
                </c:pt>
                <c:pt idx="1750">
                  <c:v>1573</c:v>
                </c:pt>
                <c:pt idx="1751">
                  <c:v>1885</c:v>
                </c:pt>
                <c:pt idx="1752">
                  <c:v>1521</c:v>
                </c:pt>
                <c:pt idx="1753">
                  <c:v>1414</c:v>
                </c:pt>
                <c:pt idx="1754">
                  <c:v>1517</c:v>
                </c:pt>
                <c:pt idx="1755">
                  <c:v>1499</c:v>
                </c:pt>
                <c:pt idx="1756">
                  <c:v>1505</c:v>
                </c:pt>
                <c:pt idx="1757">
                  <c:v>1479</c:v>
                </c:pt>
                <c:pt idx="1758">
                  <c:v>1484</c:v>
                </c:pt>
                <c:pt idx="1759">
                  <c:v>1446</c:v>
                </c:pt>
                <c:pt idx="1760">
                  <c:v>1412</c:v>
                </c:pt>
                <c:pt idx="1761">
                  <c:v>1435</c:v>
                </c:pt>
                <c:pt idx="1762">
                  <c:v>1462</c:v>
                </c:pt>
                <c:pt idx="1763">
                  <c:v>1692</c:v>
                </c:pt>
                <c:pt idx="1764">
                  <c:v>1360</c:v>
                </c:pt>
                <c:pt idx="1765">
                  <c:v>1497</c:v>
                </c:pt>
                <c:pt idx="1766">
                  <c:v>1464</c:v>
                </c:pt>
                <c:pt idx="1767">
                  <c:v>1429</c:v>
                </c:pt>
                <c:pt idx="1768">
                  <c:v>1436</c:v>
                </c:pt>
                <c:pt idx="1769">
                  <c:v>1376</c:v>
                </c:pt>
                <c:pt idx="1770">
                  <c:v>1453</c:v>
                </c:pt>
                <c:pt idx="1771">
                  <c:v>1408</c:v>
                </c:pt>
                <c:pt idx="1772">
                  <c:v>1434</c:v>
                </c:pt>
                <c:pt idx="1773">
                  <c:v>1364</c:v>
                </c:pt>
                <c:pt idx="1774">
                  <c:v>1414</c:v>
                </c:pt>
                <c:pt idx="1775">
                  <c:v>1793</c:v>
                </c:pt>
                <c:pt idx="1776">
                  <c:v>1466</c:v>
                </c:pt>
                <c:pt idx="1777">
                  <c:v>1479</c:v>
                </c:pt>
                <c:pt idx="1778">
                  <c:v>1357</c:v>
                </c:pt>
                <c:pt idx="1779">
                  <c:v>1322</c:v>
                </c:pt>
                <c:pt idx="1780">
                  <c:v>1340</c:v>
                </c:pt>
                <c:pt idx="1781">
                  <c:v>1364</c:v>
                </c:pt>
                <c:pt idx="1782">
                  <c:v>1414</c:v>
                </c:pt>
                <c:pt idx="1783">
                  <c:v>1301</c:v>
                </c:pt>
                <c:pt idx="1784">
                  <c:v>1444</c:v>
                </c:pt>
                <c:pt idx="1785">
                  <c:v>1366</c:v>
                </c:pt>
                <c:pt idx="1786">
                  <c:v>1444</c:v>
                </c:pt>
                <c:pt idx="1787">
                  <c:v>1706</c:v>
                </c:pt>
                <c:pt idx="1788">
                  <c:v>1434</c:v>
                </c:pt>
                <c:pt idx="1789">
                  <c:v>1390</c:v>
                </c:pt>
                <c:pt idx="1790">
                  <c:v>1384</c:v>
                </c:pt>
                <c:pt idx="1791">
                  <c:v>1478</c:v>
                </c:pt>
                <c:pt idx="1792">
                  <c:v>1462</c:v>
                </c:pt>
                <c:pt idx="1793">
                  <c:v>1368</c:v>
                </c:pt>
                <c:pt idx="1794">
                  <c:v>1407</c:v>
                </c:pt>
                <c:pt idx="1795">
                  <c:v>1411</c:v>
                </c:pt>
                <c:pt idx="1796">
                  <c:v>1431</c:v>
                </c:pt>
                <c:pt idx="1797">
                  <c:v>1368</c:v>
                </c:pt>
                <c:pt idx="1798">
                  <c:v>1350</c:v>
                </c:pt>
                <c:pt idx="1799">
                  <c:v>1417</c:v>
                </c:pt>
                <c:pt idx="1800">
                  <c:v>1333</c:v>
                </c:pt>
                <c:pt idx="1801">
                  <c:v>1405</c:v>
                </c:pt>
                <c:pt idx="1802">
                  <c:v>1375</c:v>
                </c:pt>
                <c:pt idx="1803">
                  <c:v>1437</c:v>
                </c:pt>
                <c:pt idx="1804">
                  <c:v>1485</c:v>
                </c:pt>
                <c:pt idx="1805">
                  <c:v>1363</c:v>
                </c:pt>
                <c:pt idx="1806">
                  <c:v>1496</c:v>
                </c:pt>
                <c:pt idx="1807">
                  <c:v>1518</c:v>
                </c:pt>
                <c:pt idx="1808">
                  <c:v>1439</c:v>
                </c:pt>
                <c:pt idx="1809">
                  <c:v>1455</c:v>
                </c:pt>
                <c:pt idx="1810">
                  <c:v>1530</c:v>
                </c:pt>
                <c:pt idx="1811">
                  <c:v>1569</c:v>
                </c:pt>
                <c:pt idx="1812">
                  <c:v>1555</c:v>
                </c:pt>
                <c:pt idx="1813">
                  <c:v>1548</c:v>
                </c:pt>
                <c:pt idx="1814">
                  <c:v>1549</c:v>
                </c:pt>
                <c:pt idx="1815">
                  <c:v>1469</c:v>
                </c:pt>
                <c:pt idx="1816">
                  <c:v>1659</c:v>
                </c:pt>
                <c:pt idx="1817">
                  <c:v>1658</c:v>
                </c:pt>
                <c:pt idx="1818">
                  <c:v>3101</c:v>
                </c:pt>
                <c:pt idx="1819">
                  <c:v>1660</c:v>
                </c:pt>
                <c:pt idx="1820">
                  <c:v>1766</c:v>
                </c:pt>
                <c:pt idx="1821">
                  <c:v>1609</c:v>
                </c:pt>
                <c:pt idx="1822">
                  <c:v>1851</c:v>
                </c:pt>
                <c:pt idx="1823">
                  <c:v>1732</c:v>
                </c:pt>
                <c:pt idx="1824">
                  <c:v>1609</c:v>
                </c:pt>
                <c:pt idx="1825">
                  <c:v>1660</c:v>
                </c:pt>
                <c:pt idx="1826">
                  <c:v>1618</c:v>
                </c:pt>
                <c:pt idx="1827">
                  <c:v>1707</c:v>
                </c:pt>
                <c:pt idx="1828">
                  <c:v>1678</c:v>
                </c:pt>
                <c:pt idx="1829">
                  <c:v>1787</c:v>
                </c:pt>
                <c:pt idx="1830">
                  <c:v>3464</c:v>
                </c:pt>
                <c:pt idx="1831">
                  <c:v>1751</c:v>
                </c:pt>
                <c:pt idx="1832">
                  <c:v>1788</c:v>
                </c:pt>
                <c:pt idx="1833">
                  <c:v>1920</c:v>
                </c:pt>
                <c:pt idx="1834">
                  <c:v>1835</c:v>
                </c:pt>
                <c:pt idx="1835">
                  <c:v>1952</c:v>
                </c:pt>
                <c:pt idx="1836">
                  <c:v>3430</c:v>
                </c:pt>
                <c:pt idx="1837">
                  <c:v>1718</c:v>
                </c:pt>
                <c:pt idx="1838">
                  <c:v>1653</c:v>
                </c:pt>
                <c:pt idx="1839">
                  <c:v>1758</c:v>
                </c:pt>
                <c:pt idx="1840">
                  <c:v>1782</c:v>
                </c:pt>
                <c:pt idx="1841">
                  <c:v>3532</c:v>
                </c:pt>
                <c:pt idx="1842">
                  <c:v>1758</c:v>
                </c:pt>
                <c:pt idx="1843">
                  <c:v>1832</c:v>
                </c:pt>
                <c:pt idx="1844">
                  <c:v>1985</c:v>
                </c:pt>
                <c:pt idx="1845">
                  <c:v>1918</c:v>
                </c:pt>
                <c:pt idx="1846">
                  <c:v>3679</c:v>
                </c:pt>
                <c:pt idx="1847">
                  <c:v>1754</c:v>
                </c:pt>
                <c:pt idx="1848">
                  <c:v>1801</c:v>
                </c:pt>
                <c:pt idx="1849">
                  <c:v>1932</c:v>
                </c:pt>
                <c:pt idx="1850">
                  <c:v>3710</c:v>
                </c:pt>
                <c:pt idx="1851">
                  <c:v>1935</c:v>
                </c:pt>
                <c:pt idx="1852">
                  <c:v>1916</c:v>
                </c:pt>
                <c:pt idx="1853">
                  <c:v>1791</c:v>
                </c:pt>
                <c:pt idx="1854">
                  <c:v>1899</c:v>
                </c:pt>
                <c:pt idx="1855">
                  <c:v>3865</c:v>
                </c:pt>
                <c:pt idx="1856">
                  <c:v>1843</c:v>
                </c:pt>
                <c:pt idx="1857">
                  <c:v>1924</c:v>
                </c:pt>
                <c:pt idx="1858">
                  <c:v>2015</c:v>
                </c:pt>
                <c:pt idx="1859">
                  <c:v>1930</c:v>
                </c:pt>
                <c:pt idx="1860">
                  <c:v>3685</c:v>
                </c:pt>
                <c:pt idx="1861">
                  <c:v>1876</c:v>
                </c:pt>
                <c:pt idx="1862">
                  <c:v>1841</c:v>
                </c:pt>
                <c:pt idx="1863">
                  <c:v>2147</c:v>
                </c:pt>
                <c:pt idx="1864">
                  <c:v>4001</c:v>
                </c:pt>
                <c:pt idx="1865">
                  <c:v>1928</c:v>
                </c:pt>
                <c:pt idx="1866">
                  <c:v>1827</c:v>
                </c:pt>
                <c:pt idx="1867">
                  <c:v>1932</c:v>
                </c:pt>
                <c:pt idx="1868">
                  <c:v>3808</c:v>
                </c:pt>
                <c:pt idx="1869">
                  <c:v>2049</c:v>
                </c:pt>
                <c:pt idx="1870">
                  <c:v>1865</c:v>
                </c:pt>
                <c:pt idx="1871">
                  <c:v>1950</c:v>
                </c:pt>
                <c:pt idx="1872">
                  <c:v>3683</c:v>
                </c:pt>
                <c:pt idx="1873">
                  <c:v>1884</c:v>
                </c:pt>
                <c:pt idx="1874">
                  <c:v>2060</c:v>
                </c:pt>
                <c:pt idx="1875">
                  <c:v>3926</c:v>
                </c:pt>
                <c:pt idx="1876">
                  <c:v>2033</c:v>
                </c:pt>
                <c:pt idx="1877">
                  <c:v>2042</c:v>
                </c:pt>
                <c:pt idx="1878">
                  <c:v>1888</c:v>
                </c:pt>
                <c:pt idx="1879">
                  <c:v>1848</c:v>
                </c:pt>
                <c:pt idx="1880">
                  <c:v>3745</c:v>
                </c:pt>
                <c:pt idx="1881">
                  <c:v>1894</c:v>
                </c:pt>
                <c:pt idx="1882">
                  <c:v>1682</c:v>
                </c:pt>
                <c:pt idx="1883">
                  <c:v>1809</c:v>
                </c:pt>
                <c:pt idx="1884">
                  <c:v>3594</c:v>
                </c:pt>
                <c:pt idx="1885">
                  <c:v>1796</c:v>
                </c:pt>
                <c:pt idx="1886">
                  <c:v>1878</c:v>
                </c:pt>
                <c:pt idx="1887">
                  <c:v>3795</c:v>
                </c:pt>
                <c:pt idx="1888">
                  <c:v>1641</c:v>
                </c:pt>
                <c:pt idx="1889">
                  <c:v>1720</c:v>
                </c:pt>
                <c:pt idx="1890">
                  <c:v>3200</c:v>
                </c:pt>
                <c:pt idx="1891">
                  <c:v>1573</c:v>
                </c:pt>
                <c:pt idx="1892">
                  <c:v>1487</c:v>
                </c:pt>
                <c:pt idx="1893">
                  <c:v>3456</c:v>
                </c:pt>
                <c:pt idx="1894">
                  <c:v>1644</c:v>
                </c:pt>
                <c:pt idx="1895">
                  <c:v>3071</c:v>
                </c:pt>
                <c:pt idx="1896">
                  <c:v>1385</c:v>
                </c:pt>
                <c:pt idx="1897">
                  <c:v>2914</c:v>
                </c:pt>
                <c:pt idx="1898">
                  <c:v>1692</c:v>
                </c:pt>
                <c:pt idx="1899">
                  <c:v>3340</c:v>
                </c:pt>
                <c:pt idx="1900">
                  <c:v>1726</c:v>
                </c:pt>
                <c:pt idx="1901">
                  <c:v>1665</c:v>
                </c:pt>
                <c:pt idx="1902">
                  <c:v>3054</c:v>
                </c:pt>
                <c:pt idx="1903">
                  <c:v>1609</c:v>
                </c:pt>
                <c:pt idx="1904">
                  <c:v>3150</c:v>
                </c:pt>
                <c:pt idx="1905">
                  <c:v>1649</c:v>
                </c:pt>
                <c:pt idx="1906">
                  <c:v>3317</c:v>
                </c:pt>
                <c:pt idx="1907">
                  <c:v>1827</c:v>
                </c:pt>
                <c:pt idx="1908">
                  <c:v>3404</c:v>
                </c:pt>
                <c:pt idx="1909">
                  <c:v>1738</c:v>
                </c:pt>
                <c:pt idx="1910">
                  <c:v>3412</c:v>
                </c:pt>
                <c:pt idx="1911">
                  <c:v>1755</c:v>
                </c:pt>
                <c:pt idx="1912">
                  <c:v>1798</c:v>
                </c:pt>
                <c:pt idx="1913">
                  <c:v>3697</c:v>
                </c:pt>
                <c:pt idx="1914">
                  <c:v>1694</c:v>
                </c:pt>
                <c:pt idx="1915">
                  <c:v>4130</c:v>
                </c:pt>
                <c:pt idx="1916">
                  <c:v>3073</c:v>
                </c:pt>
                <c:pt idx="1917">
                  <c:v>4059</c:v>
                </c:pt>
                <c:pt idx="1918">
                  <c:v>1856</c:v>
                </c:pt>
                <c:pt idx="1919">
                  <c:v>1868</c:v>
                </c:pt>
                <c:pt idx="1920">
                  <c:v>3551</c:v>
                </c:pt>
                <c:pt idx="1921">
                  <c:v>1755</c:v>
                </c:pt>
                <c:pt idx="1922">
                  <c:v>3581</c:v>
                </c:pt>
                <c:pt idx="1923">
                  <c:v>1867</c:v>
                </c:pt>
                <c:pt idx="1924">
                  <c:v>3662</c:v>
                </c:pt>
                <c:pt idx="1925">
                  <c:v>1776</c:v>
                </c:pt>
                <c:pt idx="1926">
                  <c:v>3599</c:v>
                </c:pt>
                <c:pt idx="1927">
                  <c:v>1927</c:v>
                </c:pt>
                <c:pt idx="1928">
                  <c:v>4038</c:v>
                </c:pt>
                <c:pt idx="1929">
                  <c:v>1956</c:v>
                </c:pt>
                <c:pt idx="1930">
                  <c:v>4017</c:v>
                </c:pt>
                <c:pt idx="1931">
                  <c:v>2128</c:v>
                </c:pt>
                <c:pt idx="1932">
                  <c:v>3749</c:v>
                </c:pt>
                <c:pt idx="1933">
                  <c:v>1966</c:v>
                </c:pt>
                <c:pt idx="1934">
                  <c:v>3962</c:v>
                </c:pt>
                <c:pt idx="1935">
                  <c:v>1954</c:v>
                </c:pt>
                <c:pt idx="1936">
                  <c:v>3807</c:v>
                </c:pt>
                <c:pt idx="1937">
                  <c:v>1859</c:v>
                </c:pt>
                <c:pt idx="1938">
                  <c:v>4078</c:v>
                </c:pt>
                <c:pt idx="1939">
                  <c:v>2004</c:v>
                </c:pt>
                <c:pt idx="1940">
                  <c:v>3936</c:v>
                </c:pt>
                <c:pt idx="1941">
                  <c:v>1995</c:v>
                </c:pt>
                <c:pt idx="1942">
                  <c:v>3897</c:v>
                </c:pt>
                <c:pt idx="1943">
                  <c:v>1983</c:v>
                </c:pt>
                <c:pt idx="1944">
                  <c:v>4131</c:v>
                </c:pt>
                <c:pt idx="1945">
                  <c:v>1984</c:v>
                </c:pt>
                <c:pt idx="1946">
                  <c:v>4742</c:v>
                </c:pt>
                <c:pt idx="1947">
                  <c:v>2417</c:v>
                </c:pt>
                <c:pt idx="1948">
                  <c:v>4893</c:v>
                </c:pt>
                <c:pt idx="1949">
                  <c:v>2460</c:v>
                </c:pt>
                <c:pt idx="1950">
                  <c:v>4974</c:v>
                </c:pt>
                <c:pt idx="1951">
                  <c:v>2533</c:v>
                </c:pt>
                <c:pt idx="1952">
                  <c:v>2451</c:v>
                </c:pt>
                <c:pt idx="1953">
                  <c:v>4600</c:v>
                </c:pt>
                <c:pt idx="1954">
                  <c:v>2290</c:v>
                </c:pt>
                <c:pt idx="1955">
                  <c:v>4349</c:v>
                </c:pt>
                <c:pt idx="1956">
                  <c:v>2304</c:v>
                </c:pt>
                <c:pt idx="1957">
                  <c:v>4108</c:v>
                </c:pt>
                <c:pt idx="1958">
                  <c:v>2161</c:v>
                </c:pt>
                <c:pt idx="1959">
                  <c:v>4224</c:v>
                </c:pt>
                <c:pt idx="1960">
                  <c:v>2265</c:v>
                </c:pt>
                <c:pt idx="1961">
                  <c:v>4212</c:v>
                </c:pt>
                <c:pt idx="1962">
                  <c:v>2150</c:v>
                </c:pt>
                <c:pt idx="1963">
                  <c:v>4272</c:v>
                </c:pt>
                <c:pt idx="1964">
                  <c:v>2159</c:v>
                </c:pt>
                <c:pt idx="1965">
                  <c:v>4178</c:v>
                </c:pt>
                <c:pt idx="1966">
                  <c:v>2350</c:v>
                </c:pt>
                <c:pt idx="1967">
                  <c:v>5157</c:v>
                </c:pt>
                <c:pt idx="1968">
                  <c:v>2415</c:v>
                </c:pt>
                <c:pt idx="1969">
                  <c:v>4507</c:v>
                </c:pt>
                <c:pt idx="1970">
                  <c:v>2432</c:v>
                </c:pt>
                <c:pt idx="1971">
                  <c:v>4915</c:v>
                </c:pt>
                <c:pt idx="1972">
                  <c:v>2493</c:v>
                </c:pt>
                <c:pt idx="1973">
                  <c:v>4581</c:v>
                </c:pt>
                <c:pt idx="1974">
                  <c:v>4747</c:v>
                </c:pt>
                <c:pt idx="1975">
                  <c:v>2192</c:v>
                </c:pt>
                <c:pt idx="1976">
                  <c:v>2617</c:v>
                </c:pt>
                <c:pt idx="1977">
                  <c:v>5119</c:v>
                </c:pt>
                <c:pt idx="1978">
                  <c:v>2423</c:v>
                </c:pt>
                <c:pt idx="1979">
                  <c:v>4738</c:v>
                </c:pt>
                <c:pt idx="1980">
                  <c:v>2360</c:v>
                </c:pt>
                <c:pt idx="1981">
                  <c:v>4859</c:v>
                </c:pt>
                <c:pt idx="1982">
                  <c:v>2156</c:v>
                </c:pt>
                <c:pt idx="1983">
                  <c:v>2411</c:v>
                </c:pt>
                <c:pt idx="1984">
                  <c:v>5008</c:v>
                </c:pt>
                <c:pt idx="1985">
                  <c:v>2810</c:v>
                </c:pt>
                <c:pt idx="1986">
                  <c:v>2583</c:v>
                </c:pt>
                <c:pt idx="1987">
                  <c:v>5054</c:v>
                </c:pt>
                <c:pt idx="1988">
                  <c:v>2590</c:v>
                </c:pt>
                <c:pt idx="1989">
                  <c:v>2379</c:v>
                </c:pt>
                <c:pt idx="1990">
                  <c:v>2485</c:v>
                </c:pt>
                <c:pt idx="1991">
                  <c:v>4428</c:v>
                </c:pt>
                <c:pt idx="1992">
                  <c:v>2165</c:v>
                </c:pt>
                <c:pt idx="1993">
                  <c:v>1980</c:v>
                </c:pt>
                <c:pt idx="1994">
                  <c:v>2030</c:v>
                </c:pt>
                <c:pt idx="1995">
                  <c:v>4015</c:v>
                </c:pt>
                <c:pt idx="1996">
                  <c:v>2065</c:v>
                </c:pt>
                <c:pt idx="1997">
                  <c:v>1984</c:v>
                </c:pt>
                <c:pt idx="1998">
                  <c:v>1780</c:v>
                </c:pt>
                <c:pt idx="1999">
                  <c:v>1854</c:v>
                </c:pt>
                <c:pt idx="2000">
                  <c:v>4054</c:v>
                </c:pt>
                <c:pt idx="2001">
                  <c:v>1855</c:v>
                </c:pt>
                <c:pt idx="2002">
                  <c:v>1941</c:v>
                </c:pt>
                <c:pt idx="2003">
                  <c:v>1943</c:v>
                </c:pt>
                <c:pt idx="2004">
                  <c:v>1781</c:v>
                </c:pt>
                <c:pt idx="2005">
                  <c:v>1731</c:v>
                </c:pt>
                <c:pt idx="2006">
                  <c:v>1850</c:v>
                </c:pt>
                <c:pt idx="2007">
                  <c:v>1872</c:v>
                </c:pt>
                <c:pt idx="2008">
                  <c:v>1832</c:v>
                </c:pt>
                <c:pt idx="2009">
                  <c:v>1865</c:v>
                </c:pt>
                <c:pt idx="2010">
                  <c:v>1771</c:v>
                </c:pt>
                <c:pt idx="2011">
                  <c:v>1904</c:v>
                </c:pt>
                <c:pt idx="2012">
                  <c:v>1768</c:v>
                </c:pt>
                <c:pt idx="2013">
                  <c:v>1891</c:v>
                </c:pt>
                <c:pt idx="2014">
                  <c:v>1769</c:v>
                </c:pt>
                <c:pt idx="2015">
                  <c:v>1740</c:v>
                </c:pt>
                <c:pt idx="2016">
                  <c:v>1702</c:v>
                </c:pt>
                <c:pt idx="2017">
                  <c:v>1678</c:v>
                </c:pt>
                <c:pt idx="2018">
                  <c:v>1673</c:v>
                </c:pt>
                <c:pt idx="2019">
                  <c:v>3067</c:v>
                </c:pt>
                <c:pt idx="2020">
                  <c:v>1605</c:v>
                </c:pt>
                <c:pt idx="2021">
                  <c:v>1581</c:v>
                </c:pt>
                <c:pt idx="2022">
                  <c:v>1533</c:v>
                </c:pt>
                <c:pt idx="2023">
                  <c:v>1543</c:v>
                </c:pt>
                <c:pt idx="2024">
                  <c:v>1444</c:v>
                </c:pt>
                <c:pt idx="2025">
                  <c:v>1522</c:v>
                </c:pt>
                <c:pt idx="2026">
                  <c:v>1609</c:v>
                </c:pt>
                <c:pt idx="2027">
                  <c:v>1657</c:v>
                </c:pt>
                <c:pt idx="2028">
                  <c:v>1446</c:v>
                </c:pt>
                <c:pt idx="2029">
                  <c:v>1457</c:v>
                </c:pt>
                <c:pt idx="2030">
                  <c:v>1629</c:v>
                </c:pt>
                <c:pt idx="2031">
                  <c:v>1522</c:v>
                </c:pt>
                <c:pt idx="2032">
                  <c:v>1438</c:v>
                </c:pt>
                <c:pt idx="2033">
                  <c:v>1624</c:v>
                </c:pt>
                <c:pt idx="2034">
                  <c:v>1446</c:v>
                </c:pt>
                <c:pt idx="2035">
                  <c:v>1420</c:v>
                </c:pt>
                <c:pt idx="2036">
                  <c:v>1416</c:v>
                </c:pt>
                <c:pt idx="2037">
                  <c:v>1465</c:v>
                </c:pt>
                <c:pt idx="2038">
                  <c:v>1440</c:v>
                </c:pt>
                <c:pt idx="2039">
                  <c:v>1715</c:v>
                </c:pt>
                <c:pt idx="2040">
                  <c:v>1469</c:v>
                </c:pt>
                <c:pt idx="2041">
                  <c:v>1407</c:v>
                </c:pt>
                <c:pt idx="2042">
                  <c:v>1406</c:v>
                </c:pt>
                <c:pt idx="2043">
                  <c:v>1465</c:v>
                </c:pt>
                <c:pt idx="2044">
                  <c:v>1289</c:v>
                </c:pt>
                <c:pt idx="2045">
                  <c:v>1453</c:v>
                </c:pt>
                <c:pt idx="2046">
                  <c:v>1511</c:v>
                </c:pt>
                <c:pt idx="2047">
                  <c:v>1326</c:v>
                </c:pt>
                <c:pt idx="2048">
                  <c:v>1341</c:v>
                </c:pt>
                <c:pt idx="2049">
                  <c:v>1396</c:v>
                </c:pt>
                <c:pt idx="2050">
                  <c:v>1427</c:v>
                </c:pt>
                <c:pt idx="2051">
                  <c:v>1633</c:v>
                </c:pt>
                <c:pt idx="2052">
                  <c:v>1430</c:v>
                </c:pt>
                <c:pt idx="2053">
                  <c:v>1414</c:v>
                </c:pt>
                <c:pt idx="2054">
                  <c:v>1403</c:v>
                </c:pt>
                <c:pt idx="2055">
                  <c:v>1438</c:v>
                </c:pt>
                <c:pt idx="2056">
                  <c:v>1313</c:v>
                </c:pt>
                <c:pt idx="2057">
                  <c:v>1386</c:v>
                </c:pt>
                <c:pt idx="2058">
                  <c:v>1436</c:v>
                </c:pt>
                <c:pt idx="2059">
                  <c:v>1286</c:v>
                </c:pt>
                <c:pt idx="2060">
                  <c:v>1473</c:v>
                </c:pt>
                <c:pt idx="2061">
                  <c:v>1488</c:v>
                </c:pt>
                <c:pt idx="2062">
                  <c:v>1299</c:v>
                </c:pt>
                <c:pt idx="2063">
                  <c:v>1703</c:v>
                </c:pt>
                <c:pt idx="2064">
                  <c:v>1470</c:v>
                </c:pt>
                <c:pt idx="2065">
                  <c:v>1324</c:v>
                </c:pt>
                <c:pt idx="2066">
                  <c:v>1470</c:v>
                </c:pt>
                <c:pt idx="2067">
                  <c:v>1517</c:v>
                </c:pt>
                <c:pt idx="2068">
                  <c:v>1316</c:v>
                </c:pt>
                <c:pt idx="2069">
                  <c:v>1363</c:v>
                </c:pt>
                <c:pt idx="2070">
                  <c:v>1392</c:v>
                </c:pt>
                <c:pt idx="2071">
                  <c:v>1453</c:v>
                </c:pt>
                <c:pt idx="2072">
                  <c:v>1369</c:v>
                </c:pt>
                <c:pt idx="2073">
                  <c:v>1551</c:v>
                </c:pt>
                <c:pt idx="2074">
                  <c:v>1501</c:v>
                </c:pt>
                <c:pt idx="2075">
                  <c:v>1891</c:v>
                </c:pt>
                <c:pt idx="2076">
                  <c:v>1444</c:v>
                </c:pt>
                <c:pt idx="2077">
                  <c:v>1516</c:v>
                </c:pt>
                <c:pt idx="2078">
                  <c:v>1507</c:v>
                </c:pt>
                <c:pt idx="2079">
                  <c:v>1635</c:v>
                </c:pt>
                <c:pt idx="2080">
                  <c:v>1635</c:v>
                </c:pt>
                <c:pt idx="2081">
                  <c:v>1652</c:v>
                </c:pt>
                <c:pt idx="2082">
                  <c:v>1629</c:v>
                </c:pt>
                <c:pt idx="2083">
                  <c:v>1422</c:v>
                </c:pt>
                <c:pt idx="2084">
                  <c:v>1489</c:v>
                </c:pt>
                <c:pt idx="2085">
                  <c:v>1623</c:v>
                </c:pt>
                <c:pt idx="2086">
                  <c:v>1866</c:v>
                </c:pt>
                <c:pt idx="2087">
                  <c:v>1719</c:v>
                </c:pt>
                <c:pt idx="2088">
                  <c:v>3564</c:v>
                </c:pt>
                <c:pt idx="2089">
                  <c:v>1733</c:v>
                </c:pt>
                <c:pt idx="2090">
                  <c:v>1683</c:v>
                </c:pt>
                <c:pt idx="2091">
                  <c:v>3749</c:v>
                </c:pt>
                <c:pt idx="2092">
                  <c:v>1955</c:v>
                </c:pt>
                <c:pt idx="2093">
                  <c:v>2144</c:v>
                </c:pt>
                <c:pt idx="2094">
                  <c:v>4427</c:v>
                </c:pt>
                <c:pt idx="2095">
                  <c:v>1929</c:v>
                </c:pt>
                <c:pt idx="2096">
                  <c:v>2227</c:v>
                </c:pt>
                <c:pt idx="2097">
                  <c:v>4822</c:v>
                </c:pt>
                <c:pt idx="2098">
                  <c:v>2472</c:v>
                </c:pt>
                <c:pt idx="2099">
                  <c:v>5356</c:v>
                </c:pt>
                <c:pt idx="2100">
                  <c:v>5130</c:v>
                </c:pt>
                <c:pt idx="2101">
                  <c:v>2768</c:v>
                </c:pt>
                <c:pt idx="2102">
                  <c:v>5348</c:v>
                </c:pt>
                <c:pt idx="2103">
                  <c:v>2427</c:v>
                </c:pt>
                <c:pt idx="2104">
                  <c:v>5390</c:v>
                </c:pt>
                <c:pt idx="2105">
                  <c:v>2663</c:v>
                </c:pt>
                <c:pt idx="2106">
                  <c:v>5274</c:v>
                </c:pt>
                <c:pt idx="2107">
                  <c:v>4804</c:v>
                </c:pt>
                <c:pt idx="2108">
                  <c:v>2740</c:v>
                </c:pt>
                <c:pt idx="2109">
                  <c:v>5430</c:v>
                </c:pt>
                <c:pt idx="2110">
                  <c:v>5734</c:v>
                </c:pt>
                <c:pt idx="2111">
                  <c:v>2731</c:v>
                </c:pt>
                <c:pt idx="2112">
                  <c:v>5735</c:v>
                </c:pt>
                <c:pt idx="2113">
                  <c:v>5714</c:v>
                </c:pt>
                <c:pt idx="2114">
                  <c:v>3064</c:v>
                </c:pt>
                <c:pt idx="2115">
                  <c:v>5593</c:v>
                </c:pt>
                <c:pt idx="2116">
                  <c:v>5604</c:v>
                </c:pt>
                <c:pt idx="2117">
                  <c:v>2698</c:v>
                </c:pt>
                <c:pt idx="2118">
                  <c:v>5495</c:v>
                </c:pt>
                <c:pt idx="2119">
                  <c:v>5535</c:v>
                </c:pt>
                <c:pt idx="2120">
                  <c:v>2601</c:v>
                </c:pt>
                <c:pt idx="2121">
                  <c:v>5793</c:v>
                </c:pt>
                <c:pt idx="2122">
                  <c:v>2774</c:v>
                </c:pt>
                <c:pt idx="2123">
                  <c:v>5105</c:v>
                </c:pt>
                <c:pt idx="2124">
                  <c:v>5629</c:v>
                </c:pt>
                <c:pt idx="2125">
                  <c:v>2848</c:v>
                </c:pt>
                <c:pt idx="2126">
                  <c:v>5786</c:v>
                </c:pt>
                <c:pt idx="2127">
                  <c:v>2910</c:v>
                </c:pt>
                <c:pt idx="2128">
                  <c:v>5764</c:v>
                </c:pt>
                <c:pt idx="2129">
                  <c:v>2632</c:v>
                </c:pt>
                <c:pt idx="2130">
                  <c:v>5386</c:v>
                </c:pt>
                <c:pt idx="2131">
                  <c:v>2827</c:v>
                </c:pt>
                <c:pt idx="2132">
                  <c:v>4966</c:v>
                </c:pt>
                <c:pt idx="2133">
                  <c:v>2454</c:v>
                </c:pt>
                <c:pt idx="2134">
                  <c:v>5124</c:v>
                </c:pt>
                <c:pt idx="2135">
                  <c:v>5206</c:v>
                </c:pt>
                <c:pt idx="2136">
                  <c:v>2539</c:v>
                </c:pt>
                <c:pt idx="2137">
                  <c:v>5398</c:v>
                </c:pt>
                <c:pt idx="2138">
                  <c:v>2758</c:v>
                </c:pt>
                <c:pt idx="2139">
                  <c:v>2853</c:v>
                </c:pt>
                <c:pt idx="2140">
                  <c:v>5396</c:v>
                </c:pt>
                <c:pt idx="2141">
                  <c:v>3087</c:v>
                </c:pt>
                <c:pt idx="2142">
                  <c:v>5532</c:v>
                </c:pt>
                <c:pt idx="2143">
                  <c:v>2816</c:v>
                </c:pt>
                <c:pt idx="2144">
                  <c:v>2591</c:v>
                </c:pt>
                <c:pt idx="2145">
                  <c:v>5555</c:v>
                </c:pt>
                <c:pt idx="2146">
                  <c:v>2628</c:v>
                </c:pt>
                <c:pt idx="2147">
                  <c:v>5401</c:v>
                </c:pt>
                <c:pt idx="2148">
                  <c:v>2674</c:v>
                </c:pt>
                <c:pt idx="2149">
                  <c:v>5405</c:v>
                </c:pt>
                <c:pt idx="2150">
                  <c:v>2487</c:v>
                </c:pt>
                <c:pt idx="2151">
                  <c:v>5031</c:v>
                </c:pt>
                <c:pt idx="2152">
                  <c:v>2428</c:v>
                </c:pt>
                <c:pt idx="2153">
                  <c:v>5131</c:v>
                </c:pt>
                <c:pt idx="2154">
                  <c:v>2573</c:v>
                </c:pt>
                <c:pt idx="2155">
                  <c:v>4978</c:v>
                </c:pt>
                <c:pt idx="2156">
                  <c:v>5072</c:v>
                </c:pt>
                <c:pt idx="2157">
                  <c:v>2565</c:v>
                </c:pt>
                <c:pt idx="2158">
                  <c:v>5250</c:v>
                </c:pt>
                <c:pt idx="2159">
                  <c:v>2736</c:v>
                </c:pt>
                <c:pt idx="2160">
                  <c:v>4963</c:v>
                </c:pt>
                <c:pt idx="2161">
                  <c:v>2516</c:v>
                </c:pt>
                <c:pt idx="2162">
                  <c:v>5145</c:v>
                </c:pt>
                <c:pt idx="2163">
                  <c:v>5397</c:v>
                </c:pt>
                <c:pt idx="2164">
                  <c:v>2523</c:v>
                </c:pt>
                <c:pt idx="2165">
                  <c:v>5290</c:v>
                </c:pt>
                <c:pt idx="2166">
                  <c:v>2832</c:v>
                </c:pt>
                <c:pt idx="2167">
                  <c:v>5111</c:v>
                </c:pt>
                <c:pt idx="2168">
                  <c:v>2504</c:v>
                </c:pt>
                <c:pt idx="2169">
                  <c:v>7623</c:v>
                </c:pt>
                <c:pt idx="2170">
                  <c:v>7694</c:v>
                </c:pt>
                <c:pt idx="2171">
                  <c:v>4655</c:v>
                </c:pt>
                <c:pt idx="2172">
                  <c:v>4423</c:v>
                </c:pt>
                <c:pt idx="2173">
                  <c:v>4924</c:v>
                </c:pt>
                <c:pt idx="2174">
                  <c:v>2555</c:v>
                </c:pt>
                <c:pt idx="2175">
                  <c:v>4635</c:v>
                </c:pt>
                <c:pt idx="2176">
                  <c:v>4948</c:v>
                </c:pt>
                <c:pt idx="2177">
                  <c:v>2525</c:v>
                </c:pt>
                <c:pt idx="2178">
                  <c:v>5347</c:v>
                </c:pt>
                <c:pt idx="2179">
                  <c:v>2414</c:v>
                </c:pt>
                <c:pt idx="2180">
                  <c:v>5279</c:v>
                </c:pt>
                <c:pt idx="2181">
                  <c:v>2560</c:v>
                </c:pt>
                <c:pt idx="2182">
                  <c:v>4988</c:v>
                </c:pt>
                <c:pt idx="2183">
                  <c:v>2413</c:v>
                </c:pt>
                <c:pt idx="2184">
                  <c:v>5335</c:v>
                </c:pt>
                <c:pt idx="2185">
                  <c:v>2486</c:v>
                </c:pt>
                <c:pt idx="2186">
                  <c:v>5711</c:v>
                </c:pt>
                <c:pt idx="2187">
                  <c:v>2507</c:v>
                </c:pt>
                <c:pt idx="2188">
                  <c:v>4978</c:v>
                </c:pt>
                <c:pt idx="2189">
                  <c:v>5410</c:v>
                </c:pt>
                <c:pt idx="2190">
                  <c:v>2727</c:v>
                </c:pt>
                <c:pt idx="2191">
                  <c:v>3408</c:v>
                </c:pt>
                <c:pt idx="2192">
                  <c:v>5399</c:v>
                </c:pt>
                <c:pt idx="2193">
                  <c:v>5575</c:v>
                </c:pt>
                <c:pt idx="2194">
                  <c:v>2683</c:v>
                </c:pt>
                <c:pt idx="2195">
                  <c:v>5650</c:v>
                </c:pt>
                <c:pt idx="2196">
                  <c:v>2757</c:v>
                </c:pt>
                <c:pt idx="2197">
                  <c:v>5642</c:v>
                </c:pt>
                <c:pt idx="2198">
                  <c:v>2538</c:v>
                </c:pt>
                <c:pt idx="2199">
                  <c:v>5399</c:v>
                </c:pt>
                <c:pt idx="2200">
                  <c:v>2796</c:v>
                </c:pt>
                <c:pt idx="2201">
                  <c:v>5306</c:v>
                </c:pt>
                <c:pt idx="2202">
                  <c:v>5698</c:v>
                </c:pt>
                <c:pt idx="2203">
                  <c:v>2841</c:v>
                </c:pt>
                <c:pt idx="2204">
                  <c:v>5640</c:v>
                </c:pt>
                <c:pt idx="2205">
                  <c:v>2697</c:v>
                </c:pt>
                <c:pt idx="2206">
                  <c:v>6190</c:v>
                </c:pt>
                <c:pt idx="2207">
                  <c:v>3325</c:v>
                </c:pt>
                <c:pt idx="2208">
                  <c:v>6159</c:v>
                </c:pt>
                <c:pt idx="2209">
                  <c:v>3111</c:v>
                </c:pt>
                <c:pt idx="2210">
                  <c:v>5913</c:v>
                </c:pt>
                <c:pt idx="2211">
                  <c:v>3062</c:v>
                </c:pt>
                <c:pt idx="2212">
                  <c:v>5747</c:v>
                </c:pt>
                <c:pt idx="2213">
                  <c:v>2657</c:v>
                </c:pt>
                <c:pt idx="2214">
                  <c:v>5449</c:v>
                </c:pt>
                <c:pt idx="2215">
                  <c:v>2788</c:v>
                </c:pt>
                <c:pt idx="2216">
                  <c:v>5039</c:v>
                </c:pt>
                <c:pt idx="2217">
                  <c:v>2487</c:v>
                </c:pt>
                <c:pt idx="2218">
                  <c:v>5004</c:v>
                </c:pt>
                <c:pt idx="2219">
                  <c:v>2692</c:v>
                </c:pt>
                <c:pt idx="2220">
                  <c:v>4851</c:v>
                </c:pt>
                <c:pt idx="2221">
                  <c:v>4522</c:v>
                </c:pt>
                <c:pt idx="2222">
                  <c:v>2200</c:v>
                </c:pt>
                <c:pt idx="2223">
                  <c:v>4414</c:v>
                </c:pt>
                <c:pt idx="2224">
                  <c:v>4481</c:v>
                </c:pt>
                <c:pt idx="2225">
                  <c:v>2536</c:v>
                </c:pt>
                <c:pt idx="2226">
                  <c:v>4871</c:v>
                </c:pt>
                <c:pt idx="2227">
                  <c:v>2496</c:v>
                </c:pt>
                <c:pt idx="2228">
                  <c:v>4844</c:v>
                </c:pt>
                <c:pt idx="2229">
                  <c:v>2481</c:v>
                </c:pt>
                <c:pt idx="2230">
                  <c:v>4947</c:v>
                </c:pt>
                <c:pt idx="2231">
                  <c:v>2637</c:v>
                </c:pt>
                <c:pt idx="2232">
                  <c:v>5160</c:v>
                </c:pt>
                <c:pt idx="2233">
                  <c:v>2710</c:v>
                </c:pt>
                <c:pt idx="2234">
                  <c:v>2576</c:v>
                </c:pt>
                <c:pt idx="2235">
                  <c:v>5693</c:v>
                </c:pt>
                <c:pt idx="2236">
                  <c:v>2633</c:v>
                </c:pt>
                <c:pt idx="2237">
                  <c:v>2508</c:v>
                </c:pt>
                <c:pt idx="2238">
                  <c:v>5582</c:v>
                </c:pt>
                <c:pt idx="2239">
                  <c:v>2772</c:v>
                </c:pt>
                <c:pt idx="2240">
                  <c:v>2821</c:v>
                </c:pt>
                <c:pt idx="2241">
                  <c:v>5389</c:v>
                </c:pt>
                <c:pt idx="2242">
                  <c:v>2461</c:v>
                </c:pt>
                <c:pt idx="2243">
                  <c:v>2569</c:v>
                </c:pt>
                <c:pt idx="2244">
                  <c:v>5088</c:v>
                </c:pt>
                <c:pt idx="2245">
                  <c:v>2257</c:v>
                </c:pt>
                <c:pt idx="2246">
                  <c:v>4879</c:v>
                </c:pt>
                <c:pt idx="2247">
                  <c:v>2640</c:v>
                </c:pt>
                <c:pt idx="2248">
                  <c:v>2597</c:v>
                </c:pt>
                <c:pt idx="2249">
                  <c:v>2269</c:v>
                </c:pt>
                <c:pt idx="2250">
                  <c:v>4958</c:v>
                </c:pt>
                <c:pt idx="2251">
                  <c:v>2101</c:v>
                </c:pt>
                <c:pt idx="2252">
                  <c:v>4266</c:v>
                </c:pt>
                <c:pt idx="2253">
                  <c:v>2002</c:v>
                </c:pt>
                <c:pt idx="2254">
                  <c:v>4278</c:v>
                </c:pt>
                <c:pt idx="2255">
                  <c:v>2093</c:v>
                </c:pt>
                <c:pt idx="2256">
                  <c:v>4470</c:v>
                </c:pt>
                <c:pt idx="2257">
                  <c:v>2380</c:v>
                </c:pt>
                <c:pt idx="2258">
                  <c:v>4628</c:v>
                </c:pt>
                <c:pt idx="2259">
                  <c:v>2273</c:v>
                </c:pt>
                <c:pt idx="2260">
                  <c:v>2431</c:v>
                </c:pt>
                <c:pt idx="2261">
                  <c:v>4328</c:v>
                </c:pt>
                <c:pt idx="2262">
                  <c:v>4090</c:v>
                </c:pt>
                <c:pt idx="2263">
                  <c:v>2247</c:v>
                </c:pt>
                <c:pt idx="2264">
                  <c:v>2200</c:v>
                </c:pt>
                <c:pt idx="2265">
                  <c:v>4420</c:v>
                </c:pt>
                <c:pt idx="2266">
                  <c:v>2131</c:v>
                </c:pt>
                <c:pt idx="2267">
                  <c:v>4247</c:v>
                </c:pt>
                <c:pt idx="2268">
                  <c:v>2122</c:v>
                </c:pt>
                <c:pt idx="2269">
                  <c:v>4728</c:v>
                </c:pt>
                <c:pt idx="2270">
                  <c:v>2533</c:v>
                </c:pt>
                <c:pt idx="2271">
                  <c:v>2761</c:v>
                </c:pt>
                <c:pt idx="2272">
                  <c:v>2745</c:v>
                </c:pt>
                <c:pt idx="2273">
                  <c:v>2616</c:v>
                </c:pt>
                <c:pt idx="2274">
                  <c:v>2575</c:v>
                </c:pt>
                <c:pt idx="2275">
                  <c:v>2731</c:v>
                </c:pt>
                <c:pt idx="2276">
                  <c:v>2674</c:v>
                </c:pt>
                <c:pt idx="2277">
                  <c:v>2837</c:v>
                </c:pt>
                <c:pt idx="2278">
                  <c:v>2796</c:v>
                </c:pt>
                <c:pt idx="2279">
                  <c:v>2824</c:v>
                </c:pt>
                <c:pt idx="2280">
                  <c:v>4894</c:v>
                </c:pt>
                <c:pt idx="2281">
                  <c:v>2269</c:v>
                </c:pt>
                <c:pt idx="2282">
                  <c:v>2230</c:v>
                </c:pt>
                <c:pt idx="2283">
                  <c:v>2554</c:v>
                </c:pt>
                <c:pt idx="2284">
                  <c:v>2520</c:v>
                </c:pt>
                <c:pt idx="2285">
                  <c:v>2500</c:v>
                </c:pt>
                <c:pt idx="2286">
                  <c:v>2134</c:v>
                </c:pt>
                <c:pt idx="2287">
                  <c:v>2209</c:v>
                </c:pt>
                <c:pt idx="2288">
                  <c:v>2298</c:v>
                </c:pt>
                <c:pt idx="2289">
                  <c:v>2346</c:v>
                </c:pt>
                <c:pt idx="2290">
                  <c:v>2265</c:v>
                </c:pt>
                <c:pt idx="2291">
                  <c:v>2129</c:v>
                </c:pt>
                <c:pt idx="2292">
                  <c:v>2282</c:v>
                </c:pt>
                <c:pt idx="2293">
                  <c:v>2149</c:v>
                </c:pt>
                <c:pt idx="2294">
                  <c:v>2169</c:v>
                </c:pt>
                <c:pt idx="2295">
                  <c:v>2168</c:v>
                </c:pt>
                <c:pt idx="2296">
                  <c:v>2114</c:v>
                </c:pt>
                <c:pt idx="2297">
                  <c:v>2058</c:v>
                </c:pt>
                <c:pt idx="2298">
                  <c:v>2154</c:v>
                </c:pt>
                <c:pt idx="2299">
                  <c:v>2019</c:v>
                </c:pt>
                <c:pt idx="2300">
                  <c:v>2002</c:v>
                </c:pt>
                <c:pt idx="2301">
                  <c:v>1948</c:v>
                </c:pt>
                <c:pt idx="2302">
                  <c:v>1947</c:v>
                </c:pt>
                <c:pt idx="2303">
                  <c:v>1910</c:v>
                </c:pt>
              </c:numCache>
            </c:numRef>
          </c:val>
          <c:extLst>
            <c:ext xmlns:c16="http://schemas.microsoft.com/office/drawing/2014/chart" uri="{C3380CC4-5D6E-409C-BE32-E72D297353CC}">
              <c16:uniqueId val="{00000003-477A-D949-8684-49A0ECB5876B}"/>
            </c:ext>
          </c:extLst>
        </c:ser>
        <c:ser>
          <c:idx val="4"/>
          <c:order val="4"/>
          <c:tx>
            <c:strRef>
              <c:f>'All IPs seen at IMRS'!$F$1</c:f>
              <c:strCache>
                <c:ptCount val="1"/>
                <c:pt idx="0">
                  <c:v>aa01-fr-lio</c:v>
                </c:pt>
              </c:strCache>
            </c:strRef>
          </c:tx>
          <c:spPr>
            <a:solidFill>
              <a:schemeClr val="accent4"/>
            </a:solidFill>
            <a:ln>
              <a:noFill/>
            </a:ln>
            <a:effectLst/>
          </c:spPr>
          <c:invertIfNegative val="0"/>
          <c:cat>
            <c:strRef>
              <c:f>'All IPs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'All IPs seen at IMRS'!$F$2:$F$2305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3</c:v>
                </c:pt>
                <c:pt idx="361">
                  <c:v>4</c:v>
                </c:pt>
                <c:pt idx="362">
                  <c:v>5</c:v>
                </c:pt>
                <c:pt idx="363">
                  <c:v>5</c:v>
                </c:pt>
                <c:pt idx="364">
                  <c:v>3</c:v>
                </c:pt>
                <c:pt idx="365">
                  <c:v>4</c:v>
                </c:pt>
                <c:pt idx="366">
                  <c:v>7</c:v>
                </c:pt>
                <c:pt idx="367">
                  <c:v>3</c:v>
                </c:pt>
                <c:pt idx="368">
                  <c:v>2</c:v>
                </c:pt>
                <c:pt idx="369">
                  <c:v>8</c:v>
                </c:pt>
                <c:pt idx="370">
                  <c:v>2</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4-477A-D949-8684-49A0ECB5876B}"/>
            </c:ext>
          </c:extLst>
        </c:ser>
        <c:dLbls>
          <c:showLegendKey val="0"/>
          <c:showVal val="0"/>
          <c:showCatName val="0"/>
          <c:showSerName val="0"/>
          <c:showPercent val="0"/>
          <c:showBubbleSize val="0"/>
        </c:dLbls>
        <c:gapWidth val="150"/>
        <c:overlap val="100"/>
        <c:axId val="24749535"/>
        <c:axId val="24680895"/>
      </c:barChart>
      <c:catAx>
        <c:axId val="247495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24680895"/>
        <c:crosses val="autoZero"/>
        <c:auto val="1"/>
        <c:lblAlgn val="ctr"/>
        <c:lblOffset val="100"/>
        <c:tickLblSkip val="72"/>
        <c:tickMarkSkip val="72"/>
        <c:noMultiLvlLbl val="0"/>
      </c:catAx>
      <c:valAx>
        <c:axId val="24680895"/>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24749535"/>
        <c:crosses val="autoZero"/>
        <c:crossBetween val="between"/>
        <c:majorUnit val="1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'All IPs seen at IMRS'!$J$1</c:f>
              <c:strCache>
                <c:ptCount val="1"/>
                <c:pt idx="0">
                  <c:v>aa01-ch-mot</c:v>
                </c:pt>
              </c:strCache>
            </c:strRef>
          </c:tx>
          <c:spPr>
            <a:solidFill>
              <a:schemeClr val="accent1"/>
            </a:solidFill>
            <a:ln>
              <a:noFill/>
            </a:ln>
            <a:effectLst/>
          </c:spPr>
          <c:invertIfNegative val="0"/>
          <c:cat>
            <c:strRef>
              <c:f>'All IPs seen at IMRS'!$I$2:$I$97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'All IPs seen at IMRS'!$J$2:$J$97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4463</c:v>
                </c:pt>
                <c:pt idx="87">
                  <c:v>7336</c:v>
                </c:pt>
                <c:pt idx="88">
                  <c:v>7750</c:v>
                </c:pt>
                <c:pt idx="89">
                  <c:v>7639</c:v>
                </c:pt>
                <c:pt idx="90">
                  <c:v>7708</c:v>
                </c:pt>
                <c:pt idx="91">
                  <c:v>7788</c:v>
                </c:pt>
                <c:pt idx="92">
                  <c:v>8722</c:v>
                </c:pt>
                <c:pt idx="93">
                  <c:v>8489</c:v>
                </c:pt>
                <c:pt idx="94">
                  <c:v>8002</c:v>
                </c:pt>
                <c:pt idx="95">
                  <c:v>5225</c:v>
                </c:pt>
              </c:numCache>
            </c:numRef>
          </c:val>
          <c:extLst>
            <c:ext xmlns:c16="http://schemas.microsoft.com/office/drawing/2014/chart" uri="{C3380CC4-5D6E-409C-BE32-E72D297353CC}">
              <c16:uniqueId val="{00000000-52BE-C34E-8118-789DDE958CF4}"/>
            </c:ext>
          </c:extLst>
        </c:ser>
        <c:ser>
          <c:idx val="1"/>
          <c:order val="1"/>
          <c:tx>
            <c:strRef>
              <c:f>'All IPs seen at IMRS'!$K$1</c:f>
              <c:strCache>
                <c:ptCount val="1"/>
                <c:pt idx="0">
                  <c:v>aa01-es-mad</c:v>
                </c:pt>
              </c:strCache>
            </c:strRef>
          </c:tx>
          <c:spPr>
            <a:solidFill>
              <a:schemeClr val="accent2"/>
            </a:solidFill>
            <a:ln>
              <a:noFill/>
            </a:ln>
            <a:effectLst/>
          </c:spPr>
          <c:invertIfNegative val="0"/>
          <c:cat>
            <c:strRef>
              <c:f>'All IPs seen at IMRS'!$I$2:$I$97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'All IPs seen at IMRS'!$K$2:$K$97</c:f>
              <c:numCache>
                <c:formatCode>General</c:formatCode>
                <c:ptCount val="96"/>
                <c:pt idx="0">
                  <c:v>7954</c:v>
                </c:pt>
                <c:pt idx="1">
                  <c:v>7888</c:v>
                </c:pt>
                <c:pt idx="2">
                  <c:v>7683</c:v>
                </c:pt>
                <c:pt idx="3">
                  <c:v>7679</c:v>
                </c:pt>
                <c:pt idx="4">
                  <c:v>7681</c:v>
                </c:pt>
                <c:pt idx="5">
                  <c:v>7842</c:v>
                </c:pt>
                <c:pt idx="6">
                  <c:v>7697</c:v>
                </c:pt>
                <c:pt idx="7">
                  <c:v>7654</c:v>
                </c:pt>
                <c:pt idx="8">
                  <c:v>7461</c:v>
                </c:pt>
                <c:pt idx="9">
                  <c:v>7503</c:v>
                </c:pt>
                <c:pt idx="10">
                  <c:v>7751</c:v>
                </c:pt>
                <c:pt idx="11">
                  <c:v>8254</c:v>
                </c:pt>
                <c:pt idx="12">
                  <c:v>7589</c:v>
                </c:pt>
                <c:pt idx="13">
                  <c:v>7695</c:v>
                </c:pt>
                <c:pt idx="14">
                  <c:v>7382</c:v>
                </c:pt>
                <c:pt idx="15">
                  <c:v>7938</c:v>
                </c:pt>
                <c:pt idx="16">
                  <c:v>8747</c:v>
                </c:pt>
                <c:pt idx="17">
                  <c:v>9116</c:v>
                </c:pt>
                <c:pt idx="18">
                  <c:v>8906</c:v>
                </c:pt>
                <c:pt idx="19">
                  <c:v>8758</c:v>
                </c:pt>
                <c:pt idx="20">
                  <c:v>8852</c:v>
                </c:pt>
                <c:pt idx="21">
                  <c:v>8684</c:v>
                </c:pt>
                <c:pt idx="22">
                  <c:v>9115</c:v>
                </c:pt>
                <c:pt idx="23">
                  <c:v>9958</c:v>
                </c:pt>
                <c:pt idx="24">
                  <c:v>9267</c:v>
                </c:pt>
                <c:pt idx="25">
                  <c:v>9098</c:v>
                </c:pt>
                <c:pt idx="26">
                  <c:v>12240</c:v>
                </c:pt>
                <c:pt idx="27">
                  <c:v>10154</c:v>
                </c:pt>
                <c:pt idx="28">
                  <c:v>3121</c:v>
                </c:pt>
                <c:pt idx="29">
                  <c:v>3339</c:v>
                </c:pt>
                <c:pt idx="30">
                  <c:v>3331</c:v>
                </c:pt>
                <c:pt idx="31">
                  <c:v>3151</c:v>
                </c:pt>
                <c:pt idx="32">
                  <c:v>3235</c:v>
                </c:pt>
                <c:pt idx="33">
                  <c:v>3334</c:v>
                </c:pt>
                <c:pt idx="34">
                  <c:v>3471</c:v>
                </c:pt>
                <c:pt idx="35">
                  <c:v>3492</c:v>
                </c:pt>
                <c:pt idx="36">
                  <c:v>3318</c:v>
                </c:pt>
                <c:pt idx="37">
                  <c:v>3362</c:v>
                </c:pt>
                <c:pt idx="38">
                  <c:v>3363</c:v>
                </c:pt>
                <c:pt idx="39">
                  <c:v>3225</c:v>
                </c:pt>
                <c:pt idx="40">
                  <c:v>3375</c:v>
                </c:pt>
                <c:pt idx="41">
                  <c:v>3741</c:v>
                </c:pt>
                <c:pt idx="42">
                  <c:v>3526</c:v>
                </c:pt>
                <c:pt idx="43">
                  <c:v>3676</c:v>
                </c:pt>
                <c:pt idx="44">
                  <c:v>3593</c:v>
                </c:pt>
                <c:pt idx="45">
                  <c:v>3988</c:v>
                </c:pt>
                <c:pt idx="46">
                  <c:v>3946</c:v>
                </c:pt>
                <c:pt idx="47">
                  <c:v>4013</c:v>
                </c:pt>
                <c:pt idx="48">
                  <c:v>3692</c:v>
                </c:pt>
                <c:pt idx="49">
                  <c:v>3578</c:v>
                </c:pt>
                <c:pt idx="50">
                  <c:v>3494</c:v>
                </c:pt>
                <c:pt idx="51">
                  <c:v>3463</c:v>
                </c:pt>
                <c:pt idx="52">
                  <c:v>3641</c:v>
                </c:pt>
                <c:pt idx="53">
                  <c:v>4052</c:v>
                </c:pt>
                <c:pt idx="54">
                  <c:v>9004</c:v>
                </c:pt>
                <c:pt idx="55">
                  <c:v>6633</c:v>
                </c:pt>
                <c:pt idx="56">
                  <c:v>6280</c:v>
                </c:pt>
                <c:pt idx="57">
                  <c:v>6661</c:v>
                </c:pt>
                <c:pt idx="58">
                  <c:v>6264</c:v>
                </c:pt>
                <c:pt idx="59">
                  <c:v>6830</c:v>
                </c:pt>
                <c:pt idx="60">
                  <c:v>6426</c:v>
                </c:pt>
                <c:pt idx="61">
                  <c:v>5939</c:v>
                </c:pt>
                <c:pt idx="62">
                  <c:v>6121</c:v>
                </c:pt>
                <c:pt idx="63">
                  <c:v>6054</c:v>
                </c:pt>
                <c:pt idx="64">
                  <c:v>5788</c:v>
                </c:pt>
                <c:pt idx="65">
                  <c:v>6097</c:v>
                </c:pt>
                <c:pt idx="66">
                  <c:v>6040</c:v>
                </c:pt>
                <c:pt idx="67">
                  <c:v>5759</c:v>
                </c:pt>
                <c:pt idx="68">
                  <c:v>5704</c:v>
                </c:pt>
                <c:pt idx="69">
                  <c:v>5825</c:v>
                </c:pt>
                <c:pt idx="70">
                  <c:v>5386</c:v>
                </c:pt>
                <c:pt idx="71">
                  <c:v>6030</c:v>
                </c:pt>
                <c:pt idx="72">
                  <c:v>6139</c:v>
                </c:pt>
                <c:pt idx="73">
                  <c:v>6848</c:v>
                </c:pt>
                <c:pt idx="74">
                  <c:v>7326</c:v>
                </c:pt>
                <c:pt idx="75">
                  <c:v>7561</c:v>
                </c:pt>
                <c:pt idx="76">
                  <c:v>6153</c:v>
                </c:pt>
                <c:pt idx="77">
                  <c:v>5422</c:v>
                </c:pt>
                <c:pt idx="78">
                  <c:v>5661</c:v>
                </c:pt>
                <c:pt idx="79">
                  <c:v>4964</c:v>
                </c:pt>
                <c:pt idx="80">
                  <c:v>3989</c:v>
                </c:pt>
                <c:pt idx="81">
                  <c:v>4178</c:v>
                </c:pt>
                <c:pt idx="82">
                  <c:v>4169</c:v>
                </c:pt>
                <c:pt idx="83">
                  <c:v>4309</c:v>
                </c:pt>
                <c:pt idx="84">
                  <c:v>3805</c:v>
                </c:pt>
                <c:pt idx="85">
                  <c:v>3513</c:v>
                </c:pt>
                <c:pt idx="86">
                  <c:v>668</c:v>
                </c:pt>
                <c:pt idx="87">
                  <c:v>0</c:v>
                </c:pt>
                <c:pt idx="88">
                  <c:v>0</c:v>
                </c:pt>
                <c:pt idx="89">
                  <c:v>0</c:v>
                </c:pt>
                <c:pt idx="90">
                  <c:v>0</c:v>
                </c:pt>
                <c:pt idx="91">
                  <c:v>0</c:v>
                </c:pt>
                <c:pt idx="92">
                  <c:v>0</c:v>
                </c:pt>
                <c:pt idx="93">
                  <c:v>0</c:v>
                </c:pt>
                <c:pt idx="94">
                  <c:v>0</c:v>
                </c:pt>
                <c:pt idx="95">
                  <c:v>0</c:v>
                </c:pt>
              </c:numCache>
            </c:numRef>
          </c:val>
          <c:extLst>
            <c:ext xmlns:c16="http://schemas.microsoft.com/office/drawing/2014/chart" uri="{C3380CC4-5D6E-409C-BE32-E72D297353CC}">
              <c16:uniqueId val="{00000001-52BE-C34E-8118-789DDE958CF4}"/>
            </c:ext>
          </c:extLst>
        </c:ser>
        <c:ser>
          <c:idx val="2"/>
          <c:order val="2"/>
          <c:tx>
            <c:strRef>
              <c:f>'All IPs seen at IMRS'!$L$1</c:f>
              <c:strCache>
                <c:ptCount val="1"/>
                <c:pt idx="0">
                  <c:v>aa01-fr-bfc</c:v>
                </c:pt>
              </c:strCache>
            </c:strRef>
          </c:tx>
          <c:spPr>
            <a:solidFill>
              <a:schemeClr val="accent3"/>
            </a:solidFill>
            <a:ln>
              <a:noFill/>
            </a:ln>
            <a:effectLst/>
          </c:spPr>
          <c:invertIfNegative val="0"/>
          <c:cat>
            <c:strRef>
              <c:f>'All IPs seen at IMRS'!$I$2:$I$97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'All IPs seen at IMRS'!$L$2:$L$97</c:f>
              <c:numCache>
                <c:formatCode>General</c:formatCode>
                <c:ptCount val="96"/>
                <c:pt idx="0">
                  <c:v>5449</c:v>
                </c:pt>
                <c:pt idx="1">
                  <c:v>2717</c:v>
                </c:pt>
                <c:pt idx="2">
                  <c:v>5485</c:v>
                </c:pt>
                <c:pt idx="3">
                  <c:v>5490</c:v>
                </c:pt>
                <c:pt idx="4">
                  <c:v>2745</c:v>
                </c:pt>
                <c:pt idx="5">
                  <c:v>5329</c:v>
                </c:pt>
                <c:pt idx="6">
                  <c:v>2543</c:v>
                </c:pt>
                <c:pt idx="7">
                  <c:v>5121</c:v>
                </c:pt>
                <c:pt idx="8">
                  <c:v>4833</c:v>
                </c:pt>
                <c:pt idx="9">
                  <c:v>2520</c:v>
                </c:pt>
                <c:pt idx="10">
                  <c:v>4998</c:v>
                </c:pt>
                <c:pt idx="11">
                  <c:v>4969</c:v>
                </c:pt>
                <c:pt idx="12">
                  <c:v>2583</c:v>
                </c:pt>
                <c:pt idx="13">
                  <c:v>4788</c:v>
                </c:pt>
                <c:pt idx="14">
                  <c:v>4798</c:v>
                </c:pt>
                <c:pt idx="15">
                  <c:v>4715</c:v>
                </c:pt>
                <c:pt idx="16">
                  <c:v>2482</c:v>
                </c:pt>
                <c:pt idx="17">
                  <c:v>2811</c:v>
                </c:pt>
                <c:pt idx="18">
                  <c:v>3163</c:v>
                </c:pt>
                <c:pt idx="19">
                  <c:v>1519</c:v>
                </c:pt>
                <c:pt idx="20">
                  <c:v>2920</c:v>
                </c:pt>
                <c:pt idx="21">
                  <c:v>3118</c:v>
                </c:pt>
                <c:pt idx="22">
                  <c:v>1549</c:v>
                </c:pt>
                <c:pt idx="23">
                  <c:v>3483</c:v>
                </c:pt>
                <c:pt idx="24">
                  <c:v>3346</c:v>
                </c:pt>
                <c:pt idx="25">
                  <c:v>1536</c:v>
                </c:pt>
                <c:pt idx="26">
                  <c:v>3630</c:v>
                </c:pt>
                <c:pt idx="27">
                  <c:v>2385</c:v>
                </c:pt>
                <c:pt idx="28">
                  <c:v>5177</c:v>
                </c:pt>
                <c:pt idx="29">
                  <c:v>401</c:v>
                </c:pt>
                <c:pt idx="30">
                  <c:v>182</c:v>
                </c:pt>
                <c:pt idx="31">
                  <c:v>407</c:v>
                </c:pt>
                <c:pt idx="32">
                  <c:v>192</c:v>
                </c:pt>
                <c:pt idx="33">
                  <c:v>395</c:v>
                </c:pt>
                <c:pt idx="34">
                  <c:v>402</c:v>
                </c:pt>
                <c:pt idx="35">
                  <c:v>200</c:v>
                </c:pt>
                <c:pt idx="36">
                  <c:v>379</c:v>
                </c:pt>
                <c:pt idx="37">
                  <c:v>242</c:v>
                </c:pt>
                <c:pt idx="38">
                  <c:v>432</c:v>
                </c:pt>
                <c:pt idx="39">
                  <c:v>377</c:v>
                </c:pt>
                <c:pt idx="40">
                  <c:v>286</c:v>
                </c:pt>
                <c:pt idx="41">
                  <c:v>419</c:v>
                </c:pt>
                <c:pt idx="42">
                  <c:v>222</c:v>
                </c:pt>
                <c:pt idx="43">
                  <c:v>451</c:v>
                </c:pt>
                <c:pt idx="44">
                  <c:v>223</c:v>
                </c:pt>
                <c:pt idx="45">
                  <c:v>313</c:v>
                </c:pt>
                <c:pt idx="46">
                  <c:v>543</c:v>
                </c:pt>
                <c:pt idx="47">
                  <c:v>280</c:v>
                </c:pt>
                <c:pt idx="48">
                  <c:v>431</c:v>
                </c:pt>
                <c:pt idx="49">
                  <c:v>242</c:v>
                </c:pt>
                <c:pt idx="50">
                  <c:v>447</c:v>
                </c:pt>
                <c:pt idx="51">
                  <c:v>281</c:v>
                </c:pt>
                <c:pt idx="52">
                  <c:v>961</c:v>
                </c:pt>
                <c:pt idx="53">
                  <c:v>658</c:v>
                </c:pt>
                <c:pt idx="54">
                  <c:v>1466</c:v>
                </c:pt>
                <c:pt idx="55">
                  <c:v>1043</c:v>
                </c:pt>
                <c:pt idx="56">
                  <c:v>628</c:v>
                </c:pt>
                <c:pt idx="57">
                  <c:v>1025</c:v>
                </c:pt>
                <c:pt idx="58">
                  <c:v>502</c:v>
                </c:pt>
                <c:pt idx="59">
                  <c:v>1047</c:v>
                </c:pt>
                <c:pt idx="60">
                  <c:v>518</c:v>
                </c:pt>
                <c:pt idx="61">
                  <c:v>1065</c:v>
                </c:pt>
                <c:pt idx="62">
                  <c:v>444</c:v>
                </c:pt>
                <c:pt idx="63">
                  <c:v>1109</c:v>
                </c:pt>
                <c:pt idx="64">
                  <c:v>490</c:v>
                </c:pt>
                <c:pt idx="65">
                  <c:v>461</c:v>
                </c:pt>
                <c:pt idx="66">
                  <c:v>926</c:v>
                </c:pt>
                <c:pt idx="67">
                  <c:v>900</c:v>
                </c:pt>
                <c:pt idx="68">
                  <c:v>442</c:v>
                </c:pt>
                <c:pt idx="69">
                  <c:v>4899</c:v>
                </c:pt>
                <c:pt idx="70">
                  <c:v>2635</c:v>
                </c:pt>
                <c:pt idx="71">
                  <c:v>4549</c:v>
                </c:pt>
                <c:pt idx="72">
                  <c:v>2478</c:v>
                </c:pt>
                <c:pt idx="73">
                  <c:v>5335</c:v>
                </c:pt>
                <c:pt idx="74">
                  <c:v>2647</c:v>
                </c:pt>
                <c:pt idx="75">
                  <c:v>5701</c:v>
                </c:pt>
                <c:pt idx="76">
                  <c:v>3208</c:v>
                </c:pt>
                <c:pt idx="77">
                  <c:v>2842</c:v>
                </c:pt>
                <c:pt idx="78">
                  <c:v>5409</c:v>
                </c:pt>
                <c:pt idx="79">
                  <c:v>2938</c:v>
                </c:pt>
                <c:pt idx="80">
                  <c:v>5894</c:v>
                </c:pt>
                <c:pt idx="81">
                  <c:v>2514</c:v>
                </c:pt>
                <c:pt idx="82">
                  <c:v>2833</c:v>
                </c:pt>
                <c:pt idx="83">
                  <c:v>5600</c:v>
                </c:pt>
                <c:pt idx="84">
                  <c:v>2403</c:v>
                </c:pt>
                <c:pt idx="85">
                  <c:v>4844</c:v>
                </c:pt>
                <c:pt idx="86">
                  <c:v>2541</c:v>
                </c:pt>
                <c:pt idx="87">
                  <c:v>4551</c:v>
                </c:pt>
                <c:pt idx="88">
                  <c:v>2645</c:v>
                </c:pt>
                <c:pt idx="89">
                  <c:v>2730</c:v>
                </c:pt>
                <c:pt idx="90">
                  <c:v>4994</c:v>
                </c:pt>
                <c:pt idx="91">
                  <c:v>2523</c:v>
                </c:pt>
                <c:pt idx="92">
                  <c:v>5223</c:v>
                </c:pt>
                <c:pt idx="93">
                  <c:v>2713</c:v>
                </c:pt>
                <c:pt idx="94">
                  <c:v>5706</c:v>
                </c:pt>
                <c:pt idx="95">
                  <c:v>2549</c:v>
                </c:pt>
              </c:numCache>
            </c:numRef>
          </c:val>
          <c:extLst>
            <c:ext xmlns:c16="http://schemas.microsoft.com/office/drawing/2014/chart" uri="{C3380CC4-5D6E-409C-BE32-E72D297353CC}">
              <c16:uniqueId val="{00000002-52BE-C34E-8118-789DDE958CF4}"/>
            </c:ext>
          </c:extLst>
        </c:ser>
        <c:dLbls>
          <c:showLegendKey val="0"/>
          <c:showVal val="0"/>
          <c:showCatName val="0"/>
          <c:showSerName val="0"/>
          <c:showPercent val="0"/>
          <c:showBubbleSize val="0"/>
        </c:dLbls>
        <c:gapWidth val="150"/>
        <c:overlap val="100"/>
        <c:axId val="400003935"/>
        <c:axId val="1920217567"/>
      </c:barChart>
      <c:catAx>
        <c:axId val="400003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920217567"/>
        <c:crosses val="autoZero"/>
        <c:auto val="1"/>
        <c:lblAlgn val="ctr"/>
        <c:lblOffset val="100"/>
        <c:noMultiLvlLbl val="0"/>
      </c:catAx>
      <c:valAx>
        <c:axId val="1920217567"/>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400003935"/>
        <c:crosses val="autoZero"/>
        <c:crossBetween val="between"/>
        <c:majorUnit val="5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All 4</a:t>
            </a:r>
            <a:r>
              <a:rPr lang="en-GB" b="1" baseline="0" dirty="0"/>
              <a:t> </a:t>
            </a:r>
            <a:r>
              <a:rPr lang="en-GB" b="1" dirty="0"/>
              <a:t>Known Resolvers of AS12479</a:t>
            </a:r>
          </a:p>
        </c:rich>
      </c:tx>
      <c:layout>
        <c:manualLayout>
          <c:xMode val="edge"/>
          <c:yMode val="edge"/>
          <c:x val="2.5192667322834636E-2"/>
          <c:y val="1.6666669096918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'Known resolvers seen at IMRS'!$B$1</c:f>
              <c:strCache>
                <c:ptCount val="1"/>
                <c:pt idx="0">
                  <c:v>aa01-ch-mot</c:v>
                </c:pt>
              </c:strCache>
            </c:strRef>
          </c:tx>
          <c:spPr>
            <a:solidFill>
              <a:schemeClr val="accent1"/>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4164</c:v>
                </c:pt>
                <c:pt idx="807">
                  <c:v>6793</c:v>
                </c:pt>
                <c:pt idx="808">
                  <c:v>7239</c:v>
                </c:pt>
                <c:pt idx="809">
                  <c:v>7048</c:v>
                </c:pt>
                <c:pt idx="810">
                  <c:v>7048</c:v>
                </c:pt>
                <c:pt idx="811">
                  <c:v>7163</c:v>
                </c:pt>
                <c:pt idx="812">
                  <c:v>8224</c:v>
                </c:pt>
                <c:pt idx="813">
                  <c:v>7976</c:v>
                </c:pt>
                <c:pt idx="814">
                  <c:v>7495</c:v>
                </c:pt>
                <c:pt idx="815">
                  <c:v>4859</c:v>
                </c:pt>
                <c:pt idx="816">
                  <c:v>7069</c:v>
                </c:pt>
                <c:pt idx="817">
                  <c:v>7431</c:v>
                </c:pt>
                <c:pt idx="818">
                  <c:v>6663</c:v>
                </c:pt>
                <c:pt idx="819">
                  <c:v>6250</c:v>
                </c:pt>
                <c:pt idx="820">
                  <c:v>6609</c:v>
                </c:pt>
                <c:pt idx="821">
                  <c:v>7195</c:v>
                </c:pt>
                <c:pt idx="822">
                  <c:v>7330</c:v>
                </c:pt>
                <c:pt idx="823">
                  <c:v>7170</c:v>
                </c:pt>
                <c:pt idx="824">
                  <c:v>7000</c:v>
                </c:pt>
                <c:pt idx="825">
                  <c:v>6989</c:v>
                </c:pt>
                <c:pt idx="826">
                  <c:v>6965</c:v>
                </c:pt>
                <c:pt idx="827">
                  <c:v>4778</c:v>
                </c:pt>
                <c:pt idx="828">
                  <c:v>7207</c:v>
                </c:pt>
                <c:pt idx="829">
                  <c:v>6954</c:v>
                </c:pt>
                <c:pt idx="830">
                  <c:v>6725</c:v>
                </c:pt>
                <c:pt idx="831">
                  <c:v>7767</c:v>
                </c:pt>
                <c:pt idx="832">
                  <c:v>6878</c:v>
                </c:pt>
                <c:pt idx="833">
                  <c:v>6458</c:v>
                </c:pt>
                <c:pt idx="834">
                  <c:v>6424</c:v>
                </c:pt>
                <c:pt idx="835">
                  <c:v>6768</c:v>
                </c:pt>
                <c:pt idx="836">
                  <c:v>6430</c:v>
                </c:pt>
                <c:pt idx="837">
                  <c:v>6689</c:v>
                </c:pt>
                <c:pt idx="838">
                  <c:v>6414</c:v>
                </c:pt>
                <c:pt idx="839">
                  <c:v>4179</c:v>
                </c:pt>
                <c:pt idx="840">
                  <c:v>6327</c:v>
                </c:pt>
                <c:pt idx="841">
                  <c:v>6100</c:v>
                </c:pt>
                <c:pt idx="842">
                  <c:v>6100</c:v>
                </c:pt>
                <c:pt idx="843">
                  <c:v>5570</c:v>
                </c:pt>
                <c:pt idx="844">
                  <c:v>5757</c:v>
                </c:pt>
                <c:pt idx="845">
                  <c:v>5331</c:v>
                </c:pt>
                <c:pt idx="846">
                  <c:v>4702</c:v>
                </c:pt>
                <c:pt idx="847">
                  <c:v>4138</c:v>
                </c:pt>
                <c:pt idx="848">
                  <c:v>4064</c:v>
                </c:pt>
                <c:pt idx="849">
                  <c:v>3891</c:v>
                </c:pt>
                <c:pt idx="850">
                  <c:v>3869</c:v>
                </c:pt>
                <c:pt idx="851">
                  <c:v>4278</c:v>
                </c:pt>
                <c:pt idx="852">
                  <c:v>3874</c:v>
                </c:pt>
                <c:pt idx="853">
                  <c:v>3855</c:v>
                </c:pt>
                <c:pt idx="854">
                  <c:v>3790</c:v>
                </c:pt>
                <c:pt idx="855">
                  <c:v>3755</c:v>
                </c:pt>
                <c:pt idx="856">
                  <c:v>3464</c:v>
                </c:pt>
                <c:pt idx="857">
                  <c:v>3450</c:v>
                </c:pt>
                <c:pt idx="858">
                  <c:v>3328</c:v>
                </c:pt>
                <c:pt idx="859">
                  <c:v>3177</c:v>
                </c:pt>
                <c:pt idx="860">
                  <c:v>3200</c:v>
                </c:pt>
                <c:pt idx="861">
                  <c:v>3077</c:v>
                </c:pt>
                <c:pt idx="862">
                  <c:v>3100</c:v>
                </c:pt>
                <c:pt idx="863">
                  <c:v>2155</c:v>
                </c:pt>
                <c:pt idx="864">
                  <c:v>2974</c:v>
                </c:pt>
                <c:pt idx="865">
                  <c:v>3093</c:v>
                </c:pt>
                <c:pt idx="866">
                  <c:v>3383</c:v>
                </c:pt>
                <c:pt idx="867">
                  <c:v>2906</c:v>
                </c:pt>
                <c:pt idx="868">
                  <c:v>2871</c:v>
                </c:pt>
                <c:pt idx="869">
                  <c:v>2761</c:v>
                </c:pt>
                <c:pt idx="870">
                  <c:v>2858</c:v>
                </c:pt>
                <c:pt idx="871">
                  <c:v>2681</c:v>
                </c:pt>
                <c:pt idx="872">
                  <c:v>2552</c:v>
                </c:pt>
                <c:pt idx="873">
                  <c:v>2770</c:v>
                </c:pt>
                <c:pt idx="874">
                  <c:v>2758</c:v>
                </c:pt>
                <c:pt idx="875">
                  <c:v>3269</c:v>
                </c:pt>
                <c:pt idx="876">
                  <c:v>2864</c:v>
                </c:pt>
                <c:pt idx="877">
                  <c:v>2602</c:v>
                </c:pt>
                <c:pt idx="878">
                  <c:v>2896</c:v>
                </c:pt>
                <c:pt idx="879">
                  <c:v>2743</c:v>
                </c:pt>
                <c:pt idx="880">
                  <c:v>2548</c:v>
                </c:pt>
                <c:pt idx="881">
                  <c:v>2495</c:v>
                </c:pt>
                <c:pt idx="882">
                  <c:v>2461</c:v>
                </c:pt>
                <c:pt idx="883">
                  <c:v>2570</c:v>
                </c:pt>
                <c:pt idx="884">
                  <c:v>2325</c:v>
                </c:pt>
                <c:pt idx="885">
                  <c:v>2455</c:v>
                </c:pt>
                <c:pt idx="886">
                  <c:v>2455</c:v>
                </c:pt>
                <c:pt idx="887">
                  <c:v>2274</c:v>
                </c:pt>
                <c:pt idx="888">
                  <c:v>2454</c:v>
                </c:pt>
                <c:pt idx="889">
                  <c:v>2406</c:v>
                </c:pt>
                <c:pt idx="890">
                  <c:v>2620</c:v>
                </c:pt>
                <c:pt idx="891">
                  <c:v>2504</c:v>
                </c:pt>
                <c:pt idx="892">
                  <c:v>2265</c:v>
                </c:pt>
                <c:pt idx="893">
                  <c:v>2519</c:v>
                </c:pt>
                <c:pt idx="894">
                  <c:v>2190</c:v>
                </c:pt>
                <c:pt idx="895">
                  <c:v>2273</c:v>
                </c:pt>
                <c:pt idx="896">
                  <c:v>2203</c:v>
                </c:pt>
                <c:pt idx="897">
                  <c:v>2291</c:v>
                </c:pt>
                <c:pt idx="898">
                  <c:v>2085</c:v>
                </c:pt>
                <c:pt idx="899">
                  <c:v>2772</c:v>
                </c:pt>
                <c:pt idx="900">
                  <c:v>2235</c:v>
                </c:pt>
                <c:pt idx="901">
                  <c:v>2138</c:v>
                </c:pt>
                <c:pt idx="902">
                  <c:v>2259</c:v>
                </c:pt>
                <c:pt idx="903">
                  <c:v>2247</c:v>
                </c:pt>
                <c:pt idx="904">
                  <c:v>2138</c:v>
                </c:pt>
                <c:pt idx="905">
                  <c:v>2417</c:v>
                </c:pt>
                <c:pt idx="906">
                  <c:v>2079</c:v>
                </c:pt>
                <c:pt idx="907">
                  <c:v>2274</c:v>
                </c:pt>
                <c:pt idx="908">
                  <c:v>2068</c:v>
                </c:pt>
                <c:pt idx="909">
                  <c:v>2108</c:v>
                </c:pt>
                <c:pt idx="910">
                  <c:v>2227</c:v>
                </c:pt>
                <c:pt idx="911">
                  <c:v>2209</c:v>
                </c:pt>
                <c:pt idx="912">
                  <c:v>2277</c:v>
                </c:pt>
                <c:pt idx="913">
                  <c:v>2149</c:v>
                </c:pt>
                <c:pt idx="914">
                  <c:v>2292</c:v>
                </c:pt>
                <c:pt idx="915">
                  <c:v>2148</c:v>
                </c:pt>
                <c:pt idx="916">
                  <c:v>2131</c:v>
                </c:pt>
                <c:pt idx="917">
                  <c:v>2361</c:v>
                </c:pt>
                <c:pt idx="918">
                  <c:v>2131</c:v>
                </c:pt>
                <c:pt idx="919">
                  <c:v>2169</c:v>
                </c:pt>
                <c:pt idx="920">
                  <c:v>2446</c:v>
                </c:pt>
                <c:pt idx="921">
                  <c:v>2101</c:v>
                </c:pt>
                <c:pt idx="922">
                  <c:v>2130</c:v>
                </c:pt>
                <c:pt idx="923">
                  <c:v>3302</c:v>
                </c:pt>
                <c:pt idx="924">
                  <c:v>2540</c:v>
                </c:pt>
                <c:pt idx="925">
                  <c:v>2286</c:v>
                </c:pt>
                <c:pt idx="926">
                  <c:v>2289</c:v>
                </c:pt>
                <c:pt idx="927">
                  <c:v>2422</c:v>
                </c:pt>
                <c:pt idx="928">
                  <c:v>2324</c:v>
                </c:pt>
                <c:pt idx="929">
                  <c:v>2369</c:v>
                </c:pt>
                <c:pt idx="930">
                  <c:v>2502</c:v>
                </c:pt>
                <c:pt idx="931">
                  <c:v>2410</c:v>
                </c:pt>
                <c:pt idx="932">
                  <c:v>2677</c:v>
                </c:pt>
                <c:pt idx="933">
                  <c:v>2707</c:v>
                </c:pt>
                <c:pt idx="934">
                  <c:v>3108</c:v>
                </c:pt>
                <c:pt idx="935">
                  <c:v>2318</c:v>
                </c:pt>
                <c:pt idx="936">
                  <c:v>3307</c:v>
                </c:pt>
                <c:pt idx="937">
                  <c:v>3399</c:v>
                </c:pt>
                <c:pt idx="938">
                  <c:v>3645</c:v>
                </c:pt>
                <c:pt idx="939">
                  <c:v>3346</c:v>
                </c:pt>
                <c:pt idx="940">
                  <c:v>3639</c:v>
                </c:pt>
                <c:pt idx="941">
                  <c:v>4059</c:v>
                </c:pt>
                <c:pt idx="942">
                  <c:v>3965</c:v>
                </c:pt>
                <c:pt idx="943">
                  <c:v>3834</c:v>
                </c:pt>
                <c:pt idx="944">
                  <c:v>4410</c:v>
                </c:pt>
                <c:pt idx="945">
                  <c:v>5157</c:v>
                </c:pt>
                <c:pt idx="946">
                  <c:v>5661</c:v>
                </c:pt>
                <c:pt idx="947">
                  <c:v>6394</c:v>
                </c:pt>
                <c:pt idx="948">
                  <c:v>5856</c:v>
                </c:pt>
                <c:pt idx="949">
                  <c:v>5833</c:v>
                </c:pt>
                <c:pt idx="950">
                  <c:v>5585</c:v>
                </c:pt>
                <c:pt idx="951">
                  <c:v>5702</c:v>
                </c:pt>
                <c:pt idx="952">
                  <c:v>5675</c:v>
                </c:pt>
                <c:pt idx="953">
                  <c:v>6071</c:v>
                </c:pt>
                <c:pt idx="954">
                  <c:v>5882</c:v>
                </c:pt>
                <c:pt idx="955">
                  <c:v>5863</c:v>
                </c:pt>
                <c:pt idx="956">
                  <c:v>5976</c:v>
                </c:pt>
                <c:pt idx="957">
                  <c:v>6653</c:v>
                </c:pt>
                <c:pt idx="958">
                  <c:v>7000</c:v>
                </c:pt>
                <c:pt idx="959">
                  <c:v>5332</c:v>
                </c:pt>
                <c:pt idx="960">
                  <c:v>7014</c:v>
                </c:pt>
                <c:pt idx="961">
                  <c:v>6636</c:v>
                </c:pt>
                <c:pt idx="962">
                  <c:v>6899</c:v>
                </c:pt>
                <c:pt idx="963">
                  <c:v>6328</c:v>
                </c:pt>
                <c:pt idx="964">
                  <c:v>6420</c:v>
                </c:pt>
                <c:pt idx="965">
                  <c:v>6364</c:v>
                </c:pt>
                <c:pt idx="966">
                  <c:v>6213</c:v>
                </c:pt>
                <c:pt idx="967">
                  <c:v>6243</c:v>
                </c:pt>
                <c:pt idx="968">
                  <c:v>6374</c:v>
                </c:pt>
                <c:pt idx="969">
                  <c:v>6115</c:v>
                </c:pt>
                <c:pt idx="970">
                  <c:v>6605</c:v>
                </c:pt>
                <c:pt idx="971">
                  <c:v>6809</c:v>
                </c:pt>
                <c:pt idx="972">
                  <c:v>6538</c:v>
                </c:pt>
                <c:pt idx="973">
                  <c:v>6045</c:v>
                </c:pt>
                <c:pt idx="974">
                  <c:v>6232</c:v>
                </c:pt>
                <c:pt idx="975">
                  <c:v>6238</c:v>
                </c:pt>
                <c:pt idx="976">
                  <c:v>6105</c:v>
                </c:pt>
                <c:pt idx="977">
                  <c:v>6219</c:v>
                </c:pt>
                <c:pt idx="978">
                  <c:v>6213</c:v>
                </c:pt>
                <c:pt idx="979">
                  <c:v>6222</c:v>
                </c:pt>
                <c:pt idx="980">
                  <c:v>6370</c:v>
                </c:pt>
                <c:pt idx="981">
                  <c:v>6618</c:v>
                </c:pt>
                <c:pt idx="982">
                  <c:v>6306</c:v>
                </c:pt>
                <c:pt idx="983">
                  <c:v>4351</c:v>
                </c:pt>
                <c:pt idx="984">
                  <c:v>6559</c:v>
                </c:pt>
                <c:pt idx="985">
                  <c:v>6489</c:v>
                </c:pt>
                <c:pt idx="986">
                  <c:v>6368</c:v>
                </c:pt>
                <c:pt idx="987">
                  <c:v>6243</c:v>
                </c:pt>
                <c:pt idx="988">
                  <c:v>6376</c:v>
                </c:pt>
                <c:pt idx="989">
                  <c:v>6133</c:v>
                </c:pt>
                <c:pt idx="990">
                  <c:v>6032</c:v>
                </c:pt>
                <c:pt idx="991">
                  <c:v>6314</c:v>
                </c:pt>
                <c:pt idx="992">
                  <c:v>6359</c:v>
                </c:pt>
                <c:pt idx="993">
                  <c:v>6146</c:v>
                </c:pt>
                <c:pt idx="994">
                  <c:v>6403</c:v>
                </c:pt>
                <c:pt idx="995">
                  <c:v>6526</c:v>
                </c:pt>
                <c:pt idx="996">
                  <c:v>6124</c:v>
                </c:pt>
                <c:pt idx="997">
                  <c:v>6385</c:v>
                </c:pt>
                <c:pt idx="998">
                  <c:v>6487</c:v>
                </c:pt>
                <c:pt idx="999">
                  <c:v>6386</c:v>
                </c:pt>
                <c:pt idx="1000">
                  <c:v>6083</c:v>
                </c:pt>
                <c:pt idx="1001">
                  <c:v>6459</c:v>
                </c:pt>
                <c:pt idx="1002">
                  <c:v>6151</c:v>
                </c:pt>
                <c:pt idx="1003">
                  <c:v>6144</c:v>
                </c:pt>
                <c:pt idx="1004">
                  <c:v>6053</c:v>
                </c:pt>
                <c:pt idx="1005">
                  <c:v>6405</c:v>
                </c:pt>
                <c:pt idx="1006">
                  <c:v>6222</c:v>
                </c:pt>
                <c:pt idx="1007">
                  <c:v>4321</c:v>
                </c:pt>
                <c:pt idx="1008">
                  <c:v>6307</c:v>
                </c:pt>
                <c:pt idx="1009">
                  <c:v>6204</c:v>
                </c:pt>
                <c:pt idx="1010">
                  <c:v>6526</c:v>
                </c:pt>
                <c:pt idx="1011">
                  <c:v>6074</c:v>
                </c:pt>
                <c:pt idx="1012">
                  <c:v>6169</c:v>
                </c:pt>
                <c:pt idx="1013">
                  <c:v>6178</c:v>
                </c:pt>
                <c:pt idx="1014">
                  <c:v>6260</c:v>
                </c:pt>
                <c:pt idx="1015">
                  <c:v>6056</c:v>
                </c:pt>
                <c:pt idx="1016">
                  <c:v>6080</c:v>
                </c:pt>
                <c:pt idx="1017">
                  <c:v>6162</c:v>
                </c:pt>
                <c:pt idx="1018">
                  <c:v>6111</c:v>
                </c:pt>
                <c:pt idx="1019">
                  <c:v>4588</c:v>
                </c:pt>
                <c:pt idx="1020">
                  <c:v>6326</c:v>
                </c:pt>
                <c:pt idx="1021">
                  <c:v>6289</c:v>
                </c:pt>
                <c:pt idx="1022">
                  <c:v>6440</c:v>
                </c:pt>
                <c:pt idx="1023">
                  <c:v>5952</c:v>
                </c:pt>
                <c:pt idx="1024">
                  <c:v>6192</c:v>
                </c:pt>
                <c:pt idx="1025">
                  <c:v>6127</c:v>
                </c:pt>
                <c:pt idx="1026">
                  <c:v>6350</c:v>
                </c:pt>
                <c:pt idx="1027">
                  <c:v>6284</c:v>
                </c:pt>
                <c:pt idx="1028">
                  <c:v>6178</c:v>
                </c:pt>
                <c:pt idx="1029">
                  <c:v>6130</c:v>
                </c:pt>
                <c:pt idx="1030">
                  <c:v>6330</c:v>
                </c:pt>
                <c:pt idx="1031">
                  <c:v>6735</c:v>
                </c:pt>
                <c:pt idx="1032">
                  <c:v>6597</c:v>
                </c:pt>
                <c:pt idx="1033">
                  <c:v>6224</c:v>
                </c:pt>
                <c:pt idx="1034">
                  <c:v>6350</c:v>
                </c:pt>
                <c:pt idx="1035">
                  <c:v>6385</c:v>
                </c:pt>
                <c:pt idx="1036">
                  <c:v>6067</c:v>
                </c:pt>
                <c:pt idx="1037">
                  <c:v>6291</c:v>
                </c:pt>
                <c:pt idx="1038">
                  <c:v>6445</c:v>
                </c:pt>
                <c:pt idx="1039">
                  <c:v>6466</c:v>
                </c:pt>
                <c:pt idx="1040">
                  <c:v>6208</c:v>
                </c:pt>
                <c:pt idx="1041">
                  <c:v>6169</c:v>
                </c:pt>
                <c:pt idx="1042">
                  <c:v>6287</c:v>
                </c:pt>
                <c:pt idx="1043">
                  <c:v>4387</c:v>
                </c:pt>
                <c:pt idx="1044">
                  <c:v>6322</c:v>
                </c:pt>
                <c:pt idx="1045">
                  <c:v>6304</c:v>
                </c:pt>
                <c:pt idx="1046">
                  <c:v>6026</c:v>
                </c:pt>
                <c:pt idx="1047">
                  <c:v>6013</c:v>
                </c:pt>
                <c:pt idx="1048">
                  <c:v>6225</c:v>
                </c:pt>
                <c:pt idx="1049">
                  <c:v>6190</c:v>
                </c:pt>
                <c:pt idx="1050">
                  <c:v>5995</c:v>
                </c:pt>
                <c:pt idx="1051">
                  <c:v>6059</c:v>
                </c:pt>
                <c:pt idx="1052">
                  <c:v>6424</c:v>
                </c:pt>
                <c:pt idx="1053">
                  <c:v>6187</c:v>
                </c:pt>
                <c:pt idx="1054">
                  <c:v>6302</c:v>
                </c:pt>
                <c:pt idx="1055">
                  <c:v>6791</c:v>
                </c:pt>
                <c:pt idx="1056">
                  <c:v>6500</c:v>
                </c:pt>
                <c:pt idx="1057">
                  <c:v>6447</c:v>
                </c:pt>
                <c:pt idx="1058">
                  <c:v>6330</c:v>
                </c:pt>
                <c:pt idx="1059">
                  <c:v>6146</c:v>
                </c:pt>
                <c:pt idx="1060">
                  <c:v>6054</c:v>
                </c:pt>
                <c:pt idx="1061">
                  <c:v>6265</c:v>
                </c:pt>
                <c:pt idx="1062">
                  <c:v>6181</c:v>
                </c:pt>
                <c:pt idx="1063">
                  <c:v>6005</c:v>
                </c:pt>
                <c:pt idx="1064">
                  <c:v>6093</c:v>
                </c:pt>
                <c:pt idx="1065">
                  <c:v>5756</c:v>
                </c:pt>
                <c:pt idx="1066">
                  <c:v>5742</c:v>
                </c:pt>
                <c:pt idx="1067">
                  <c:v>4194</c:v>
                </c:pt>
                <c:pt idx="1068">
                  <c:v>5659</c:v>
                </c:pt>
                <c:pt idx="1069">
                  <c:v>7755</c:v>
                </c:pt>
                <c:pt idx="1070">
                  <c:v>5614</c:v>
                </c:pt>
                <c:pt idx="1071">
                  <c:v>5552</c:v>
                </c:pt>
                <c:pt idx="1072">
                  <c:v>5693</c:v>
                </c:pt>
                <c:pt idx="1073">
                  <c:v>5628</c:v>
                </c:pt>
                <c:pt idx="1074">
                  <c:v>5677</c:v>
                </c:pt>
                <c:pt idx="1075">
                  <c:v>5553</c:v>
                </c:pt>
                <c:pt idx="1076">
                  <c:v>5519</c:v>
                </c:pt>
                <c:pt idx="1077">
                  <c:v>5517</c:v>
                </c:pt>
                <c:pt idx="1078">
                  <c:v>5241</c:v>
                </c:pt>
                <c:pt idx="1079">
                  <c:v>5385</c:v>
                </c:pt>
                <c:pt idx="1080">
                  <c:v>5260</c:v>
                </c:pt>
                <c:pt idx="1081">
                  <c:v>5514</c:v>
                </c:pt>
                <c:pt idx="1082">
                  <c:v>5951</c:v>
                </c:pt>
                <c:pt idx="1083">
                  <c:v>5595</c:v>
                </c:pt>
                <c:pt idx="1084">
                  <c:v>5664</c:v>
                </c:pt>
                <c:pt idx="1085">
                  <c:v>5844</c:v>
                </c:pt>
                <c:pt idx="1086">
                  <c:v>5710</c:v>
                </c:pt>
                <c:pt idx="1087">
                  <c:v>5630</c:v>
                </c:pt>
                <c:pt idx="1088">
                  <c:v>5549</c:v>
                </c:pt>
                <c:pt idx="1089">
                  <c:v>5637</c:v>
                </c:pt>
                <c:pt idx="1090">
                  <c:v>5496</c:v>
                </c:pt>
                <c:pt idx="1091">
                  <c:v>3953</c:v>
                </c:pt>
                <c:pt idx="1092">
                  <c:v>5918</c:v>
                </c:pt>
                <c:pt idx="1093">
                  <c:v>5402</c:v>
                </c:pt>
                <c:pt idx="1094">
                  <c:v>5664</c:v>
                </c:pt>
                <c:pt idx="1095">
                  <c:v>5613</c:v>
                </c:pt>
                <c:pt idx="1096">
                  <c:v>5638</c:v>
                </c:pt>
                <c:pt idx="1097">
                  <c:v>5612</c:v>
                </c:pt>
                <c:pt idx="1098">
                  <c:v>5601</c:v>
                </c:pt>
                <c:pt idx="1099">
                  <c:v>5730</c:v>
                </c:pt>
                <c:pt idx="1100">
                  <c:v>5511</c:v>
                </c:pt>
                <c:pt idx="1101">
                  <c:v>5637</c:v>
                </c:pt>
                <c:pt idx="1102">
                  <c:v>5769</c:v>
                </c:pt>
                <c:pt idx="1103">
                  <c:v>3911</c:v>
                </c:pt>
                <c:pt idx="1104">
                  <c:v>5948</c:v>
                </c:pt>
                <c:pt idx="1105">
                  <c:v>5646</c:v>
                </c:pt>
                <c:pt idx="1106">
                  <c:v>6020</c:v>
                </c:pt>
                <c:pt idx="1107">
                  <c:v>5870</c:v>
                </c:pt>
                <c:pt idx="1108">
                  <c:v>6615</c:v>
                </c:pt>
                <c:pt idx="1109">
                  <c:v>8109</c:v>
                </c:pt>
                <c:pt idx="1110">
                  <c:v>8041</c:v>
                </c:pt>
                <c:pt idx="1111">
                  <c:v>7623</c:v>
                </c:pt>
                <c:pt idx="1112">
                  <c:v>7715</c:v>
                </c:pt>
                <c:pt idx="1113">
                  <c:v>7479</c:v>
                </c:pt>
                <c:pt idx="1114">
                  <c:v>7528</c:v>
                </c:pt>
                <c:pt idx="1115">
                  <c:v>7602</c:v>
                </c:pt>
                <c:pt idx="1116">
                  <c:v>7746</c:v>
                </c:pt>
                <c:pt idx="1117">
                  <c:v>7476</c:v>
                </c:pt>
                <c:pt idx="1118">
                  <c:v>7156</c:v>
                </c:pt>
                <c:pt idx="1119">
                  <c:v>7136</c:v>
                </c:pt>
                <c:pt idx="1120">
                  <c:v>6636</c:v>
                </c:pt>
                <c:pt idx="1121">
                  <c:v>6342</c:v>
                </c:pt>
                <c:pt idx="1122">
                  <c:v>6494</c:v>
                </c:pt>
                <c:pt idx="1123">
                  <c:v>6882</c:v>
                </c:pt>
                <c:pt idx="1124">
                  <c:v>6990</c:v>
                </c:pt>
                <c:pt idx="1125">
                  <c:v>6705</c:v>
                </c:pt>
                <c:pt idx="1126">
                  <c:v>6795</c:v>
                </c:pt>
                <c:pt idx="1127">
                  <c:v>4678</c:v>
                </c:pt>
                <c:pt idx="1128">
                  <c:v>6614</c:v>
                </c:pt>
                <c:pt idx="1129">
                  <c:v>6737</c:v>
                </c:pt>
                <c:pt idx="1130">
                  <c:v>6442</c:v>
                </c:pt>
                <c:pt idx="1131">
                  <c:v>6315</c:v>
                </c:pt>
                <c:pt idx="1132">
                  <c:v>6365</c:v>
                </c:pt>
                <c:pt idx="1133">
                  <c:v>6395</c:v>
                </c:pt>
                <c:pt idx="1134">
                  <c:v>5766</c:v>
                </c:pt>
                <c:pt idx="1135">
                  <c:v>4762</c:v>
                </c:pt>
                <c:pt idx="1136">
                  <c:v>4433</c:v>
                </c:pt>
                <c:pt idx="1137">
                  <c:v>4294</c:v>
                </c:pt>
                <c:pt idx="1138">
                  <c:v>3988</c:v>
                </c:pt>
                <c:pt idx="1139">
                  <c:v>4269</c:v>
                </c:pt>
                <c:pt idx="1140">
                  <c:v>4150</c:v>
                </c:pt>
                <c:pt idx="1141">
                  <c:v>3866</c:v>
                </c:pt>
                <c:pt idx="1142">
                  <c:v>3975</c:v>
                </c:pt>
                <c:pt idx="1143">
                  <c:v>3709</c:v>
                </c:pt>
                <c:pt idx="1144">
                  <c:v>3657</c:v>
                </c:pt>
                <c:pt idx="1145">
                  <c:v>3524</c:v>
                </c:pt>
                <c:pt idx="1146">
                  <c:v>3400</c:v>
                </c:pt>
                <c:pt idx="1147">
                  <c:v>3532</c:v>
                </c:pt>
                <c:pt idx="1148">
                  <c:v>3247</c:v>
                </c:pt>
                <c:pt idx="1149">
                  <c:v>3234</c:v>
                </c:pt>
                <c:pt idx="1150">
                  <c:v>3168</c:v>
                </c:pt>
                <c:pt idx="1151">
                  <c:v>2161</c:v>
                </c:pt>
                <c:pt idx="1152">
                  <c:v>2997</c:v>
                </c:pt>
                <c:pt idx="1153">
                  <c:v>3151</c:v>
                </c:pt>
                <c:pt idx="1154">
                  <c:v>3129</c:v>
                </c:pt>
                <c:pt idx="1155">
                  <c:v>3047</c:v>
                </c:pt>
                <c:pt idx="1156">
                  <c:v>2944</c:v>
                </c:pt>
                <c:pt idx="1157">
                  <c:v>2843</c:v>
                </c:pt>
                <c:pt idx="1158">
                  <c:v>2896</c:v>
                </c:pt>
                <c:pt idx="1159">
                  <c:v>2685</c:v>
                </c:pt>
                <c:pt idx="1160">
                  <c:v>2671</c:v>
                </c:pt>
                <c:pt idx="1161">
                  <c:v>2642</c:v>
                </c:pt>
                <c:pt idx="1162">
                  <c:v>2647</c:v>
                </c:pt>
                <c:pt idx="1163">
                  <c:v>3214</c:v>
                </c:pt>
                <c:pt idx="1164">
                  <c:v>2716</c:v>
                </c:pt>
                <c:pt idx="1165">
                  <c:v>2602</c:v>
                </c:pt>
                <c:pt idx="1166">
                  <c:v>2936</c:v>
                </c:pt>
                <c:pt idx="1167">
                  <c:v>2572</c:v>
                </c:pt>
                <c:pt idx="1168">
                  <c:v>2401</c:v>
                </c:pt>
                <c:pt idx="1169">
                  <c:v>2726</c:v>
                </c:pt>
                <c:pt idx="1170">
                  <c:v>2649</c:v>
                </c:pt>
                <c:pt idx="1171">
                  <c:v>2455</c:v>
                </c:pt>
                <c:pt idx="1172">
                  <c:v>2489</c:v>
                </c:pt>
                <c:pt idx="1173">
                  <c:v>2368</c:v>
                </c:pt>
                <c:pt idx="1174">
                  <c:v>2455</c:v>
                </c:pt>
                <c:pt idx="1175">
                  <c:v>2671</c:v>
                </c:pt>
                <c:pt idx="1176">
                  <c:v>2592</c:v>
                </c:pt>
                <c:pt idx="1177">
                  <c:v>2420</c:v>
                </c:pt>
                <c:pt idx="1178">
                  <c:v>2545</c:v>
                </c:pt>
                <c:pt idx="1179">
                  <c:v>2553</c:v>
                </c:pt>
                <c:pt idx="1180">
                  <c:v>2297</c:v>
                </c:pt>
                <c:pt idx="1181">
                  <c:v>2409</c:v>
                </c:pt>
                <c:pt idx="1182">
                  <c:v>2371</c:v>
                </c:pt>
                <c:pt idx="1183">
                  <c:v>2389</c:v>
                </c:pt>
                <c:pt idx="1184">
                  <c:v>2218</c:v>
                </c:pt>
                <c:pt idx="1185">
                  <c:v>2229</c:v>
                </c:pt>
                <c:pt idx="1186">
                  <c:v>2206</c:v>
                </c:pt>
                <c:pt idx="1187">
                  <c:v>2827</c:v>
                </c:pt>
                <c:pt idx="1188">
                  <c:v>2309</c:v>
                </c:pt>
                <c:pt idx="1189">
                  <c:v>2217</c:v>
                </c:pt>
                <c:pt idx="1190">
                  <c:v>2271</c:v>
                </c:pt>
                <c:pt idx="1191">
                  <c:v>2112</c:v>
                </c:pt>
                <c:pt idx="1192">
                  <c:v>2281</c:v>
                </c:pt>
                <c:pt idx="1193">
                  <c:v>2251</c:v>
                </c:pt>
                <c:pt idx="1194">
                  <c:v>2178</c:v>
                </c:pt>
                <c:pt idx="1195">
                  <c:v>2234</c:v>
                </c:pt>
                <c:pt idx="1196">
                  <c:v>2290</c:v>
                </c:pt>
                <c:pt idx="1197">
                  <c:v>2169</c:v>
                </c:pt>
                <c:pt idx="1198">
                  <c:v>2295</c:v>
                </c:pt>
                <c:pt idx="1199">
                  <c:v>2263</c:v>
                </c:pt>
                <c:pt idx="1200">
                  <c:v>2482</c:v>
                </c:pt>
                <c:pt idx="1201">
                  <c:v>2174</c:v>
                </c:pt>
                <c:pt idx="1202">
                  <c:v>2359</c:v>
                </c:pt>
                <c:pt idx="1203">
                  <c:v>2384</c:v>
                </c:pt>
                <c:pt idx="1204">
                  <c:v>2255</c:v>
                </c:pt>
                <c:pt idx="1205">
                  <c:v>2462</c:v>
                </c:pt>
                <c:pt idx="1206">
                  <c:v>2444</c:v>
                </c:pt>
                <c:pt idx="1207">
                  <c:v>2331</c:v>
                </c:pt>
                <c:pt idx="1208">
                  <c:v>2350</c:v>
                </c:pt>
                <c:pt idx="1209">
                  <c:v>2407</c:v>
                </c:pt>
                <c:pt idx="1210">
                  <c:v>2413</c:v>
                </c:pt>
                <c:pt idx="1211">
                  <c:v>3491</c:v>
                </c:pt>
                <c:pt idx="1212">
                  <c:v>2547</c:v>
                </c:pt>
                <c:pt idx="1213">
                  <c:v>2599</c:v>
                </c:pt>
                <c:pt idx="1214">
                  <c:v>2417</c:v>
                </c:pt>
                <c:pt idx="1215">
                  <c:v>2470</c:v>
                </c:pt>
                <c:pt idx="1216">
                  <c:v>2373</c:v>
                </c:pt>
                <c:pt idx="1217">
                  <c:v>2517</c:v>
                </c:pt>
                <c:pt idx="1218">
                  <c:v>2427</c:v>
                </c:pt>
                <c:pt idx="1219">
                  <c:v>2591</c:v>
                </c:pt>
                <c:pt idx="1220">
                  <c:v>2696</c:v>
                </c:pt>
                <c:pt idx="1221">
                  <c:v>2787</c:v>
                </c:pt>
                <c:pt idx="1222">
                  <c:v>3148</c:v>
                </c:pt>
                <c:pt idx="1223">
                  <c:v>2350</c:v>
                </c:pt>
                <c:pt idx="1224">
                  <c:v>3326</c:v>
                </c:pt>
                <c:pt idx="1225">
                  <c:v>3356</c:v>
                </c:pt>
                <c:pt idx="1226">
                  <c:v>3660</c:v>
                </c:pt>
                <c:pt idx="1227">
                  <c:v>3555</c:v>
                </c:pt>
                <c:pt idx="1228">
                  <c:v>3803</c:v>
                </c:pt>
                <c:pt idx="1229">
                  <c:v>4348</c:v>
                </c:pt>
                <c:pt idx="1230">
                  <c:v>4346</c:v>
                </c:pt>
                <c:pt idx="1231">
                  <c:v>4425</c:v>
                </c:pt>
                <c:pt idx="1232">
                  <c:v>4741</c:v>
                </c:pt>
                <c:pt idx="1233">
                  <c:v>5200</c:v>
                </c:pt>
                <c:pt idx="1234">
                  <c:v>6180</c:v>
                </c:pt>
                <c:pt idx="1235">
                  <c:v>6952</c:v>
                </c:pt>
                <c:pt idx="1236">
                  <c:v>6500</c:v>
                </c:pt>
                <c:pt idx="1237">
                  <c:v>6047</c:v>
                </c:pt>
                <c:pt idx="1238">
                  <c:v>5986</c:v>
                </c:pt>
                <c:pt idx="1239">
                  <c:v>5858</c:v>
                </c:pt>
                <c:pt idx="1240">
                  <c:v>5967</c:v>
                </c:pt>
                <c:pt idx="1241">
                  <c:v>6723</c:v>
                </c:pt>
                <c:pt idx="1242">
                  <c:v>6212</c:v>
                </c:pt>
                <c:pt idx="1243">
                  <c:v>6103</c:v>
                </c:pt>
                <c:pt idx="1244">
                  <c:v>6359</c:v>
                </c:pt>
                <c:pt idx="1245">
                  <c:v>6720</c:v>
                </c:pt>
                <c:pt idx="1246">
                  <c:v>6936</c:v>
                </c:pt>
                <c:pt idx="1247">
                  <c:v>5482</c:v>
                </c:pt>
                <c:pt idx="1248">
                  <c:v>7373</c:v>
                </c:pt>
                <c:pt idx="1249">
                  <c:v>6985</c:v>
                </c:pt>
                <c:pt idx="1250">
                  <c:v>6629</c:v>
                </c:pt>
                <c:pt idx="1251">
                  <c:v>6843</c:v>
                </c:pt>
                <c:pt idx="1252">
                  <c:v>6709</c:v>
                </c:pt>
                <c:pt idx="1253">
                  <c:v>6668</c:v>
                </c:pt>
                <c:pt idx="1254">
                  <c:v>6560</c:v>
                </c:pt>
                <c:pt idx="1255">
                  <c:v>6316</c:v>
                </c:pt>
                <c:pt idx="1256">
                  <c:v>6458</c:v>
                </c:pt>
                <c:pt idx="1257">
                  <c:v>6634</c:v>
                </c:pt>
                <c:pt idx="1258">
                  <c:v>6703</c:v>
                </c:pt>
                <c:pt idx="1259">
                  <c:v>6850</c:v>
                </c:pt>
                <c:pt idx="1260">
                  <c:v>6474</c:v>
                </c:pt>
                <c:pt idx="1261">
                  <c:v>6722</c:v>
                </c:pt>
                <c:pt idx="1262">
                  <c:v>6330</c:v>
                </c:pt>
                <c:pt idx="1263">
                  <c:v>6402</c:v>
                </c:pt>
                <c:pt idx="1264">
                  <c:v>6490</c:v>
                </c:pt>
                <c:pt idx="1265">
                  <c:v>6406</c:v>
                </c:pt>
                <c:pt idx="1266">
                  <c:v>6255</c:v>
                </c:pt>
                <c:pt idx="1267">
                  <c:v>6515</c:v>
                </c:pt>
                <c:pt idx="1268">
                  <c:v>6341</c:v>
                </c:pt>
                <c:pt idx="1269">
                  <c:v>6437</c:v>
                </c:pt>
                <c:pt idx="1270">
                  <c:v>6370</c:v>
                </c:pt>
                <c:pt idx="1271">
                  <c:v>4551</c:v>
                </c:pt>
                <c:pt idx="1272">
                  <c:v>6302</c:v>
                </c:pt>
                <c:pt idx="1273">
                  <c:v>6415</c:v>
                </c:pt>
                <c:pt idx="1274">
                  <c:v>6758</c:v>
                </c:pt>
                <c:pt idx="1275">
                  <c:v>6615</c:v>
                </c:pt>
                <c:pt idx="1276">
                  <c:v>6428</c:v>
                </c:pt>
                <c:pt idx="1277">
                  <c:v>6360</c:v>
                </c:pt>
                <c:pt idx="1278">
                  <c:v>6110</c:v>
                </c:pt>
                <c:pt idx="1279">
                  <c:v>6462</c:v>
                </c:pt>
                <c:pt idx="1280">
                  <c:v>6513</c:v>
                </c:pt>
                <c:pt idx="1281">
                  <c:v>6547</c:v>
                </c:pt>
                <c:pt idx="1282">
                  <c:v>6562</c:v>
                </c:pt>
                <c:pt idx="1283">
                  <c:v>6714</c:v>
                </c:pt>
                <c:pt idx="1284">
                  <c:v>6536</c:v>
                </c:pt>
                <c:pt idx="1285">
                  <c:v>6632</c:v>
                </c:pt>
                <c:pt idx="1286">
                  <c:v>6451</c:v>
                </c:pt>
                <c:pt idx="1287">
                  <c:v>6449</c:v>
                </c:pt>
                <c:pt idx="1288">
                  <c:v>6244</c:v>
                </c:pt>
                <c:pt idx="1289">
                  <c:v>6361</c:v>
                </c:pt>
                <c:pt idx="1290">
                  <c:v>6299</c:v>
                </c:pt>
                <c:pt idx="1291">
                  <c:v>6348</c:v>
                </c:pt>
                <c:pt idx="1292">
                  <c:v>6378</c:v>
                </c:pt>
                <c:pt idx="1293">
                  <c:v>6366</c:v>
                </c:pt>
                <c:pt idx="1294">
                  <c:v>6344</c:v>
                </c:pt>
                <c:pt idx="1295">
                  <c:v>4331</c:v>
                </c:pt>
                <c:pt idx="1296">
                  <c:v>6380</c:v>
                </c:pt>
                <c:pt idx="1297">
                  <c:v>6242</c:v>
                </c:pt>
                <c:pt idx="1298">
                  <c:v>6309</c:v>
                </c:pt>
                <c:pt idx="1299">
                  <c:v>6012</c:v>
                </c:pt>
                <c:pt idx="1300">
                  <c:v>6040</c:v>
                </c:pt>
                <c:pt idx="1301">
                  <c:v>6235</c:v>
                </c:pt>
                <c:pt idx="1302">
                  <c:v>6354</c:v>
                </c:pt>
                <c:pt idx="1303">
                  <c:v>6231</c:v>
                </c:pt>
                <c:pt idx="1304">
                  <c:v>6365</c:v>
                </c:pt>
                <c:pt idx="1305">
                  <c:v>6198</c:v>
                </c:pt>
                <c:pt idx="1306">
                  <c:v>6421</c:v>
                </c:pt>
                <c:pt idx="1307">
                  <c:v>6362</c:v>
                </c:pt>
                <c:pt idx="1308">
                  <c:v>6155</c:v>
                </c:pt>
                <c:pt idx="1309">
                  <c:v>6103</c:v>
                </c:pt>
                <c:pt idx="1310">
                  <c:v>6230</c:v>
                </c:pt>
                <c:pt idx="1311">
                  <c:v>5916</c:v>
                </c:pt>
                <c:pt idx="1312">
                  <c:v>5992</c:v>
                </c:pt>
                <c:pt idx="1313">
                  <c:v>6000</c:v>
                </c:pt>
                <c:pt idx="1314">
                  <c:v>5981</c:v>
                </c:pt>
                <c:pt idx="1315">
                  <c:v>7519</c:v>
                </c:pt>
                <c:pt idx="1316">
                  <c:v>5926</c:v>
                </c:pt>
                <c:pt idx="1317">
                  <c:v>5828</c:v>
                </c:pt>
                <c:pt idx="1318">
                  <c:v>5942</c:v>
                </c:pt>
                <c:pt idx="1319">
                  <c:v>4227</c:v>
                </c:pt>
                <c:pt idx="1320">
                  <c:v>5971</c:v>
                </c:pt>
                <c:pt idx="1321">
                  <c:v>5678</c:v>
                </c:pt>
                <c:pt idx="1322">
                  <c:v>5645</c:v>
                </c:pt>
                <c:pt idx="1323">
                  <c:v>5566</c:v>
                </c:pt>
                <c:pt idx="1324">
                  <c:v>5439</c:v>
                </c:pt>
                <c:pt idx="1325">
                  <c:v>5559</c:v>
                </c:pt>
                <c:pt idx="1326">
                  <c:v>5447</c:v>
                </c:pt>
                <c:pt idx="1327">
                  <c:v>5608</c:v>
                </c:pt>
                <c:pt idx="1328">
                  <c:v>5617</c:v>
                </c:pt>
                <c:pt idx="1329">
                  <c:v>5672</c:v>
                </c:pt>
                <c:pt idx="1330">
                  <c:v>5405</c:v>
                </c:pt>
                <c:pt idx="1331">
                  <c:v>5609</c:v>
                </c:pt>
                <c:pt idx="1332">
                  <c:v>5565</c:v>
                </c:pt>
                <c:pt idx="1333">
                  <c:v>5293</c:v>
                </c:pt>
                <c:pt idx="1334">
                  <c:v>5328</c:v>
                </c:pt>
                <c:pt idx="1335">
                  <c:v>5146</c:v>
                </c:pt>
                <c:pt idx="1336">
                  <c:v>5259</c:v>
                </c:pt>
                <c:pt idx="1337">
                  <c:v>5339</c:v>
                </c:pt>
                <c:pt idx="1338">
                  <c:v>5066</c:v>
                </c:pt>
                <c:pt idx="1339">
                  <c:v>5181</c:v>
                </c:pt>
                <c:pt idx="1340">
                  <c:v>5143</c:v>
                </c:pt>
                <c:pt idx="1341">
                  <c:v>4934</c:v>
                </c:pt>
                <c:pt idx="1342">
                  <c:v>5183</c:v>
                </c:pt>
                <c:pt idx="1343">
                  <c:v>3712</c:v>
                </c:pt>
                <c:pt idx="1344">
                  <c:v>4959</c:v>
                </c:pt>
                <c:pt idx="1345">
                  <c:v>4961</c:v>
                </c:pt>
                <c:pt idx="1346">
                  <c:v>4865</c:v>
                </c:pt>
                <c:pt idx="1347">
                  <c:v>4946</c:v>
                </c:pt>
                <c:pt idx="1348">
                  <c:v>4749</c:v>
                </c:pt>
                <c:pt idx="1349">
                  <c:v>4873</c:v>
                </c:pt>
                <c:pt idx="1350">
                  <c:v>4787</c:v>
                </c:pt>
                <c:pt idx="1351">
                  <c:v>4773</c:v>
                </c:pt>
                <c:pt idx="1352">
                  <c:v>4832</c:v>
                </c:pt>
                <c:pt idx="1353">
                  <c:v>4485</c:v>
                </c:pt>
                <c:pt idx="1354">
                  <c:v>4446</c:v>
                </c:pt>
                <c:pt idx="1355">
                  <c:v>4855</c:v>
                </c:pt>
                <c:pt idx="1356">
                  <c:v>4590</c:v>
                </c:pt>
                <c:pt idx="1357">
                  <c:v>4656</c:v>
                </c:pt>
                <c:pt idx="1358">
                  <c:v>4667</c:v>
                </c:pt>
                <c:pt idx="1359">
                  <c:v>4295</c:v>
                </c:pt>
                <c:pt idx="1360">
                  <c:v>4480</c:v>
                </c:pt>
                <c:pt idx="1361">
                  <c:v>4539</c:v>
                </c:pt>
                <c:pt idx="1362">
                  <c:v>4356</c:v>
                </c:pt>
                <c:pt idx="1363">
                  <c:v>4395</c:v>
                </c:pt>
                <c:pt idx="1364">
                  <c:v>4375</c:v>
                </c:pt>
                <c:pt idx="1365">
                  <c:v>4250</c:v>
                </c:pt>
                <c:pt idx="1366">
                  <c:v>4274</c:v>
                </c:pt>
                <c:pt idx="1367">
                  <c:v>2959</c:v>
                </c:pt>
                <c:pt idx="1368">
                  <c:v>4357</c:v>
                </c:pt>
                <c:pt idx="1369">
                  <c:v>4383</c:v>
                </c:pt>
                <c:pt idx="1370">
                  <c:v>4463</c:v>
                </c:pt>
                <c:pt idx="1371">
                  <c:v>4285</c:v>
                </c:pt>
                <c:pt idx="1372">
                  <c:v>4079</c:v>
                </c:pt>
                <c:pt idx="1373">
                  <c:v>4380</c:v>
                </c:pt>
                <c:pt idx="1374">
                  <c:v>4335</c:v>
                </c:pt>
                <c:pt idx="1375">
                  <c:v>4026</c:v>
                </c:pt>
                <c:pt idx="1376">
                  <c:v>4225</c:v>
                </c:pt>
                <c:pt idx="1377">
                  <c:v>4185</c:v>
                </c:pt>
                <c:pt idx="1378">
                  <c:v>4124</c:v>
                </c:pt>
                <c:pt idx="1379">
                  <c:v>4357</c:v>
                </c:pt>
                <c:pt idx="1380">
                  <c:v>4412</c:v>
                </c:pt>
                <c:pt idx="1381">
                  <c:v>4152</c:v>
                </c:pt>
                <c:pt idx="1382">
                  <c:v>4320</c:v>
                </c:pt>
                <c:pt idx="1383">
                  <c:v>4279</c:v>
                </c:pt>
                <c:pt idx="1384">
                  <c:v>4112</c:v>
                </c:pt>
                <c:pt idx="1385">
                  <c:v>4300</c:v>
                </c:pt>
                <c:pt idx="1386">
                  <c:v>4357</c:v>
                </c:pt>
                <c:pt idx="1387">
                  <c:v>4374</c:v>
                </c:pt>
                <c:pt idx="1388">
                  <c:v>4534</c:v>
                </c:pt>
                <c:pt idx="1389">
                  <c:v>4273</c:v>
                </c:pt>
                <c:pt idx="1390">
                  <c:v>4447</c:v>
                </c:pt>
                <c:pt idx="1391">
                  <c:v>3122</c:v>
                </c:pt>
                <c:pt idx="1392">
                  <c:v>4577</c:v>
                </c:pt>
                <c:pt idx="1393">
                  <c:v>4480</c:v>
                </c:pt>
                <c:pt idx="1394">
                  <c:v>4518</c:v>
                </c:pt>
                <c:pt idx="1395">
                  <c:v>4403</c:v>
                </c:pt>
                <c:pt idx="1396">
                  <c:v>4519</c:v>
                </c:pt>
                <c:pt idx="1397">
                  <c:v>4327</c:v>
                </c:pt>
                <c:pt idx="1398">
                  <c:v>4365</c:v>
                </c:pt>
                <c:pt idx="1399">
                  <c:v>4479</c:v>
                </c:pt>
                <c:pt idx="1400">
                  <c:v>4615</c:v>
                </c:pt>
                <c:pt idx="1401">
                  <c:v>4431</c:v>
                </c:pt>
                <c:pt idx="1402">
                  <c:v>4552</c:v>
                </c:pt>
                <c:pt idx="1403">
                  <c:v>3087</c:v>
                </c:pt>
                <c:pt idx="1404">
                  <c:v>4479</c:v>
                </c:pt>
                <c:pt idx="1405">
                  <c:v>4451</c:v>
                </c:pt>
                <c:pt idx="1406">
                  <c:v>4747</c:v>
                </c:pt>
                <c:pt idx="1407">
                  <c:v>4422</c:v>
                </c:pt>
                <c:pt idx="1408">
                  <c:v>4355</c:v>
                </c:pt>
                <c:pt idx="1409">
                  <c:v>4456</c:v>
                </c:pt>
                <c:pt idx="1410">
                  <c:v>4144</c:v>
                </c:pt>
                <c:pt idx="1411">
                  <c:v>4153</c:v>
                </c:pt>
                <c:pt idx="1412">
                  <c:v>4076</c:v>
                </c:pt>
                <c:pt idx="1413">
                  <c:v>4100</c:v>
                </c:pt>
                <c:pt idx="1414">
                  <c:v>4141</c:v>
                </c:pt>
                <c:pt idx="1415">
                  <c:v>4240</c:v>
                </c:pt>
                <c:pt idx="1416">
                  <c:v>4051</c:v>
                </c:pt>
                <c:pt idx="1417">
                  <c:v>3955</c:v>
                </c:pt>
                <c:pt idx="1418">
                  <c:v>4430</c:v>
                </c:pt>
                <c:pt idx="1419">
                  <c:v>4338</c:v>
                </c:pt>
                <c:pt idx="1420">
                  <c:v>4231</c:v>
                </c:pt>
                <c:pt idx="1421">
                  <c:v>3998</c:v>
                </c:pt>
                <c:pt idx="1422">
                  <c:v>4053</c:v>
                </c:pt>
                <c:pt idx="1423">
                  <c:v>3977</c:v>
                </c:pt>
                <c:pt idx="1424">
                  <c:v>3902</c:v>
                </c:pt>
                <c:pt idx="1425">
                  <c:v>3811</c:v>
                </c:pt>
                <c:pt idx="1426">
                  <c:v>3581</c:v>
                </c:pt>
                <c:pt idx="1427">
                  <c:v>2598</c:v>
                </c:pt>
                <c:pt idx="1428">
                  <c:v>3732</c:v>
                </c:pt>
                <c:pt idx="1429">
                  <c:v>3680</c:v>
                </c:pt>
                <c:pt idx="1430">
                  <c:v>3623</c:v>
                </c:pt>
                <c:pt idx="1431">
                  <c:v>3507</c:v>
                </c:pt>
                <c:pt idx="1432">
                  <c:v>3403</c:v>
                </c:pt>
                <c:pt idx="1433">
                  <c:v>3360</c:v>
                </c:pt>
                <c:pt idx="1434">
                  <c:v>3238</c:v>
                </c:pt>
                <c:pt idx="1435">
                  <c:v>3090</c:v>
                </c:pt>
                <c:pt idx="1436">
                  <c:v>3221</c:v>
                </c:pt>
                <c:pt idx="1437">
                  <c:v>3192</c:v>
                </c:pt>
                <c:pt idx="1438">
                  <c:v>3222</c:v>
                </c:pt>
                <c:pt idx="1439">
                  <c:v>3217</c:v>
                </c:pt>
                <c:pt idx="1440">
                  <c:v>3143</c:v>
                </c:pt>
                <c:pt idx="1441">
                  <c:v>3101</c:v>
                </c:pt>
                <c:pt idx="1442">
                  <c:v>3057</c:v>
                </c:pt>
                <c:pt idx="1443">
                  <c:v>2962</c:v>
                </c:pt>
                <c:pt idx="1444">
                  <c:v>2959</c:v>
                </c:pt>
                <c:pt idx="1445">
                  <c:v>2965</c:v>
                </c:pt>
                <c:pt idx="1446">
                  <c:v>2822</c:v>
                </c:pt>
                <c:pt idx="1447">
                  <c:v>2918</c:v>
                </c:pt>
                <c:pt idx="1448">
                  <c:v>2815</c:v>
                </c:pt>
                <c:pt idx="1449">
                  <c:v>2841</c:v>
                </c:pt>
                <c:pt idx="1450">
                  <c:v>2863</c:v>
                </c:pt>
                <c:pt idx="1451">
                  <c:v>2325</c:v>
                </c:pt>
                <c:pt idx="1452">
                  <c:v>2794</c:v>
                </c:pt>
                <c:pt idx="1453">
                  <c:v>2738</c:v>
                </c:pt>
                <c:pt idx="1454">
                  <c:v>2777</c:v>
                </c:pt>
                <c:pt idx="1455">
                  <c:v>2674</c:v>
                </c:pt>
                <c:pt idx="1456">
                  <c:v>2677</c:v>
                </c:pt>
                <c:pt idx="1457">
                  <c:v>2714</c:v>
                </c:pt>
                <c:pt idx="1458">
                  <c:v>2593</c:v>
                </c:pt>
                <c:pt idx="1459">
                  <c:v>2430</c:v>
                </c:pt>
                <c:pt idx="1460">
                  <c:v>2416</c:v>
                </c:pt>
                <c:pt idx="1461">
                  <c:v>2443</c:v>
                </c:pt>
                <c:pt idx="1462">
                  <c:v>2463</c:v>
                </c:pt>
                <c:pt idx="1463">
                  <c:v>3359</c:v>
                </c:pt>
                <c:pt idx="1464">
                  <c:v>2514</c:v>
                </c:pt>
                <c:pt idx="1465">
                  <c:v>2307</c:v>
                </c:pt>
                <c:pt idx="1466">
                  <c:v>2318</c:v>
                </c:pt>
                <c:pt idx="1467">
                  <c:v>2339</c:v>
                </c:pt>
                <c:pt idx="1468">
                  <c:v>2312</c:v>
                </c:pt>
                <c:pt idx="1469">
                  <c:v>2233</c:v>
                </c:pt>
                <c:pt idx="1470">
                  <c:v>2201</c:v>
                </c:pt>
                <c:pt idx="1471">
                  <c:v>2178</c:v>
                </c:pt>
                <c:pt idx="1472">
                  <c:v>2197</c:v>
                </c:pt>
                <c:pt idx="1473">
                  <c:v>2205</c:v>
                </c:pt>
                <c:pt idx="1474">
                  <c:v>2238</c:v>
                </c:pt>
                <c:pt idx="1475">
                  <c:v>2107</c:v>
                </c:pt>
                <c:pt idx="1476">
                  <c:v>2310</c:v>
                </c:pt>
                <c:pt idx="1477">
                  <c:v>2251</c:v>
                </c:pt>
                <c:pt idx="1478">
                  <c:v>2414</c:v>
                </c:pt>
                <c:pt idx="1479">
                  <c:v>2218</c:v>
                </c:pt>
                <c:pt idx="1480">
                  <c:v>2039</c:v>
                </c:pt>
                <c:pt idx="1481">
                  <c:v>2247</c:v>
                </c:pt>
                <c:pt idx="1482">
                  <c:v>2023</c:v>
                </c:pt>
                <c:pt idx="1483">
                  <c:v>2129</c:v>
                </c:pt>
                <c:pt idx="1484">
                  <c:v>2166</c:v>
                </c:pt>
                <c:pt idx="1485">
                  <c:v>2047</c:v>
                </c:pt>
                <c:pt idx="1486">
                  <c:v>2043</c:v>
                </c:pt>
                <c:pt idx="1487">
                  <c:v>2926</c:v>
                </c:pt>
                <c:pt idx="1488">
                  <c:v>2240</c:v>
                </c:pt>
                <c:pt idx="1489">
                  <c:v>2107</c:v>
                </c:pt>
                <c:pt idx="1490">
                  <c:v>2090</c:v>
                </c:pt>
                <c:pt idx="1491">
                  <c:v>2032</c:v>
                </c:pt>
                <c:pt idx="1492">
                  <c:v>1972</c:v>
                </c:pt>
                <c:pt idx="1493">
                  <c:v>2073</c:v>
                </c:pt>
                <c:pt idx="1494">
                  <c:v>2049</c:v>
                </c:pt>
                <c:pt idx="1495">
                  <c:v>1993</c:v>
                </c:pt>
                <c:pt idx="1496">
                  <c:v>2034</c:v>
                </c:pt>
                <c:pt idx="1497">
                  <c:v>2142</c:v>
                </c:pt>
                <c:pt idx="1498">
                  <c:v>2110</c:v>
                </c:pt>
                <c:pt idx="1499">
                  <c:v>2229</c:v>
                </c:pt>
                <c:pt idx="1500">
                  <c:v>2356</c:v>
                </c:pt>
                <c:pt idx="1501">
                  <c:v>2118</c:v>
                </c:pt>
                <c:pt idx="1502">
                  <c:v>2170</c:v>
                </c:pt>
                <c:pt idx="1503">
                  <c:v>2030</c:v>
                </c:pt>
                <c:pt idx="1504">
                  <c:v>2078</c:v>
                </c:pt>
                <c:pt idx="1505">
                  <c:v>2145</c:v>
                </c:pt>
                <c:pt idx="1506">
                  <c:v>2112</c:v>
                </c:pt>
                <c:pt idx="1507">
                  <c:v>2090</c:v>
                </c:pt>
                <c:pt idx="1508">
                  <c:v>2091</c:v>
                </c:pt>
                <c:pt idx="1509">
                  <c:v>2136</c:v>
                </c:pt>
                <c:pt idx="1510">
                  <c:v>2092</c:v>
                </c:pt>
                <c:pt idx="1511">
                  <c:v>2295</c:v>
                </c:pt>
                <c:pt idx="1512">
                  <c:v>2214</c:v>
                </c:pt>
                <c:pt idx="1513">
                  <c:v>2346</c:v>
                </c:pt>
                <c:pt idx="1514">
                  <c:v>2271</c:v>
                </c:pt>
                <c:pt idx="1515">
                  <c:v>2257</c:v>
                </c:pt>
                <c:pt idx="1516">
                  <c:v>2270</c:v>
                </c:pt>
                <c:pt idx="1517">
                  <c:v>2216</c:v>
                </c:pt>
                <c:pt idx="1518">
                  <c:v>2223</c:v>
                </c:pt>
                <c:pt idx="1519">
                  <c:v>2287</c:v>
                </c:pt>
                <c:pt idx="1520">
                  <c:v>2355</c:v>
                </c:pt>
                <c:pt idx="1521">
                  <c:v>2294</c:v>
                </c:pt>
                <c:pt idx="1522">
                  <c:v>2345</c:v>
                </c:pt>
                <c:pt idx="1523">
                  <c:v>1707</c:v>
                </c:pt>
                <c:pt idx="1524">
                  <c:v>2459</c:v>
                </c:pt>
                <c:pt idx="1525">
                  <c:v>2545</c:v>
                </c:pt>
                <c:pt idx="1526">
                  <c:v>2670</c:v>
                </c:pt>
                <c:pt idx="1527">
                  <c:v>2565</c:v>
                </c:pt>
                <c:pt idx="1528">
                  <c:v>2633</c:v>
                </c:pt>
                <c:pt idx="1529">
                  <c:v>2704</c:v>
                </c:pt>
                <c:pt idx="1530">
                  <c:v>2701</c:v>
                </c:pt>
                <c:pt idx="1531">
                  <c:v>2644</c:v>
                </c:pt>
                <c:pt idx="1532">
                  <c:v>2788</c:v>
                </c:pt>
                <c:pt idx="1533">
                  <c:v>2821</c:v>
                </c:pt>
                <c:pt idx="1534">
                  <c:v>2907</c:v>
                </c:pt>
                <c:pt idx="1535">
                  <c:v>3437</c:v>
                </c:pt>
                <c:pt idx="1536">
                  <c:v>3057</c:v>
                </c:pt>
                <c:pt idx="1537">
                  <c:v>3201</c:v>
                </c:pt>
                <c:pt idx="1538">
                  <c:v>3167</c:v>
                </c:pt>
                <c:pt idx="1539">
                  <c:v>3219</c:v>
                </c:pt>
                <c:pt idx="1540">
                  <c:v>3200</c:v>
                </c:pt>
                <c:pt idx="1541">
                  <c:v>3509</c:v>
                </c:pt>
                <c:pt idx="1542">
                  <c:v>3375</c:v>
                </c:pt>
                <c:pt idx="1543">
                  <c:v>3310</c:v>
                </c:pt>
                <c:pt idx="1544">
                  <c:v>3525</c:v>
                </c:pt>
                <c:pt idx="1545">
                  <c:v>3635</c:v>
                </c:pt>
                <c:pt idx="1546">
                  <c:v>3442</c:v>
                </c:pt>
                <c:pt idx="1547">
                  <c:v>2538</c:v>
                </c:pt>
                <c:pt idx="1548">
                  <c:v>3601</c:v>
                </c:pt>
                <c:pt idx="1549">
                  <c:v>3761</c:v>
                </c:pt>
                <c:pt idx="1550">
                  <c:v>3772</c:v>
                </c:pt>
                <c:pt idx="1551">
                  <c:v>3730</c:v>
                </c:pt>
                <c:pt idx="1552">
                  <c:v>3853</c:v>
                </c:pt>
                <c:pt idx="1553">
                  <c:v>3658</c:v>
                </c:pt>
                <c:pt idx="1554">
                  <c:v>3683</c:v>
                </c:pt>
                <c:pt idx="1555">
                  <c:v>3714</c:v>
                </c:pt>
                <c:pt idx="1556">
                  <c:v>3615</c:v>
                </c:pt>
                <c:pt idx="1557">
                  <c:v>3693</c:v>
                </c:pt>
                <c:pt idx="1558">
                  <c:v>3842</c:v>
                </c:pt>
                <c:pt idx="1559">
                  <c:v>3891</c:v>
                </c:pt>
                <c:pt idx="1560">
                  <c:v>3974</c:v>
                </c:pt>
                <c:pt idx="1561">
                  <c:v>3936</c:v>
                </c:pt>
                <c:pt idx="1562">
                  <c:v>3891</c:v>
                </c:pt>
                <c:pt idx="1563">
                  <c:v>3897</c:v>
                </c:pt>
                <c:pt idx="1564">
                  <c:v>3943</c:v>
                </c:pt>
                <c:pt idx="1565">
                  <c:v>4105</c:v>
                </c:pt>
                <c:pt idx="1566">
                  <c:v>3853</c:v>
                </c:pt>
                <c:pt idx="1567">
                  <c:v>3994</c:v>
                </c:pt>
                <c:pt idx="1568">
                  <c:v>3928</c:v>
                </c:pt>
                <c:pt idx="1569">
                  <c:v>3869</c:v>
                </c:pt>
                <c:pt idx="1570">
                  <c:v>3886</c:v>
                </c:pt>
                <c:pt idx="1571">
                  <c:v>2785</c:v>
                </c:pt>
                <c:pt idx="1572">
                  <c:v>4088</c:v>
                </c:pt>
                <c:pt idx="1573">
                  <c:v>3985</c:v>
                </c:pt>
                <c:pt idx="1574">
                  <c:v>4161</c:v>
                </c:pt>
                <c:pt idx="1575">
                  <c:v>4235</c:v>
                </c:pt>
                <c:pt idx="1576">
                  <c:v>4057</c:v>
                </c:pt>
                <c:pt idx="1577">
                  <c:v>3946</c:v>
                </c:pt>
                <c:pt idx="1578">
                  <c:v>4034</c:v>
                </c:pt>
                <c:pt idx="1579">
                  <c:v>3921</c:v>
                </c:pt>
                <c:pt idx="1580">
                  <c:v>4007</c:v>
                </c:pt>
                <c:pt idx="1581">
                  <c:v>3943</c:v>
                </c:pt>
                <c:pt idx="1582">
                  <c:v>3869</c:v>
                </c:pt>
                <c:pt idx="1583">
                  <c:v>4022</c:v>
                </c:pt>
                <c:pt idx="1584">
                  <c:v>3980</c:v>
                </c:pt>
                <c:pt idx="1585">
                  <c:v>3843</c:v>
                </c:pt>
                <c:pt idx="1586">
                  <c:v>3954</c:v>
                </c:pt>
                <c:pt idx="1587">
                  <c:v>3913</c:v>
                </c:pt>
                <c:pt idx="1588">
                  <c:v>3844</c:v>
                </c:pt>
                <c:pt idx="1589">
                  <c:v>3728</c:v>
                </c:pt>
                <c:pt idx="1590">
                  <c:v>3684</c:v>
                </c:pt>
                <c:pt idx="1591">
                  <c:v>3909</c:v>
                </c:pt>
                <c:pt idx="1592">
                  <c:v>3821</c:v>
                </c:pt>
                <c:pt idx="1593">
                  <c:v>3808</c:v>
                </c:pt>
                <c:pt idx="1594">
                  <c:v>3629</c:v>
                </c:pt>
                <c:pt idx="1595">
                  <c:v>2539</c:v>
                </c:pt>
                <c:pt idx="1596">
                  <c:v>3753</c:v>
                </c:pt>
                <c:pt idx="1597">
                  <c:v>3578</c:v>
                </c:pt>
                <c:pt idx="1598">
                  <c:v>3690</c:v>
                </c:pt>
                <c:pt idx="1599">
                  <c:v>3622</c:v>
                </c:pt>
                <c:pt idx="1600">
                  <c:v>3486</c:v>
                </c:pt>
                <c:pt idx="1601">
                  <c:v>3533</c:v>
                </c:pt>
                <c:pt idx="1602">
                  <c:v>3610</c:v>
                </c:pt>
                <c:pt idx="1603">
                  <c:v>3449</c:v>
                </c:pt>
                <c:pt idx="1604">
                  <c:v>3617</c:v>
                </c:pt>
                <c:pt idx="1605">
                  <c:v>3441</c:v>
                </c:pt>
                <c:pt idx="1606">
                  <c:v>3529</c:v>
                </c:pt>
                <c:pt idx="1607">
                  <c:v>2571</c:v>
                </c:pt>
                <c:pt idx="1608">
                  <c:v>3543</c:v>
                </c:pt>
                <c:pt idx="1609">
                  <c:v>3575</c:v>
                </c:pt>
                <c:pt idx="1610">
                  <c:v>3519</c:v>
                </c:pt>
                <c:pt idx="1611">
                  <c:v>3529</c:v>
                </c:pt>
                <c:pt idx="1612">
                  <c:v>3496</c:v>
                </c:pt>
                <c:pt idx="1613">
                  <c:v>3611</c:v>
                </c:pt>
                <c:pt idx="1614">
                  <c:v>3560</c:v>
                </c:pt>
                <c:pt idx="1615">
                  <c:v>3566</c:v>
                </c:pt>
                <c:pt idx="1616">
                  <c:v>3773</c:v>
                </c:pt>
                <c:pt idx="1617">
                  <c:v>3856</c:v>
                </c:pt>
                <c:pt idx="1618">
                  <c:v>3959</c:v>
                </c:pt>
                <c:pt idx="1619">
                  <c:v>4259</c:v>
                </c:pt>
                <c:pt idx="1620">
                  <c:v>4397</c:v>
                </c:pt>
                <c:pt idx="1621">
                  <c:v>4304</c:v>
                </c:pt>
                <c:pt idx="1622">
                  <c:v>4134</c:v>
                </c:pt>
                <c:pt idx="1623">
                  <c:v>4289</c:v>
                </c:pt>
                <c:pt idx="1624">
                  <c:v>4057</c:v>
                </c:pt>
                <c:pt idx="1625">
                  <c:v>4007</c:v>
                </c:pt>
                <c:pt idx="1626">
                  <c:v>4021</c:v>
                </c:pt>
                <c:pt idx="1627">
                  <c:v>4051</c:v>
                </c:pt>
                <c:pt idx="1628">
                  <c:v>4120</c:v>
                </c:pt>
                <c:pt idx="1629">
                  <c:v>3950</c:v>
                </c:pt>
                <c:pt idx="1630">
                  <c:v>4064</c:v>
                </c:pt>
                <c:pt idx="1631">
                  <c:v>2884</c:v>
                </c:pt>
                <c:pt idx="1632">
                  <c:v>4317</c:v>
                </c:pt>
                <c:pt idx="1633">
                  <c:v>4359</c:v>
                </c:pt>
                <c:pt idx="1634">
                  <c:v>4298</c:v>
                </c:pt>
                <c:pt idx="1635">
                  <c:v>4437</c:v>
                </c:pt>
                <c:pt idx="1636">
                  <c:v>4326</c:v>
                </c:pt>
                <c:pt idx="1637">
                  <c:v>4383</c:v>
                </c:pt>
                <c:pt idx="1638">
                  <c:v>4302</c:v>
                </c:pt>
                <c:pt idx="1639">
                  <c:v>4115</c:v>
                </c:pt>
                <c:pt idx="1640">
                  <c:v>4311</c:v>
                </c:pt>
                <c:pt idx="1641">
                  <c:v>4182</c:v>
                </c:pt>
                <c:pt idx="1642">
                  <c:v>4277</c:v>
                </c:pt>
                <c:pt idx="1643">
                  <c:v>4289</c:v>
                </c:pt>
                <c:pt idx="1644">
                  <c:v>4411</c:v>
                </c:pt>
                <c:pt idx="1645">
                  <c:v>4489</c:v>
                </c:pt>
                <c:pt idx="1646">
                  <c:v>4316</c:v>
                </c:pt>
                <c:pt idx="1647">
                  <c:v>4459</c:v>
                </c:pt>
                <c:pt idx="1648">
                  <c:v>4350</c:v>
                </c:pt>
                <c:pt idx="1649">
                  <c:v>4409</c:v>
                </c:pt>
                <c:pt idx="1650">
                  <c:v>4360</c:v>
                </c:pt>
                <c:pt idx="1651">
                  <c:v>4471</c:v>
                </c:pt>
                <c:pt idx="1652">
                  <c:v>4521</c:v>
                </c:pt>
                <c:pt idx="1653">
                  <c:v>4357</c:v>
                </c:pt>
                <c:pt idx="1654">
                  <c:v>4414</c:v>
                </c:pt>
                <c:pt idx="1655">
                  <c:v>2978</c:v>
                </c:pt>
                <c:pt idx="1656">
                  <c:v>4526</c:v>
                </c:pt>
                <c:pt idx="1657">
                  <c:v>4402</c:v>
                </c:pt>
                <c:pt idx="1658">
                  <c:v>4579</c:v>
                </c:pt>
                <c:pt idx="1659">
                  <c:v>4667</c:v>
                </c:pt>
                <c:pt idx="1660">
                  <c:v>4506</c:v>
                </c:pt>
                <c:pt idx="1661">
                  <c:v>4690</c:v>
                </c:pt>
                <c:pt idx="1662">
                  <c:v>4553</c:v>
                </c:pt>
                <c:pt idx="1663">
                  <c:v>4562</c:v>
                </c:pt>
                <c:pt idx="1664">
                  <c:v>4452</c:v>
                </c:pt>
                <c:pt idx="1665">
                  <c:v>4389</c:v>
                </c:pt>
                <c:pt idx="1666">
                  <c:v>4564</c:v>
                </c:pt>
                <c:pt idx="1667">
                  <c:v>4946</c:v>
                </c:pt>
                <c:pt idx="1668">
                  <c:v>5095</c:v>
                </c:pt>
                <c:pt idx="1669">
                  <c:v>4912</c:v>
                </c:pt>
                <c:pt idx="1670">
                  <c:v>5003</c:v>
                </c:pt>
                <c:pt idx="1671">
                  <c:v>4925</c:v>
                </c:pt>
                <c:pt idx="1672">
                  <c:v>4772</c:v>
                </c:pt>
                <c:pt idx="1673">
                  <c:v>4667</c:v>
                </c:pt>
                <c:pt idx="1674">
                  <c:v>4716</c:v>
                </c:pt>
                <c:pt idx="1675">
                  <c:v>4745</c:v>
                </c:pt>
                <c:pt idx="1676">
                  <c:v>4915</c:v>
                </c:pt>
                <c:pt idx="1677">
                  <c:v>4377</c:v>
                </c:pt>
                <c:pt idx="1678">
                  <c:v>4418</c:v>
                </c:pt>
                <c:pt idx="1679">
                  <c:v>3287</c:v>
                </c:pt>
                <c:pt idx="1680">
                  <c:v>4807</c:v>
                </c:pt>
                <c:pt idx="1681">
                  <c:v>4777</c:v>
                </c:pt>
                <c:pt idx="1682">
                  <c:v>4718</c:v>
                </c:pt>
                <c:pt idx="1683">
                  <c:v>4702</c:v>
                </c:pt>
                <c:pt idx="1684">
                  <c:v>5395</c:v>
                </c:pt>
                <c:pt idx="1685">
                  <c:v>5448</c:v>
                </c:pt>
                <c:pt idx="1686">
                  <c:v>5180</c:v>
                </c:pt>
                <c:pt idx="1687">
                  <c:v>4980</c:v>
                </c:pt>
                <c:pt idx="1688">
                  <c:v>5006</c:v>
                </c:pt>
                <c:pt idx="1689">
                  <c:v>4678</c:v>
                </c:pt>
                <c:pt idx="1690">
                  <c:v>4807</c:v>
                </c:pt>
                <c:pt idx="1691">
                  <c:v>4867</c:v>
                </c:pt>
                <c:pt idx="1692">
                  <c:v>4733</c:v>
                </c:pt>
                <c:pt idx="1693">
                  <c:v>4554</c:v>
                </c:pt>
                <c:pt idx="1694">
                  <c:v>4791</c:v>
                </c:pt>
                <c:pt idx="1695">
                  <c:v>4452</c:v>
                </c:pt>
                <c:pt idx="1696">
                  <c:v>4480</c:v>
                </c:pt>
                <c:pt idx="1697">
                  <c:v>4470</c:v>
                </c:pt>
                <c:pt idx="1698">
                  <c:v>4486</c:v>
                </c:pt>
                <c:pt idx="1699">
                  <c:v>4586</c:v>
                </c:pt>
                <c:pt idx="1700">
                  <c:v>4493</c:v>
                </c:pt>
                <c:pt idx="1701">
                  <c:v>4300</c:v>
                </c:pt>
                <c:pt idx="1702">
                  <c:v>4143</c:v>
                </c:pt>
                <c:pt idx="1703">
                  <c:v>2762</c:v>
                </c:pt>
                <c:pt idx="1704">
                  <c:v>4188</c:v>
                </c:pt>
                <c:pt idx="1705">
                  <c:v>4018</c:v>
                </c:pt>
                <c:pt idx="1706">
                  <c:v>3961</c:v>
                </c:pt>
                <c:pt idx="1707">
                  <c:v>3992</c:v>
                </c:pt>
                <c:pt idx="1708">
                  <c:v>3807</c:v>
                </c:pt>
                <c:pt idx="1709">
                  <c:v>3899</c:v>
                </c:pt>
                <c:pt idx="1710">
                  <c:v>3906</c:v>
                </c:pt>
                <c:pt idx="1711">
                  <c:v>3788</c:v>
                </c:pt>
                <c:pt idx="1712">
                  <c:v>3743</c:v>
                </c:pt>
                <c:pt idx="1713">
                  <c:v>3676</c:v>
                </c:pt>
                <c:pt idx="1714">
                  <c:v>3628</c:v>
                </c:pt>
                <c:pt idx="1715">
                  <c:v>3799</c:v>
                </c:pt>
                <c:pt idx="1716">
                  <c:v>3805</c:v>
                </c:pt>
                <c:pt idx="1717">
                  <c:v>3576</c:v>
                </c:pt>
                <c:pt idx="1718">
                  <c:v>3395</c:v>
                </c:pt>
                <c:pt idx="1719">
                  <c:v>3479</c:v>
                </c:pt>
                <c:pt idx="1720">
                  <c:v>3336</c:v>
                </c:pt>
                <c:pt idx="1721">
                  <c:v>3263</c:v>
                </c:pt>
                <c:pt idx="1722">
                  <c:v>3206</c:v>
                </c:pt>
                <c:pt idx="1723">
                  <c:v>3178</c:v>
                </c:pt>
                <c:pt idx="1724">
                  <c:v>3153</c:v>
                </c:pt>
                <c:pt idx="1725">
                  <c:v>2982</c:v>
                </c:pt>
                <c:pt idx="1726">
                  <c:v>3110</c:v>
                </c:pt>
                <c:pt idx="1727">
                  <c:v>2125</c:v>
                </c:pt>
                <c:pt idx="1728">
                  <c:v>2916</c:v>
                </c:pt>
                <c:pt idx="1729">
                  <c:v>3110</c:v>
                </c:pt>
                <c:pt idx="1730">
                  <c:v>2980</c:v>
                </c:pt>
                <c:pt idx="1731">
                  <c:v>2793</c:v>
                </c:pt>
                <c:pt idx="1732">
                  <c:v>2773</c:v>
                </c:pt>
                <c:pt idx="1733">
                  <c:v>3633</c:v>
                </c:pt>
                <c:pt idx="1734">
                  <c:v>4179</c:v>
                </c:pt>
                <c:pt idx="1735">
                  <c:v>3323</c:v>
                </c:pt>
                <c:pt idx="1736">
                  <c:v>2668</c:v>
                </c:pt>
                <c:pt idx="1737">
                  <c:v>2635</c:v>
                </c:pt>
                <c:pt idx="1738">
                  <c:v>2603</c:v>
                </c:pt>
                <c:pt idx="1739">
                  <c:v>3220</c:v>
                </c:pt>
                <c:pt idx="1740">
                  <c:v>2700</c:v>
                </c:pt>
                <c:pt idx="1741">
                  <c:v>2602</c:v>
                </c:pt>
                <c:pt idx="1742">
                  <c:v>2795</c:v>
                </c:pt>
                <c:pt idx="1743">
                  <c:v>2581</c:v>
                </c:pt>
                <c:pt idx="1744">
                  <c:v>2456</c:v>
                </c:pt>
                <c:pt idx="1745">
                  <c:v>2572</c:v>
                </c:pt>
                <c:pt idx="1746">
                  <c:v>2508</c:v>
                </c:pt>
                <c:pt idx="1747">
                  <c:v>2328</c:v>
                </c:pt>
                <c:pt idx="1748">
                  <c:v>2412</c:v>
                </c:pt>
                <c:pt idx="1749">
                  <c:v>2380</c:v>
                </c:pt>
                <c:pt idx="1750">
                  <c:v>2252</c:v>
                </c:pt>
                <c:pt idx="1751">
                  <c:v>2270</c:v>
                </c:pt>
                <c:pt idx="1752">
                  <c:v>2386</c:v>
                </c:pt>
                <c:pt idx="1753">
                  <c:v>2254</c:v>
                </c:pt>
                <c:pt idx="1754">
                  <c:v>2299</c:v>
                </c:pt>
                <c:pt idx="1755">
                  <c:v>2195</c:v>
                </c:pt>
                <c:pt idx="1756">
                  <c:v>2140</c:v>
                </c:pt>
                <c:pt idx="1757">
                  <c:v>2181</c:v>
                </c:pt>
                <c:pt idx="1758">
                  <c:v>2303</c:v>
                </c:pt>
                <c:pt idx="1759">
                  <c:v>1976</c:v>
                </c:pt>
                <c:pt idx="1760">
                  <c:v>1985</c:v>
                </c:pt>
                <c:pt idx="1761">
                  <c:v>2041</c:v>
                </c:pt>
                <c:pt idx="1762">
                  <c:v>2126</c:v>
                </c:pt>
                <c:pt idx="1763">
                  <c:v>2667</c:v>
                </c:pt>
                <c:pt idx="1764">
                  <c:v>2161</c:v>
                </c:pt>
                <c:pt idx="1765">
                  <c:v>2173</c:v>
                </c:pt>
                <c:pt idx="1766">
                  <c:v>2050</c:v>
                </c:pt>
                <c:pt idx="1767">
                  <c:v>2099</c:v>
                </c:pt>
                <c:pt idx="1768">
                  <c:v>2018</c:v>
                </c:pt>
                <c:pt idx="1769">
                  <c:v>2125</c:v>
                </c:pt>
                <c:pt idx="1770">
                  <c:v>2066</c:v>
                </c:pt>
                <c:pt idx="1771">
                  <c:v>2005</c:v>
                </c:pt>
                <c:pt idx="1772">
                  <c:v>1976</c:v>
                </c:pt>
                <c:pt idx="1773">
                  <c:v>1988</c:v>
                </c:pt>
                <c:pt idx="1774">
                  <c:v>1945</c:v>
                </c:pt>
                <c:pt idx="1775">
                  <c:v>2150</c:v>
                </c:pt>
                <c:pt idx="1776">
                  <c:v>2216</c:v>
                </c:pt>
                <c:pt idx="1777">
                  <c:v>2074</c:v>
                </c:pt>
                <c:pt idx="1778">
                  <c:v>2232</c:v>
                </c:pt>
                <c:pt idx="1779">
                  <c:v>2076</c:v>
                </c:pt>
                <c:pt idx="1780">
                  <c:v>2077</c:v>
                </c:pt>
                <c:pt idx="1781">
                  <c:v>2070</c:v>
                </c:pt>
                <c:pt idx="1782">
                  <c:v>2030</c:v>
                </c:pt>
                <c:pt idx="1783">
                  <c:v>2083</c:v>
                </c:pt>
                <c:pt idx="1784">
                  <c:v>2131</c:v>
                </c:pt>
                <c:pt idx="1785">
                  <c:v>2097</c:v>
                </c:pt>
                <c:pt idx="1786">
                  <c:v>1953</c:v>
                </c:pt>
                <c:pt idx="1787">
                  <c:v>2884</c:v>
                </c:pt>
                <c:pt idx="1788">
                  <c:v>2107</c:v>
                </c:pt>
                <c:pt idx="1789">
                  <c:v>2063</c:v>
                </c:pt>
                <c:pt idx="1790">
                  <c:v>2075</c:v>
                </c:pt>
                <c:pt idx="1791">
                  <c:v>2082</c:v>
                </c:pt>
                <c:pt idx="1792">
                  <c:v>2109</c:v>
                </c:pt>
                <c:pt idx="1793">
                  <c:v>1984</c:v>
                </c:pt>
                <c:pt idx="1794">
                  <c:v>2049</c:v>
                </c:pt>
                <c:pt idx="1795">
                  <c:v>1977</c:v>
                </c:pt>
                <c:pt idx="1796">
                  <c:v>2002</c:v>
                </c:pt>
                <c:pt idx="1797">
                  <c:v>2062</c:v>
                </c:pt>
                <c:pt idx="1798">
                  <c:v>1972</c:v>
                </c:pt>
                <c:pt idx="1799">
                  <c:v>1539</c:v>
                </c:pt>
                <c:pt idx="1800">
                  <c:v>2153</c:v>
                </c:pt>
                <c:pt idx="1801">
                  <c:v>2084</c:v>
                </c:pt>
                <c:pt idx="1802">
                  <c:v>2192</c:v>
                </c:pt>
                <c:pt idx="1803">
                  <c:v>2139</c:v>
                </c:pt>
                <c:pt idx="1804">
                  <c:v>2202</c:v>
                </c:pt>
                <c:pt idx="1805">
                  <c:v>2312</c:v>
                </c:pt>
                <c:pt idx="1806">
                  <c:v>2275</c:v>
                </c:pt>
                <c:pt idx="1807">
                  <c:v>2200</c:v>
                </c:pt>
                <c:pt idx="1808">
                  <c:v>2293</c:v>
                </c:pt>
                <c:pt idx="1809">
                  <c:v>2243</c:v>
                </c:pt>
                <c:pt idx="1810">
                  <c:v>2224</c:v>
                </c:pt>
                <c:pt idx="1811">
                  <c:v>2443</c:v>
                </c:pt>
                <c:pt idx="1812">
                  <c:v>2558</c:v>
                </c:pt>
                <c:pt idx="1813">
                  <c:v>2517</c:v>
                </c:pt>
                <c:pt idx="1814">
                  <c:v>2475</c:v>
                </c:pt>
                <c:pt idx="1815">
                  <c:v>2517</c:v>
                </c:pt>
                <c:pt idx="1816">
                  <c:v>2435</c:v>
                </c:pt>
                <c:pt idx="1817">
                  <c:v>2613</c:v>
                </c:pt>
                <c:pt idx="1818">
                  <c:v>2620</c:v>
                </c:pt>
                <c:pt idx="1819">
                  <c:v>2581</c:v>
                </c:pt>
                <c:pt idx="1820">
                  <c:v>2816</c:v>
                </c:pt>
                <c:pt idx="1821">
                  <c:v>2848</c:v>
                </c:pt>
                <c:pt idx="1822">
                  <c:v>3054</c:v>
                </c:pt>
                <c:pt idx="1823">
                  <c:v>2210</c:v>
                </c:pt>
                <c:pt idx="1824">
                  <c:v>3255</c:v>
                </c:pt>
                <c:pt idx="1825">
                  <c:v>3087</c:v>
                </c:pt>
                <c:pt idx="1826">
                  <c:v>3032</c:v>
                </c:pt>
                <c:pt idx="1827">
                  <c:v>3100</c:v>
                </c:pt>
                <c:pt idx="1828">
                  <c:v>3158</c:v>
                </c:pt>
                <c:pt idx="1829">
                  <c:v>3334</c:v>
                </c:pt>
                <c:pt idx="1830">
                  <c:v>3223</c:v>
                </c:pt>
                <c:pt idx="1831">
                  <c:v>3236</c:v>
                </c:pt>
                <c:pt idx="1832">
                  <c:v>3433</c:v>
                </c:pt>
                <c:pt idx="1833">
                  <c:v>3450</c:v>
                </c:pt>
                <c:pt idx="1834">
                  <c:v>3588</c:v>
                </c:pt>
                <c:pt idx="1835">
                  <c:v>3848</c:v>
                </c:pt>
                <c:pt idx="1836">
                  <c:v>3700</c:v>
                </c:pt>
                <c:pt idx="1837">
                  <c:v>3612</c:v>
                </c:pt>
                <c:pt idx="1838">
                  <c:v>3567</c:v>
                </c:pt>
                <c:pt idx="1839">
                  <c:v>3690</c:v>
                </c:pt>
                <c:pt idx="1840">
                  <c:v>3724</c:v>
                </c:pt>
                <c:pt idx="1841">
                  <c:v>3866</c:v>
                </c:pt>
                <c:pt idx="1842">
                  <c:v>3820</c:v>
                </c:pt>
                <c:pt idx="1843">
                  <c:v>3781</c:v>
                </c:pt>
                <c:pt idx="1844">
                  <c:v>3794</c:v>
                </c:pt>
                <c:pt idx="1845">
                  <c:v>3714</c:v>
                </c:pt>
                <c:pt idx="1846">
                  <c:v>3603</c:v>
                </c:pt>
                <c:pt idx="1847">
                  <c:v>2707</c:v>
                </c:pt>
                <c:pt idx="1848">
                  <c:v>3834</c:v>
                </c:pt>
                <c:pt idx="1849">
                  <c:v>3768</c:v>
                </c:pt>
                <c:pt idx="1850">
                  <c:v>3894</c:v>
                </c:pt>
                <c:pt idx="1851">
                  <c:v>3756</c:v>
                </c:pt>
                <c:pt idx="1852">
                  <c:v>3819</c:v>
                </c:pt>
                <c:pt idx="1853">
                  <c:v>3879</c:v>
                </c:pt>
                <c:pt idx="1854">
                  <c:v>3902</c:v>
                </c:pt>
                <c:pt idx="1855">
                  <c:v>3781</c:v>
                </c:pt>
                <c:pt idx="1856">
                  <c:v>3746</c:v>
                </c:pt>
                <c:pt idx="1857">
                  <c:v>3796</c:v>
                </c:pt>
                <c:pt idx="1858">
                  <c:v>3943</c:v>
                </c:pt>
                <c:pt idx="1859">
                  <c:v>4263</c:v>
                </c:pt>
                <c:pt idx="1860">
                  <c:v>4140</c:v>
                </c:pt>
                <c:pt idx="1861">
                  <c:v>4070</c:v>
                </c:pt>
                <c:pt idx="1862">
                  <c:v>4110</c:v>
                </c:pt>
                <c:pt idx="1863">
                  <c:v>3985</c:v>
                </c:pt>
                <c:pt idx="1864">
                  <c:v>3967</c:v>
                </c:pt>
                <c:pt idx="1865">
                  <c:v>4117</c:v>
                </c:pt>
                <c:pt idx="1866">
                  <c:v>4052</c:v>
                </c:pt>
                <c:pt idx="1867">
                  <c:v>3994</c:v>
                </c:pt>
                <c:pt idx="1868">
                  <c:v>4145</c:v>
                </c:pt>
                <c:pt idx="1869">
                  <c:v>4252</c:v>
                </c:pt>
                <c:pt idx="1870">
                  <c:v>3941</c:v>
                </c:pt>
                <c:pt idx="1871">
                  <c:v>2923</c:v>
                </c:pt>
                <c:pt idx="1872">
                  <c:v>4299</c:v>
                </c:pt>
                <c:pt idx="1873">
                  <c:v>4364</c:v>
                </c:pt>
                <c:pt idx="1874">
                  <c:v>4437</c:v>
                </c:pt>
                <c:pt idx="1875">
                  <c:v>4212</c:v>
                </c:pt>
                <c:pt idx="1876">
                  <c:v>4050</c:v>
                </c:pt>
                <c:pt idx="1877">
                  <c:v>4197</c:v>
                </c:pt>
                <c:pt idx="1878">
                  <c:v>3859</c:v>
                </c:pt>
                <c:pt idx="1879">
                  <c:v>4103</c:v>
                </c:pt>
                <c:pt idx="1880">
                  <c:v>4042</c:v>
                </c:pt>
                <c:pt idx="1881">
                  <c:v>4050</c:v>
                </c:pt>
                <c:pt idx="1882">
                  <c:v>3956</c:v>
                </c:pt>
                <c:pt idx="1883">
                  <c:v>2677</c:v>
                </c:pt>
                <c:pt idx="1884">
                  <c:v>4074</c:v>
                </c:pt>
                <c:pt idx="1885">
                  <c:v>3847</c:v>
                </c:pt>
                <c:pt idx="1886">
                  <c:v>4115</c:v>
                </c:pt>
                <c:pt idx="1887">
                  <c:v>4159</c:v>
                </c:pt>
                <c:pt idx="1888">
                  <c:v>4014</c:v>
                </c:pt>
                <c:pt idx="1889">
                  <c:v>4040</c:v>
                </c:pt>
                <c:pt idx="1890">
                  <c:v>4098</c:v>
                </c:pt>
                <c:pt idx="1891">
                  <c:v>3749</c:v>
                </c:pt>
                <c:pt idx="1892">
                  <c:v>4063</c:v>
                </c:pt>
                <c:pt idx="1893">
                  <c:v>3972</c:v>
                </c:pt>
                <c:pt idx="1894">
                  <c:v>3955</c:v>
                </c:pt>
                <c:pt idx="1895">
                  <c:v>4257</c:v>
                </c:pt>
                <c:pt idx="1896">
                  <c:v>4075</c:v>
                </c:pt>
                <c:pt idx="1897">
                  <c:v>4052</c:v>
                </c:pt>
                <c:pt idx="1898">
                  <c:v>4218</c:v>
                </c:pt>
                <c:pt idx="1899">
                  <c:v>4324</c:v>
                </c:pt>
                <c:pt idx="1900">
                  <c:v>4191</c:v>
                </c:pt>
                <c:pt idx="1901">
                  <c:v>4265</c:v>
                </c:pt>
                <c:pt idx="1902">
                  <c:v>4153</c:v>
                </c:pt>
                <c:pt idx="1903">
                  <c:v>4143</c:v>
                </c:pt>
                <c:pt idx="1904">
                  <c:v>4436</c:v>
                </c:pt>
                <c:pt idx="1905">
                  <c:v>4334</c:v>
                </c:pt>
                <c:pt idx="1906">
                  <c:v>4447</c:v>
                </c:pt>
                <c:pt idx="1907">
                  <c:v>3132</c:v>
                </c:pt>
                <c:pt idx="1908">
                  <c:v>4802</c:v>
                </c:pt>
                <c:pt idx="1909">
                  <c:v>4765</c:v>
                </c:pt>
                <c:pt idx="1910">
                  <c:v>5018</c:v>
                </c:pt>
                <c:pt idx="1911">
                  <c:v>4539</c:v>
                </c:pt>
                <c:pt idx="1912">
                  <c:v>4773</c:v>
                </c:pt>
                <c:pt idx="1913">
                  <c:v>4759</c:v>
                </c:pt>
                <c:pt idx="1914">
                  <c:v>4682</c:v>
                </c:pt>
                <c:pt idx="1915">
                  <c:v>4643</c:v>
                </c:pt>
                <c:pt idx="1916">
                  <c:v>4640</c:v>
                </c:pt>
                <c:pt idx="1917">
                  <c:v>4593</c:v>
                </c:pt>
                <c:pt idx="1918">
                  <c:v>4447</c:v>
                </c:pt>
                <c:pt idx="1919">
                  <c:v>4724</c:v>
                </c:pt>
                <c:pt idx="1920">
                  <c:v>4839</c:v>
                </c:pt>
                <c:pt idx="1921">
                  <c:v>4914</c:v>
                </c:pt>
                <c:pt idx="1922">
                  <c:v>4886</c:v>
                </c:pt>
                <c:pt idx="1923">
                  <c:v>4812</c:v>
                </c:pt>
                <c:pt idx="1924">
                  <c:v>4881</c:v>
                </c:pt>
                <c:pt idx="1925">
                  <c:v>5127</c:v>
                </c:pt>
                <c:pt idx="1926">
                  <c:v>5145</c:v>
                </c:pt>
                <c:pt idx="1927">
                  <c:v>5327</c:v>
                </c:pt>
                <c:pt idx="1928">
                  <c:v>5654</c:v>
                </c:pt>
                <c:pt idx="1929">
                  <c:v>5565</c:v>
                </c:pt>
                <c:pt idx="1930">
                  <c:v>5345</c:v>
                </c:pt>
                <c:pt idx="1931">
                  <c:v>3671</c:v>
                </c:pt>
                <c:pt idx="1932">
                  <c:v>5510</c:v>
                </c:pt>
                <c:pt idx="1933">
                  <c:v>5433</c:v>
                </c:pt>
                <c:pt idx="1934">
                  <c:v>5340</c:v>
                </c:pt>
                <c:pt idx="1935">
                  <c:v>5323</c:v>
                </c:pt>
                <c:pt idx="1936">
                  <c:v>5221</c:v>
                </c:pt>
                <c:pt idx="1937">
                  <c:v>5530</c:v>
                </c:pt>
                <c:pt idx="1938">
                  <c:v>5192</c:v>
                </c:pt>
                <c:pt idx="1939">
                  <c:v>5607</c:v>
                </c:pt>
                <c:pt idx="1940">
                  <c:v>5378</c:v>
                </c:pt>
                <c:pt idx="1941">
                  <c:v>5529</c:v>
                </c:pt>
                <c:pt idx="1942">
                  <c:v>5877</c:v>
                </c:pt>
                <c:pt idx="1943">
                  <c:v>6096</c:v>
                </c:pt>
                <c:pt idx="1944">
                  <c:v>6290</c:v>
                </c:pt>
                <c:pt idx="1945">
                  <c:v>6363</c:v>
                </c:pt>
                <c:pt idx="1946">
                  <c:v>6480</c:v>
                </c:pt>
                <c:pt idx="1947">
                  <c:v>6309</c:v>
                </c:pt>
                <c:pt idx="1948">
                  <c:v>6244</c:v>
                </c:pt>
                <c:pt idx="1949">
                  <c:v>6234</c:v>
                </c:pt>
                <c:pt idx="1950">
                  <c:v>6456</c:v>
                </c:pt>
                <c:pt idx="1951">
                  <c:v>6161</c:v>
                </c:pt>
                <c:pt idx="1952">
                  <c:v>6116</c:v>
                </c:pt>
                <c:pt idx="1953">
                  <c:v>6199</c:v>
                </c:pt>
                <c:pt idx="1954">
                  <c:v>5826</c:v>
                </c:pt>
                <c:pt idx="1955">
                  <c:v>4020</c:v>
                </c:pt>
                <c:pt idx="1956">
                  <c:v>6259</c:v>
                </c:pt>
                <c:pt idx="1957">
                  <c:v>6149</c:v>
                </c:pt>
                <c:pt idx="1958">
                  <c:v>6352</c:v>
                </c:pt>
                <c:pt idx="1959">
                  <c:v>5945</c:v>
                </c:pt>
                <c:pt idx="1960">
                  <c:v>5912</c:v>
                </c:pt>
                <c:pt idx="1961">
                  <c:v>5869</c:v>
                </c:pt>
                <c:pt idx="1962">
                  <c:v>6065</c:v>
                </c:pt>
                <c:pt idx="1963">
                  <c:v>5813</c:v>
                </c:pt>
                <c:pt idx="1964">
                  <c:v>5892</c:v>
                </c:pt>
                <c:pt idx="1965">
                  <c:v>6169</c:v>
                </c:pt>
                <c:pt idx="1966">
                  <c:v>6872</c:v>
                </c:pt>
                <c:pt idx="1967">
                  <c:v>8451</c:v>
                </c:pt>
                <c:pt idx="1968">
                  <c:v>8698</c:v>
                </c:pt>
                <c:pt idx="1969">
                  <c:v>8096</c:v>
                </c:pt>
                <c:pt idx="1970">
                  <c:v>8058</c:v>
                </c:pt>
                <c:pt idx="1971">
                  <c:v>8037</c:v>
                </c:pt>
                <c:pt idx="1972">
                  <c:v>7707</c:v>
                </c:pt>
                <c:pt idx="1973">
                  <c:v>7487</c:v>
                </c:pt>
                <c:pt idx="1974">
                  <c:v>7312</c:v>
                </c:pt>
                <c:pt idx="1975">
                  <c:v>7039</c:v>
                </c:pt>
                <c:pt idx="1976">
                  <c:v>6836</c:v>
                </c:pt>
                <c:pt idx="1977">
                  <c:v>6986</c:v>
                </c:pt>
                <c:pt idx="1978">
                  <c:v>6443</c:v>
                </c:pt>
                <c:pt idx="1979">
                  <c:v>4581</c:v>
                </c:pt>
                <c:pt idx="1980">
                  <c:v>7152</c:v>
                </c:pt>
                <c:pt idx="1981">
                  <c:v>7333</c:v>
                </c:pt>
                <c:pt idx="1982">
                  <c:v>6816</c:v>
                </c:pt>
                <c:pt idx="1983">
                  <c:v>6736</c:v>
                </c:pt>
                <c:pt idx="1984">
                  <c:v>6913</c:v>
                </c:pt>
                <c:pt idx="1985">
                  <c:v>6617</c:v>
                </c:pt>
                <c:pt idx="1986">
                  <c:v>6438</c:v>
                </c:pt>
                <c:pt idx="1987">
                  <c:v>6208</c:v>
                </c:pt>
                <c:pt idx="1988">
                  <c:v>6201</c:v>
                </c:pt>
                <c:pt idx="1989">
                  <c:v>5825</c:v>
                </c:pt>
                <c:pt idx="1990">
                  <c:v>5652</c:v>
                </c:pt>
                <c:pt idx="1991">
                  <c:v>5064</c:v>
                </c:pt>
                <c:pt idx="1992">
                  <c:v>4637</c:v>
                </c:pt>
                <c:pt idx="1993">
                  <c:v>4276</c:v>
                </c:pt>
                <c:pt idx="1994">
                  <c:v>4245</c:v>
                </c:pt>
                <c:pt idx="1995">
                  <c:v>4332</c:v>
                </c:pt>
                <c:pt idx="1996">
                  <c:v>4135</c:v>
                </c:pt>
                <c:pt idx="1997">
                  <c:v>4088</c:v>
                </c:pt>
                <c:pt idx="1998">
                  <c:v>3873</c:v>
                </c:pt>
                <c:pt idx="1999">
                  <c:v>3901</c:v>
                </c:pt>
                <c:pt idx="2000">
                  <c:v>3956</c:v>
                </c:pt>
                <c:pt idx="2001">
                  <c:v>3734</c:v>
                </c:pt>
                <c:pt idx="2002">
                  <c:v>3539</c:v>
                </c:pt>
                <c:pt idx="2003">
                  <c:v>2627</c:v>
                </c:pt>
                <c:pt idx="2004">
                  <c:v>3513</c:v>
                </c:pt>
                <c:pt idx="2005">
                  <c:v>3213</c:v>
                </c:pt>
                <c:pt idx="2006">
                  <c:v>3348</c:v>
                </c:pt>
                <c:pt idx="2007">
                  <c:v>3389</c:v>
                </c:pt>
                <c:pt idx="2008">
                  <c:v>3062</c:v>
                </c:pt>
                <c:pt idx="2009">
                  <c:v>2949</c:v>
                </c:pt>
                <c:pt idx="2010">
                  <c:v>2866</c:v>
                </c:pt>
                <c:pt idx="2011">
                  <c:v>2953</c:v>
                </c:pt>
                <c:pt idx="2012">
                  <c:v>2822</c:v>
                </c:pt>
                <c:pt idx="2013">
                  <c:v>2713</c:v>
                </c:pt>
                <c:pt idx="2014">
                  <c:v>2769</c:v>
                </c:pt>
                <c:pt idx="2015">
                  <c:v>2838</c:v>
                </c:pt>
                <c:pt idx="2016">
                  <c:v>2711</c:v>
                </c:pt>
                <c:pt idx="2017">
                  <c:v>2688</c:v>
                </c:pt>
                <c:pt idx="2018">
                  <c:v>2699</c:v>
                </c:pt>
                <c:pt idx="2019">
                  <c:v>2725</c:v>
                </c:pt>
                <c:pt idx="2020">
                  <c:v>2393</c:v>
                </c:pt>
                <c:pt idx="2021">
                  <c:v>2447</c:v>
                </c:pt>
                <c:pt idx="2022">
                  <c:v>2370</c:v>
                </c:pt>
                <c:pt idx="2023">
                  <c:v>2245</c:v>
                </c:pt>
                <c:pt idx="2024">
                  <c:v>2345</c:v>
                </c:pt>
                <c:pt idx="2025">
                  <c:v>2320</c:v>
                </c:pt>
                <c:pt idx="2026">
                  <c:v>2315</c:v>
                </c:pt>
                <c:pt idx="2027">
                  <c:v>1973</c:v>
                </c:pt>
                <c:pt idx="2028">
                  <c:v>2346</c:v>
                </c:pt>
                <c:pt idx="2029">
                  <c:v>2135</c:v>
                </c:pt>
                <c:pt idx="2030">
                  <c:v>2492</c:v>
                </c:pt>
                <c:pt idx="2031">
                  <c:v>2332</c:v>
                </c:pt>
                <c:pt idx="2032">
                  <c:v>2163</c:v>
                </c:pt>
                <c:pt idx="2033">
                  <c:v>2383</c:v>
                </c:pt>
                <c:pt idx="2034">
                  <c:v>2277</c:v>
                </c:pt>
                <c:pt idx="2035">
                  <c:v>2167</c:v>
                </c:pt>
                <c:pt idx="2036">
                  <c:v>2147</c:v>
                </c:pt>
                <c:pt idx="2037">
                  <c:v>2133</c:v>
                </c:pt>
                <c:pt idx="2038">
                  <c:v>2148</c:v>
                </c:pt>
                <c:pt idx="2039">
                  <c:v>2927</c:v>
                </c:pt>
                <c:pt idx="2040">
                  <c:v>2159</c:v>
                </c:pt>
                <c:pt idx="2041">
                  <c:v>2011</c:v>
                </c:pt>
                <c:pt idx="2042">
                  <c:v>2152</c:v>
                </c:pt>
                <c:pt idx="2043">
                  <c:v>2081</c:v>
                </c:pt>
                <c:pt idx="2044">
                  <c:v>2090</c:v>
                </c:pt>
                <c:pt idx="2045">
                  <c:v>1960</c:v>
                </c:pt>
                <c:pt idx="2046">
                  <c:v>2120</c:v>
                </c:pt>
                <c:pt idx="2047">
                  <c:v>1969</c:v>
                </c:pt>
                <c:pt idx="2048">
                  <c:v>2035</c:v>
                </c:pt>
                <c:pt idx="2049">
                  <c:v>2030</c:v>
                </c:pt>
                <c:pt idx="2050">
                  <c:v>2088</c:v>
                </c:pt>
                <c:pt idx="2051">
                  <c:v>1867</c:v>
                </c:pt>
                <c:pt idx="2052">
                  <c:v>2152</c:v>
                </c:pt>
                <c:pt idx="2053">
                  <c:v>1982</c:v>
                </c:pt>
                <c:pt idx="2054">
                  <c:v>2026</c:v>
                </c:pt>
                <c:pt idx="2055">
                  <c:v>2042</c:v>
                </c:pt>
                <c:pt idx="2056">
                  <c:v>1950</c:v>
                </c:pt>
                <c:pt idx="2057">
                  <c:v>2070</c:v>
                </c:pt>
                <c:pt idx="2058">
                  <c:v>2091</c:v>
                </c:pt>
                <c:pt idx="2059">
                  <c:v>1929</c:v>
                </c:pt>
                <c:pt idx="2060">
                  <c:v>2053</c:v>
                </c:pt>
                <c:pt idx="2061">
                  <c:v>1950</c:v>
                </c:pt>
                <c:pt idx="2062">
                  <c:v>1923</c:v>
                </c:pt>
                <c:pt idx="2063">
                  <c:v>2841</c:v>
                </c:pt>
                <c:pt idx="2064">
                  <c:v>2062</c:v>
                </c:pt>
                <c:pt idx="2065">
                  <c:v>1993</c:v>
                </c:pt>
                <c:pt idx="2066">
                  <c:v>2101</c:v>
                </c:pt>
                <c:pt idx="2067">
                  <c:v>2152</c:v>
                </c:pt>
                <c:pt idx="2068">
                  <c:v>1970</c:v>
                </c:pt>
                <c:pt idx="2069">
                  <c:v>2036</c:v>
                </c:pt>
                <c:pt idx="2070">
                  <c:v>2094</c:v>
                </c:pt>
                <c:pt idx="2071">
                  <c:v>1929</c:v>
                </c:pt>
                <c:pt idx="2072">
                  <c:v>2080</c:v>
                </c:pt>
                <c:pt idx="2073">
                  <c:v>2244</c:v>
                </c:pt>
                <c:pt idx="2074">
                  <c:v>2162</c:v>
                </c:pt>
                <c:pt idx="2075">
                  <c:v>2367</c:v>
                </c:pt>
                <c:pt idx="2076">
                  <c:v>2342</c:v>
                </c:pt>
                <c:pt idx="2077">
                  <c:v>2184</c:v>
                </c:pt>
                <c:pt idx="2078">
                  <c:v>2406</c:v>
                </c:pt>
                <c:pt idx="2079">
                  <c:v>2373</c:v>
                </c:pt>
                <c:pt idx="2080">
                  <c:v>2456</c:v>
                </c:pt>
                <c:pt idx="2081">
                  <c:v>2538</c:v>
                </c:pt>
                <c:pt idx="2082">
                  <c:v>2520</c:v>
                </c:pt>
                <c:pt idx="2083">
                  <c:v>2715</c:v>
                </c:pt>
                <c:pt idx="2084">
                  <c:v>2795</c:v>
                </c:pt>
                <c:pt idx="2085">
                  <c:v>3183</c:v>
                </c:pt>
                <c:pt idx="2086">
                  <c:v>3329</c:v>
                </c:pt>
                <c:pt idx="2087">
                  <c:v>3677</c:v>
                </c:pt>
                <c:pt idx="2088">
                  <c:v>3854</c:v>
                </c:pt>
                <c:pt idx="2089">
                  <c:v>3630</c:v>
                </c:pt>
                <c:pt idx="2090">
                  <c:v>4030</c:v>
                </c:pt>
                <c:pt idx="2091">
                  <c:v>4335</c:v>
                </c:pt>
                <c:pt idx="2092">
                  <c:v>4520</c:v>
                </c:pt>
                <c:pt idx="2093">
                  <c:v>4797</c:v>
                </c:pt>
                <c:pt idx="2094">
                  <c:v>4842</c:v>
                </c:pt>
                <c:pt idx="2095">
                  <c:v>4851</c:v>
                </c:pt>
                <c:pt idx="2096">
                  <c:v>5431</c:v>
                </c:pt>
                <c:pt idx="2097">
                  <c:v>6151</c:v>
                </c:pt>
                <c:pt idx="2098">
                  <c:v>6812</c:v>
                </c:pt>
                <c:pt idx="2099">
                  <c:v>7755</c:v>
                </c:pt>
                <c:pt idx="2100">
                  <c:v>6784</c:v>
                </c:pt>
                <c:pt idx="2101">
                  <c:v>6754</c:v>
                </c:pt>
                <c:pt idx="2102">
                  <c:v>6661</c:v>
                </c:pt>
                <c:pt idx="2103">
                  <c:v>6325</c:v>
                </c:pt>
                <c:pt idx="2104">
                  <c:v>6904</c:v>
                </c:pt>
                <c:pt idx="2105">
                  <c:v>6872</c:v>
                </c:pt>
                <c:pt idx="2106">
                  <c:v>6923</c:v>
                </c:pt>
                <c:pt idx="2107">
                  <c:v>6701</c:v>
                </c:pt>
                <c:pt idx="2108">
                  <c:v>6890</c:v>
                </c:pt>
                <c:pt idx="2109">
                  <c:v>7138</c:v>
                </c:pt>
                <c:pt idx="2110">
                  <c:v>7537</c:v>
                </c:pt>
                <c:pt idx="2111">
                  <c:v>8358</c:v>
                </c:pt>
                <c:pt idx="2112">
                  <c:v>7854</c:v>
                </c:pt>
                <c:pt idx="2113">
                  <c:v>7184</c:v>
                </c:pt>
                <c:pt idx="2114">
                  <c:v>7275</c:v>
                </c:pt>
                <c:pt idx="2115">
                  <c:v>7348</c:v>
                </c:pt>
                <c:pt idx="2116">
                  <c:v>7196</c:v>
                </c:pt>
                <c:pt idx="2117">
                  <c:v>7189</c:v>
                </c:pt>
                <c:pt idx="2118">
                  <c:v>6572</c:v>
                </c:pt>
                <c:pt idx="2119">
                  <c:v>6536</c:v>
                </c:pt>
                <c:pt idx="2120">
                  <c:v>6907</c:v>
                </c:pt>
                <c:pt idx="2121">
                  <c:v>6883</c:v>
                </c:pt>
                <c:pt idx="2122">
                  <c:v>6777</c:v>
                </c:pt>
                <c:pt idx="2123">
                  <c:v>7291</c:v>
                </c:pt>
                <c:pt idx="2124">
                  <c:v>6946</c:v>
                </c:pt>
                <c:pt idx="2125">
                  <c:v>6954</c:v>
                </c:pt>
                <c:pt idx="2126">
                  <c:v>6414</c:v>
                </c:pt>
                <c:pt idx="2127">
                  <c:v>6694</c:v>
                </c:pt>
                <c:pt idx="2128">
                  <c:v>6359</c:v>
                </c:pt>
                <c:pt idx="2129">
                  <c:v>6321</c:v>
                </c:pt>
                <c:pt idx="2130">
                  <c:v>6418</c:v>
                </c:pt>
                <c:pt idx="2131">
                  <c:v>6082</c:v>
                </c:pt>
                <c:pt idx="2132">
                  <c:v>6425</c:v>
                </c:pt>
                <c:pt idx="2133">
                  <c:v>6424</c:v>
                </c:pt>
                <c:pt idx="2134">
                  <c:v>6226</c:v>
                </c:pt>
                <c:pt idx="2135">
                  <c:v>6663</c:v>
                </c:pt>
                <c:pt idx="2136">
                  <c:v>6476</c:v>
                </c:pt>
                <c:pt idx="2137">
                  <c:v>6252</c:v>
                </c:pt>
                <c:pt idx="2138">
                  <c:v>6100</c:v>
                </c:pt>
                <c:pt idx="2139">
                  <c:v>6224</c:v>
                </c:pt>
                <c:pt idx="2140">
                  <c:v>5902</c:v>
                </c:pt>
                <c:pt idx="2141">
                  <c:v>6008</c:v>
                </c:pt>
                <c:pt idx="2142">
                  <c:v>6051</c:v>
                </c:pt>
                <c:pt idx="2143">
                  <c:v>6104</c:v>
                </c:pt>
                <c:pt idx="2144">
                  <c:v>5992</c:v>
                </c:pt>
                <c:pt idx="2145">
                  <c:v>5975</c:v>
                </c:pt>
                <c:pt idx="2146">
                  <c:v>5985</c:v>
                </c:pt>
                <c:pt idx="2147">
                  <c:v>6556</c:v>
                </c:pt>
                <c:pt idx="2148">
                  <c:v>6317</c:v>
                </c:pt>
                <c:pt idx="2149">
                  <c:v>6033</c:v>
                </c:pt>
                <c:pt idx="2150">
                  <c:v>6327</c:v>
                </c:pt>
                <c:pt idx="2151">
                  <c:v>6020</c:v>
                </c:pt>
                <c:pt idx="2152">
                  <c:v>5940</c:v>
                </c:pt>
                <c:pt idx="2153">
                  <c:v>6063</c:v>
                </c:pt>
                <c:pt idx="2154">
                  <c:v>6307</c:v>
                </c:pt>
                <c:pt idx="2155">
                  <c:v>6102</c:v>
                </c:pt>
                <c:pt idx="2156">
                  <c:v>6304</c:v>
                </c:pt>
                <c:pt idx="2157">
                  <c:v>6185</c:v>
                </c:pt>
                <c:pt idx="2158">
                  <c:v>6438</c:v>
                </c:pt>
                <c:pt idx="2159">
                  <c:v>6565</c:v>
                </c:pt>
                <c:pt idx="2160">
                  <c:v>6477</c:v>
                </c:pt>
                <c:pt idx="2161">
                  <c:v>6244</c:v>
                </c:pt>
                <c:pt idx="2162">
                  <c:v>6264</c:v>
                </c:pt>
                <c:pt idx="2163">
                  <c:v>6423</c:v>
                </c:pt>
                <c:pt idx="2164">
                  <c:v>6195</c:v>
                </c:pt>
                <c:pt idx="2165">
                  <c:v>6349</c:v>
                </c:pt>
                <c:pt idx="2166">
                  <c:v>6422</c:v>
                </c:pt>
                <c:pt idx="2167">
                  <c:v>6509</c:v>
                </c:pt>
                <c:pt idx="2168">
                  <c:v>6338</c:v>
                </c:pt>
                <c:pt idx="2169">
                  <c:v>11153</c:v>
                </c:pt>
                <c:pt idx="2170">
                  <c:v>10250</c:v>
                </c:pt>
                <c:pt idx="2171">
                  <c:v>6549</c:v>
                </c:pt>
                <c:pt idx="2172">
                  <c:v>6543</c:v>
                </c:pt>
                <c:pt idx="2173">
                  <c:v>6717</c:v>
                </c:pt>
                <c:pt idx="2174">
                  <c:v>6448</c:v>
                </c:pt>
                <c:pt idx="2175">
                  <c:v>6307</c:v>
                </c:pt>
                <c:pt idx="2176">
                  <c:v>6304</c:v>
                </c:pt>
                <c:pt idx="2177">
                  <c:v>6370</c:v>
                </c:pt>
                <c:pt idx="2178">
                  <c:v>6309</c:v>
                </c:pt>
                <c:pt idx="2179">
                  <c:v>6289</c:v>
                </c:pt>
                <c:pt idx="2180">
                  <c:v>6140</c:v>
                </c:pt>
                <c:pt idx="2181">
                  <c:v>6387</c:v>
                </c:pt>
                <c:pt idx="2182">
                  <c:v>6522</c:v>
                </c:pt>
                <c:pt idx="2183">
                  <c:v>7062</c:v>
                </c:pt>
                <c:pt idx="2184">
                  <c:v>6703</c:v>
                </c:pt>
                <c:pt idx="2185">
                  <c:v>6834</c:v>
                </c:pt>
                <c:pt idx="2186">
                  <c:v>6751</c:v>
                </c:pt>
                <c:pt idx="2187">
                  <c:v>6467</c:v>
                </c:pt>
                <c:pt idx="2188">
                  <c:v>6629</c:v>
                </c:pt>
                <c:pt idx="2189">
                  <c:v>6835</c:v>
                </c:pt>
                <c:pt idx="2190">
                  <c:v>6661</c:v>
                </c:pt>
                <c:pt idx="2191">
                  <c:v>7090</c:v>
                </c:pt>
                <c:pt idx="2192">
                  <c:v>6787</c:v>
                </c:pt>
                <c:pt idx="2193">
                  <c:v>6685</c:v>
                </c:pt>
                <c:pt idx="2194">
                  <c:v>6798</c:v>
                </c:pt>
                <c:pt idx="2195">
                  <c:v>7286</c:v>
                </c:pt>
                <c:pt idx="2196">
                  <c:v>6974</c:v>
                </c:pt>
                <c:pt idx="2197">
                  <c:v>6731</c:v>
                </c:pt>
                <c:pt idx="2198">
                  <c:v>6804</c:v>
                </c:pt>
                <c:pt idx="2199">
                  <c:v>6740</c:v>
                </c:pt>
                <c:pt idx="2200">
                  <c:v>6754</c:v>
                </c:pt>
                <c:pt idx="2201">
                  <c:v>7118</c:v>
                </c:pt>
                <c:pt idx="2202">
                  <c:v>7110</c:v>
                </c:pt>
                <c:pt idx="2203">
                  <c:v>7068</c:v>
                </c:pt>
                <c:pt idx="2204">
                  <c:v>7066</c:v>
                </c:pt>
                <c:pt idx="2205">
                  <c:v>7156</c:v>
                </c:pt>
                <c:pt idx="2206">
                  <c:v>7052</c:v>
                </c:pt>
                <c:pt idx="2207">
                  <c:v>7730</c:v>
                </c:pt>
                <c:pt idx="2208">
                  <c:v>7634</c:v>
                </c:pt>
                <c:pt idx="2209">
                  <c:v>7495</c:v>
                </c:pt>
                <c:pt idx="2210">
                  <c:v>7055</c:v>
                </c:pt>
                <c:pt idx="2211">
                  <c:v>6807</c:v>
                </c:pt>
                <c:pt idx="2212">
                  <c:v>6705</c:v>
                </c:pt>
                <c:pt idx="2213">
                  <c:v>6602</c:v>
                </c:pt>
                <c:pt idx="2214">
                  <c:v>6755</c:v>
                </c:pt>
                <c:pt idx="2215">
                  <c:v>6536</c:v>
                </c:pt>
                <c:pt idx="2216">
                  <c:v>6365</c:v>
                </c:pt>
                <c:pt idx="2217">
                  <c:v>6181</c:v>
                </c:pt>
                <c:pt idx="2218">
                  <c:v>6084</c:v>
                </c:pt>
                <c:pt idx="2219">
                  <c:v>6643</c:v>
                </c:pt>
                <c:pt idx="2220">
                  <c:v>6402</c:v>
                </c:pt>
                <c:pt idx="2221">
                  <c:v>6092</c:v>
                </c:pt>
                <c:pt idx="2222">
                  <c:v>6156</c:v>
                </c:pt>
                <c:pt idx="2223">
                  <c:v>6298</c:v>
                </c:pt>
                <c:pt idx="2224">
                  <c:v>6231</c:v>
                </c:pt>
                <c:pt idx="2225">
                  <c:v>6188</c:v>
                </c:pt>
                <c:pt idx="2226">
                  <c:v>6260</c:v>
                </c:pt>
                <c:pt idx="2227">
                  <c:v>5922</c:v>
                </c:pt>
                <c:pt idx="2228">
                  <c:v>5917</c:v>
                </c:pt>
                <c:pt idx="2229">
                  <c:v>5784</c:v>
                </c:pt>
                <c:pt idx="2230">
                  <c:v>5903</c:v>
                </c:pt>
                <c:pt idx="2231">
                  <c:v>6275</c:v>
                </c:pt>
                <c:pt idx="2232">
                  <c:v>6082</c:v>
                </c:pt>
                <c:pt idx="2233">
                  <c:v>5958</c:v>
                </c:pt>
                <c:pt idx="2234">
                  <c:v>5779</c:v>
                </c:pt>
                <c:pt idx="2235">
                  <c:v>5851</c:v>
                </c:pt>
                <c:pt idx="2236">
                  <c:v>5435</c:v>
                </c:pt>
                <c:pt idx="2237">
                  <c:v>5646</c:v>
                </c:pt>
                <c:pt idx="2238">
                  <c:v>5723</c:v>
                </c:pt>
                <c:pt idx="2239">
                  <c:v>5740</c:v>
                </c:pt>
                <c:pt idx="2240">
                  <c:v>5797</c:v>
                </c:pt>
                <c:pt idx="2241">
                  <c:v>5861</c:v>
                </c:pt>
                <c:pt idx="2242">
                  <c:v>5579</c:v>
                </c:pt>
                <c:pt idx="2243">
                  <c:v>5747</c:v>
                </c:pt>
                <c:pt idx="2244">
                  <c:v>5939</c:v>
                </c:pt>
                <c:pt idx="2245">
                  <c:v>7828</c:v>
                </c:pt>
                <c:pt idx="2246">
                  <c:v>7322</c:v>
                </c:pt>
                <c:pt idx="2247">
                  <c:v>5422</c:v>
                </c:pt>
                <c:pt idx="2248">
                  <c:v>5517</c:v>
                </c:pt>
                <c:pt idx="2249">
                  <c:v>5613</c:v>
                </c:pt>
                <c:pt idx="2250">
                  <c:v>5511</c:v>
                </c:pt>
                <c:pt idx="2251">
                  <c:v>5647</c:v>
                </c:pt>
                <c:pt idx="2252">
                  <c:v>5552</c:v>
                </c:pt>
                <c:pt idx="2253">
                  <c:v>5618</c:v>
                </c:pt>
                <c:pt idx="2254">
                  <c:v>5373</c:v>
                </c:pt>
                <c:pt idx="2255">
                  <c:v>5654</c:v>
                </c:pt>
                <c:pt idx="2256">
                  <c:v>5732</c:v>
                </c:pt>
                <c:pt idx="2257">
                  <c:v>5391</c:v>
                </c:pt>
                <c:pt idx="2258">
                  <c:v>5579</c:v>
                </c:pt>
                <c:pt idx="2259">
                  <c:v>5463</c:v>
                </c:pt>
                <c:pt idx="2260">
                  <c:v>5554</c:v>
                </c:pt>
                <c:pt idx="2261">
                  <c:v>5618</c:v>
                </c:pt>
                <c:pt idx="2262">
                  <c:v>5564</c:v>
                </c:pt>
                <c:pt idx="2263">
                  <c:v>5418</c:v>
                </c:pt>
                <c:pt idx="2264">
                  <c:v>5338</c:v>
                </c:pt>
                <c:pt idx="2265">
                  <c:v>5604</c:v>
                </c:pt>
                <c:pt idx="2266">
                  <c:v>5448</c:v>
                </c:pt>
                <c:pt idx="2267">
                  <c:v>5826</c:v>
                </c:pt>
                <c:pt idx="2268">
                  <c:v>5560</c:v>
                </c:pt>
                <c:pt idx="2269">
                  <c:v>5410</c:v>
                </c:pt>
                <c:pt idx="2270">
                  <c:v>5225</c:v>
                </c:pt>
                <c:pt idx="2271">
                  <c:v>5128</c:v>
                </c:pt>
                <c:pt idx="2272">
                  <c:v>5185</c:v>
                </c:pt>
                <c:pt idx="2273">
                  <c:v>5011</c:v>
                </c:pt>
                <c:pt idx="2274">
                  <c:v>4781</c:v>
                </c:pt>
                <c:pt idx="2275">
                  <c:v>5037</c:v>
                </c:pt>
                <c:pt idx="2276">
                  <c:v>4816</c:v>
                </c:pt>
                <c:pt idx="2277">
                  <c:v>4806</c:v>
                </c:pt>
                <c:pt idx="2278">
                  <c:v>4675</c:v>
                </c:pt>
                <c:pt idx="2279">
                  <c:v>4927</c:v>
                </c:pt>
                <c:pt idx="2280">
                  <c:v>4618</c:v>
                </c:pt>
                <c:pt idx="2281">
                  <c:v>4487</c:v>
                </c:pt>
                <c:pt idx="2282">
                  <c:v>4371</c:v>
                </c:pt>
                <c:pt idx="2283">
                  <c:v>4374</c:v>
                </c:pt>
                <c:pt idx="2284">
                  <c:v>3971</c:v>
                </c:pt>
                <c:pt idx="2285">
                  <c:v>4308</c:v>
                </c:pt>
                <c:pt idx="2286">
                  <c:v>3883</c:v>
                </c:pt>
                <c:pt idx="2287">
                  <c:v>3964</c:v>
                </c:pt>
                <c:pt idx="2288">
                  <c:v>3907</c:v>
                </c:pt>
                <c:pt idx="2289">
                  <c:v>3769</c:v>
                </c:pt>
                <c:pt idx="2290">
                  <c:v>3603</c:v>
                </c:pt>
                <c:pt idx="2291">
                  <c:v>4024</c:v>
                </c:pt>
                <c:pt idx="2292">
                  <c:v>3718</c:v>
                </c:pt>
                <c:pt idx="2293">
                  <c:v>3632</c:v>
                </c:pt>
                <c:pt idx="2294">
                  <c:v>3445</c:v>
                </c:pt>
                <c:pt idx="2295">
                  <c:v>3548</c:v>
                </c:pt>
                <c:pt idx="2296">
                  <c:v>3341</c:v>
                </c:pt>
                <c:pt idx="2297">
                  <c:v>3374</c:v>
                </c:pt>
                <c:pt idx="2298">
                  <c:v>3118</c:v>
                </c:pt>
                <c:pt idx="2299">
                  <c:v>3258</c:v>
                </c:pt>
                <c:pt idx="2300">
                  <c:v>2994</c:v>
                </c:pt>
                <c:pt idx="2301">
                  <c:v>3007</c:v>
                </c:pt>
                <c:pt idx="2302">
                  <c:v>2918</c:v>
                </c:pt>
                <c:pt idx="2303">
                  <c:v>3152</c:v>
                </c:pt>
              </c:numCache>
            </c:numRef>
          </c:val>
          <c:extLst>
            <c:ext xmlns:c16="http://schemas.microsoft.com/office/drawing/2014/chart" uri="{C3380CC4-5D6E-409C-BE32-E72D297353CC}">
              <c16:uniqueId val="{00000000-2CEB-F645-906D-FE76D4BCC5BE}"/>
            </c:ext>
          </c:extLst>
        </c:ser>
        <c:ser>
          <c:idx val="1"/>
          <c:order val="1"/>
          <c:tx>
            <c:strRef>
              <c:f>'Known resolvers seen at IMRS'!$C$1</c:f>
              <c:strCache>
                <c:ptCount val="1"/>
                <c:pt idx="0">
                  <c:v>aa01-es-mad</c:v>
                </c:pt>
              </c:strCache>
            </c:strRef>
          </c:tx>
          <c:spPr>
            <a:solidFill>
              <a:schemeClr val="accent2"/>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IMRS'!$C$2:$C$2305</c:f>
              <c:numCache>
                <c:formatCode>General</c:formatCode>
                <c:ptCount val="2304"/>
                <c:pt idx="0">
                  <c:v>2989</c:v>
                </c:pt>
                <c:pt idx="1">
                  <c:v>2947</c:v>
                </c:pt>
                <c:pt idx="2">
                  <c:v>2761</c:v>
                </c:pt>
                <c:pt idx="3">
                  <c:v>2795</c:v>
                </c:pt>
                <c:pt idx="4">
                  <c:v>2683</c:v>
                </c:pt>
                <c:pt idx="5">
                  <c:v>2879</c:v>
                </c:pt>
                <c:pt idx="6">
                  <c:v>2663</c:v>
                </c:pt>
                <c:pt idx="7">
                  <c:v>2846</c:v>
                </c:pt>
                <c:pt idx="8">
                  <c:v>2762</c:v>
                </c:pt>
                <c:pt idx="9">
                  <c:v>2692</c:v>
                </c:pt>
                <c:pt idx="10">
                  <c:v>2727</c:v>
                </c:pt>
                <c:pt idx="11">
                  <c:v>3142</c:v>
                </c:pt>
                <c:pt idx="12">
                  <c:v>2876</c:v>
                </c:pt>
                <c:pt idx="13">
                  <c:v>2627</c:v>
                </c:pt>
                <c:pt idx="14">
                  <c:v>2714</c:v>
                </c:pt>
                <c:pt idx="15">
                  <c:v>2508</c:v>
                </c:pt>
                <c:pt idx="16">
                  <c:v>2565</c:v>
                </c:pt>
                <c:pt idx="17">
                  <c:v>2648</c:v>
                </c:pt>
                <c:pt idx="18">
                  <c:v>2599</c:v>
                </c:pt>
                <c:pt idx="19">
                  <c:v>2486</c:v>
                </c:pt>
                <c:pt idx="20">
                  <c:v>2440</c:v>
                </c:pt>
                <c:pt idx="21">
                  <c:v>2269</c:v>
                </c:pt>
                <c:pt idx="22">
                  <c:v>2387</c:v>
                </c:pt>
                <c:pt idx="23">
                  <c:v>3152</c:v>
                </c:pt>
                <c:pt idx="24">
                  <c:v>2304</c:v>
                </c:pt>
                <c:pt idx="25">
                  <c:v>2396</c:v>
                </c:pt>
                <c:pt idx="26">
                  <c:v>2460</c:v>
                </c:pt>
                <c:pt idx="27">
                  <c:v>2148</c:v>
                </c:pt>
                <c:pt idx="28">
                  <c:v>2187</c:v>
                </c:pt>
                <c:pt idx="29">
                  <c:v>2184</c:v>
                </c:pt>
                <c:pt idx="30">
                  <c:v>2170</c:v>
                </c:pt>
                <c:pt idx="31">
                  <c:v>2234</c:v>
                </c:pt>
                <c:pt idx="32">
                  <c:v>2136</c:v>
                </c:pt>
                <c:pt idx="33">
                  <c:v>2119</c:v>
                </c:pt>
                <c:pt idx="34">
                  <c:v>2048</c:v>
                </c:pt>
                <c:pt idx="35">
                  <c:v>2707</c:v>
                </c:pt>
                <c:pt idx="36">
                  <c:v>2153</c:v>
                </c:pt>
                <c:pt idx="37">
                  <c:v>2162</c:v>
                </c:pt>
                <c:pt idx="38">
                  <c:v>2140</c:v>
                </c:pt>
                <c:pt idx="39">
                  <c:v>1997</c:v>
                </c:pt>
                <c:pt idx="40">
                  <c:v>1990</c:v>
                </c:pt>
                <c:pt idx="41">
                  <c:v>2046</c:v>
                </c:pt>
                <c:pt idx="42">
                  <c:v>1985</c:v>
                </c:pt>
                <c:pt idx="43">
                  <c:v>2013</c:v>
                </c:pt>
                <c:pt idx="44">
                  <c:v>1937</c:v>
                </c:pt>
                <c:pt idx="45">
                  <c:v>2005</c:v>
                </c:pt>
                <c:pt idx="46">
                  <c:v>2026</c:v>
                </c:pt>
                <c:pt idx="47">
                  <c:v>2783</c:v>
                </c:pt>
                <c:pt idx="48">
                  <c:v>2079</c:v>
                </c:pt>
                <c:pt idx="49">
                  <c:v>1973</c:v>
                </c:pt>
                <c:pt idx="50">
                  <c:v>1936</c:v>
                </c:pt>
                <c:pt idx="51">
                  <c:v>1963</c:v>
                </c:pt>
                <c:pt idx="52">
                  <c:v>1869</c:v>
                </c:pt>
                <c:pt idx="53">
                  <c:v>2016</c:v>
                </c:pt>
                <c:pt idx="54">
                  <c:v>1865</c:v>
                </c:pt>
                <c:pt idx="55">
                  <c:v>1872</c:v>
                </c:pt>
                <c:pt idx="56">
                  <c:v>1843</c:v>
                </c:pt>
                <c:pt idx="57">
                  <c:v>1845</c:v>
                </c:pt>
                <c:pt idx="58">
                  <c:v>1888</c:v>
                </c:pt>
                <c:pt idx="59">
                  <c:v>2793</c:v>
                </c:pt>
                <c:pt idx="60">
                  <c:v>1973</c:v>
                </c:pt>
                <c:pt idx="61">
                  <c:v>1861</c:v>
                </c:pt>
                <c:pt idx="62">
                  <c:v>1908</c:v>
                </c:pt>
                <c:pt idx="63">
                  <c:v>1877</c:v>
                </c:pt>
                <c:pt idx="64">
                  <c:v>1828</c:v>
                </c:pt>
                <c:pt idx="65">
                  <c:v>1805</c:v>
                </c:pt>
                <c:pt idx="66">
                  <c:v>1649</c:v>
                </c:pt>
                <c:pt idx="67">
                  <c:v>1876</c:v>
                </c:pt>
                <c:pt idx="68">
                  <c:v>1814</c:v>
                </c:pt>
                <c:pt idx="69">
                  <c:v>1939</c:v>
                </c:pt>
                <c:pt idx="70">
                  <c:v>1875</c:v>
                </c:pt>
                <c:pt idx="71">
                  <c:v>2030</c:v>
                </c:pt>
                <c:pt idx="72">
                  <c:v>1788</c:v>
                </c:pt>
                <c:pt idx="73">
                  <c:v>1868</c:v>
                </c:pt>
                <c:pt idx="74">
                  <c:v>1910</c:v>
                </c:pt>
                <c:pt idx="75">
                  <c:v>1968</c:v>
                </c:pt>
                <c:pt idx="76">
                  <c:v>1973</c:v>
                </c:pt>
                <c:pt idx="77">
                  <c:v>1983</c:v>
                </c:pt>
                <c:pt idx="78">
                  <c:v>1925</c:v>
                </c:pt>
                <c:pt idx="79">
                  <c:v>1998</c:v>
                </c:pt>
                <c:pt idx="80">
                  <c:v>1944</c:v>
                </c:pt>
                <c:pt idx="81">
                  <c:v>2026</c:v>
                </c:pt>
                <c:pt idx="82">
                  <c:v>1975</c:v>
                </c:pt>
                <c:pt idx="83">
                  <c:v>2321</c:v>
                </c:pt>
                <c:pt idx="84">
                  <c:v>2105</c:v>
                </c:pt>
                <c:pt idx="85">
                  <c:v>1991</c:v>
                </c:pt>
                <c:pt idx="86">
                  <c:v>2148</c:v>
                </c:pt>
                <c:pt idx="87">
                  <c:v>2141</c:v>
                </c:pt>
                <c:pt idx="88">
                  <c:v>2140</c:v>
                </c:pt>
                <c:pt idx="89">
                  <c:v>2298</c:v>
                </c:pt>
                <c:pt idx="90">
                  <c:v>2130</c:v>
                </c:pt>
                <c:pt idx="91">
                  <c:v>2201</c:v>
                </c:pt>
                <c:pt idx="92">
                  <c:v>2227</c:v>
                </c:pt>
                <c:pt idx="93">
                  <c:v>2221</c:v>
                </c:pt>
                <c:pt idx="94">
                  <c:v>2255</c:v>
                </c:pt>
                <c:pt idx="95">
                  <c:v>2645</c:v>
                </c:pt>
                <c:pt idx="96">
                  <c:v>2532</c:v>
                </c:pt>
                <c:pt idx="97">
                  <c:v>2447</c:v>
                </c:pt>
                <c:pt idx="98">
                  <c:v>2481</c:v>
                </c:pt>
                <c:pt idx="99">
                  <c:v>2454</c:v>
                </c:pt>
                <c:pt idx="100">
                  <c:v>2467</c:v>
                </c:pt>
                <c:pt idx="101">
                  <c:v>2705</c:v>
                </c:pt>
                <c:pt idx="102">
                  <c:v>2469</c:v>
                </c:pt>
                <c:pt idx="103">
                  <c:v>2550</c:v>
                </c:pt>
                <c:pt idx="104">
                  <c:v>2591</c:v>
                </c:pt>
                <c:pt idx="105">
                  <c:v>2744</c:v>
                </c:pt>
                <c:pt idx="106">
                  <c:v>2670</c:v>
                </c:pt>
                <c:pt idx="107">
                  <c:v>2824</c:v>
                </c:pt>
                <c:pt idx="108">
                  <c:v>2862</c:v>
                </c:pt>
                <c:pt idx="109">
                  <c:v>2947</c:v>
                </c:pt>
                <c:pt idx="110">
                  <c:v>2897</c:v>
                </c:pt>
                <c:pt idx="111">
                  <c:v>2895</c:v>
                </c:pt>
                <c:pt idx="112">
                  <c:v>2881</c:v>
                </c:pt>
                <c:pt idx="113">
                  <c:v>3081</c:v>
                </c:pt>
                <c:pt idx="114">
                  <c:v>3064</c:v>
                </c:pt>
                <c:pt idx="115">
                  <c:v>2964</c:v>
                </c:pt>
                <c:pt idx="116">
                  <c:v>3049</c:v>
                </c:pt>
                <c:pt idx="117">
                  <c:v>3261</c:v>
                </c:pt>
                <c:pt idx="118">
                  <c:v>3142</c:v>
                </c:pt>
                <c:pt idx="119">
                  <c:v>3345</c:v>
                </c:pt>
                <c:pt idx="120">
                  <c:v>3357</c:v>
                </c:pt>
                <c:pt idx="121">
                  <c:v>3309</c:v>
                </c:pt>
                <c:pt idx="122">
                  <c:v>3375</c:v>
                </c:pt>
                <c:pt idx="123">
                  <c:v>3572</c:v>
                </c:pt>
                <c:pt idx="124">
                  <c:v>3369</c:v>
                </c:pt>
                <c:pt idx="125">
                  <c:v>3508</c:v>
                </c:pt>
                <c:pt idx="126">
                  <c:v>3455</c:v>
                </c:pt>
                <c:pt idx="127">
                  <c:v>3383</c:v>
                </c:pt>
                <c:pt idx="128">
                  <c:v>3313</c:v>
                </c:pt>
                <c:pt idx="129">
                  <c:v>3521</c:v>
                </c:pt>
                <c:pt idx="130">
                  <c:v>3477</c:v>
                </c:pt>
                <c:pt idx="131">
                  <c:v>4007</c:v>
                </c:pt>
                <c:pt idx="132">
                  <c:v>3805</c:v>
                </c:pt>
                <c:pt idx="133">
                  <c:v>3552</c:v>
                </c:pt>
                <c:pt idx="134">
                  <c:v>3672</c:v>
                </c:pt>
                <c:pt idx="135">
                  <c:v>3699</c:v>
                </c:pt>
                <c:pt idx="136">
                  <c:v>3561</c:v>
                </c:pt>
                <c:pt idx="137">
                  <c:v>3499</c:v>
                </c:pt>
                <c:pt idx="138">
                  <c:v>3387</c:v>
                </c:pt>
                <c:pt idx="139">
                  <c:v>3657</c:v>
                </c:pt>
                <c:pt idx="140">
                  <c:v>3576</c:v>
                </c:pt>
                <c:pt idx="141">
                  <c:v>3592</c:v>
                </c:pt>
                <c:pt idx="142">
                  <c:v>3564</c:v>
                </c:pt>
                <c:pt idx="143">
                  <c:v>3727</c:v>
                </c:pt>
                <c:pt idx="144">
                  <c:v>3499</c:v>
                </c:pt>
                <c:pt idx="145">
                  <c:v>3571</c:v>
                </c:pt>
                <c:pt idx="146">
                  <c:v>3568</c:v>
                </c:pt>
                <c:pt idx="147">
                  <c:v>3492</c:v>
                </c:pt>
                <c:pt idx="148">
                  <c:v>3637</c:v>
                </c:pt>
                <c:pt idx="149">
                  <c:v>3591</c:v>
                </c:pt>
                <c:pt idx="150">
                  <c:v>3495</c:v>
                </c:pt>
                <c:pt idx="151">
                  <c:v>3521</c:v>
                </c:pt>
                <c:pt idx="152">
                  <c:v>3536</c:v>
                </c:pt>
                <c:pt idx="153">
                  <c:v>3353</c:v>
                </c:pt>
                <c:pt idx="154">
                  <c:v>3448</c:v>
                </c:pt>
                <c:pt idx="155">
                  <c:v>3593</c:v>
                </c:pt>
                <c:pt idx="156">
                  <c:v>3470</c:v>
                </c:pt>
                <c:pt idx="157">
                  <c:v>3373</c:v>
                </c:pt>
                <c:pt idx="158">
                  <c:v>3478</c:v>
                </c:pt>
                <c:pt idx="159">
                  <c:v>3360</c:v>
                </c:pt>
                <c:pt idx="160">
                  <c:v>3473</c:v>
                </c:pt>
                <c:pt idx="161">
                  <c:v>3331</c:v>
                </c:pt>
                <c:pt idx="162">
                  <c:v>3307</c:v>
                </c:pt>
                <c:pt idx="163">
                  <c:v>3363</c:v>
                </c:pt>
                <c:pt idx="164">
                  <c:v>3206</c:v>
                </c:pt>
                <c:pt idx="165">
                  <c:v>3226</c:v>
                </c:pt>
                <c:pt idx="166">
                  <c:v>3364</c:v>
                </c:pt>
                <c:pt idx="167">
                  <c:v>3463</c:v>
                </c:pt>
                <c:pt idx="168">
                  <c:v>3444</c:v>
                </c:pt>
                <c:pt idx="169">
                  <c:v>3257</c:v>
                </c:pt>
                <c:pt idx="170">
                  <c:v>3279</c:v>
                </c:pt>
                <c:pt idx="171">
                  <c:v>3296</c:v>
                </c:pt>
                <c:pt idx="172">
                  <c:v>3179</c:v>
                </c:pt>
                <c:pt idx="173">
                  <c:v>3488</c:v>
                </c:pt>
                <c:pt idx="174">
                  <c:v>3287</c:v>
                </c:pt>
                <c:pt idx="175">
                  <c:v>3363</c:v>
                </c:pt>
                <c:pt idx="176">
                  <c:v>3295</c:v>
                </c:pt>
                <c:pt idx="177">
                  <c:v>3223</c:v>
                </c:pt>
                <c:pt idx="178">
                  <c:v>3308</c:v>
                </c:pt>
                <c:pt idx="179">
                  <c:v>3685</c:v>
                </c:pt>
                <c:pt idx="180">
                  <c:v>3597</c:v>
                </c:pt>
                <c:pt idx="181">
                  <c:v>3400</c:v>
                </c:pt>
                <c:pt idx="182">
                  <c:v>3386</c:v>
                </c:pt>
                <c:pt idx="183">
                  <c:v>3261</c:v>
                </c:pt>
                <c:pt idx="184">
                  <c:v>3246</c:v>
                </c:pt>
                <c:pt idx="185">
                  <c:v>3463</c:v>
                </c:pt>
                <c:pt idx="186">
                  <c:v>3446</c:v>
                </c:pt>
                <c:pt idx="187">
                  <c:v>3291</c:v>
                </c:pt>
                <c:pt idx="188">
                  <c:v>3403</c:v>
                </c:pt>
                <c:pt idx="189">
                  <c:v>3565</c:v>
                </c:pt>
                <c:pt idx="190">
                  <c:v>3416</c:v>
                </c:pt>
                <c:pt idx="191">
                  <c:v>3746</c:v>
                </c:pt>
                <c:pt idx="192">
                  <c:v>3574</c:v>
                </c:pt>
                <c:pt idx="193">
                  <c:v>3413</c:v>
                </c:pt>
                <c:pt idx="194">
                  <c:v>4571</c:v>
                </c:pt>
                <c:pt idx="195">
                  <c:v>4580</c:v>
                </c:pt>
                <c:pt idx="196">
                  <c:v>3656</c:v>
                </c:pt>
                <c:pt idx="197">
                  <c:v>3755</c:v>
                </c:pt>
                <c:pt idx="198">
                  <c:v>3595</c:v>
                </c:pt>
                <c:pt idx="199">
                  <c:v>3725</c:v>
                </c:pt>
                <c:pt idx="200">
                  <c:v>3735</c:v>
                </c:pt>
                <c:pt idx="201">
                  <c:v>3814</c:v>
                </c:pt>
                <c:pt idx="202">
                  <c:v>3826</c:v>
                </c:pt>
                <c:pt idx="203">
                  <c:v>4124</c:v>
                </c:pt>
                <c:pt idx="204">
                  <c:v>3782</c:v>
                </c:pt>
                <c:pt idx="205">
                  <c:v>3779</c:v>
                </c:pt>
                <c:pt idx="206">
                  <c:v>4060</c:v>
                </c:pt>
                <c:pt idx="207">
                  <c:v>3755</c:v>
                </c:pt>
                <c:pt idx="208">
                  <c:v>3922</c:v>
                </c:pt>
                <c:pt idx="209">
                  <c:v>3965</c:v>
                </c:pt>
                <c:pt idx="210">
                  <c:v>4070</c:v>
                </c:pt>
                <c:pt idx="211">
                  <c:v>3955</c:v>
                </c:pt>
                <c:pt idx="212">
                  <c:v>3860</c:v>
                </c:pt>
                <c:pt idx="213">
                  <c:v>4124</c:v>
                </c:pt>
                <c:pt idx="214">
                  <c:v>4057</c:v>
                </c:pt>
                <c:pt idx="215">
                  <c:v>4293</c:v>
                </c:pt>
                <c:pt idx="216">
                  <c:v>4015</c:v>
                </c:pt>
                <c:pt idx="217">
                  <c:v>4108</c:v>
                </c:pt>
                <c:pt idx="218">
                  <c:v>4130</c:v>
                </c:pt>
                <c:pt idx="219">
                  <c:v>4163</c:v>
                </c:pt>
                <c:pt idx="220">
                  <c:v>4161</c:v>
                </c:pt>
                <c:pt idx="221">
                  <c:v>4351</c:v>
                </c:pt>
                <c:pt idx="222">
                  <c:v>4269</c:v>
                </c:pt>
                <c:pt idx="223">
                  <c:v>4305</c:v>
                </c:pt>
                <c:pt idx="224">
                  <c:v>4319</c:v>
                </c:pt>
                <c:pt idx="225">
                  <c:v>4177</c:v>
                </c:pt>
                <c:pt idx="226">
                  <c:v>4264</c:v>
                </c:pt>
                <c:pt idx="227">
                  <c:v>4599</c:v>
                </c:pt>
                <c:pt idx="228">
                  <c:v>4408</c:v>
                </c:pt>
                <c:pt idx="229">
                  <c:v>4230</c:v>
                </c:pt>
                <c:pt idx="230">
                  <c:v>4270</c:v>
                </c:pt>
                <c:pt idx="231">
                  <c:v>4296</c:v>
                </c:pt>
                <c:pt idx="232">
                  <c:v>4281</c:v>
                </c:pt>
                <c:pt idx="233">
                  <c:v>4457</c:v>
                </c:pt>
                <c:pt idx="234">
                  <c:v>4163</c:v>
                </c:pt>
                <c:pt idx="235">
                  <c:v>4327</c:v>
                </c:pt>
                <c:pt idx="236">
                  <c:v>4349</c:v>
                </c:pt>
                <c:pt idx="237">
                  <c:v>4439</c:v>
                </c:pt>
                <c:pt idx="238">
                  <c:v>4655</c:v>
                </c:pt>
                <c:pt idx="239">
                  <c:v>4703</c:v>
                </c:pt>
                <c:pt idx="240">
                  <c:v>4783</c:v>
                </c:pt>
                <c:pt idx="241">
                  <c:v>4868</c:v>
                </c:pt>
                <c:pt idx="242">
                  <c:v>4653</c:v>
                </c:pt>
                <c:pt idx="243">
                  <c:v>4700</c:v>
                </c:pt>
                <c:pt idx="244">
                  <c:v>4657</c:v>
                </c:pt>
                <c:pt idx="245">
                  <c:v>4627</c:v>
                </c:pt>
                <c:pt idx="246">
                  <c:v>4483</c:v>
                </c:pt>
                <c:pt idx="247">
                  <c:v>4560</c:v>
                </c:pt>
                <c:pt idx="248">
                  <c:v>4556</c:v>
                </c:pt>
                <c:pt idx="249">
                  <c:v>4463</c:v>
                </c:pt>
                <c:pt idx="250">
                  <c:v>4319</c:v>
                </c:pt>
                <c:pt idx="251">
                  <c:v>4739</c:v>
                </c:pt>
                <c:pt idx="252">
                  <c:v>4707</c:v>
                </c:pt>
                <c:pt idx="253">
                  <c:v>4487</c:v>
                </c:pt>
                <c:pt idx="254">
                  <c:v>4660</c:v>
                </c:pt>
                <c:pt idx="255">
                  <c:v>4570</c:v>
                </c:pt>
                <c:pt idx="256">
                  <c:v>4596</c:v>
                </c:pt>
                <c:pt idx="257">
                  <c:v>4416</c:v>
                </c:pt>
                <c:pt idx="258">
                  <c:v>4194</c:v>
                </c:pt>
                <c:pt idx="259">
                  <c:v>4262</c:v>
                </c:pt>
                <c:pt idx="260">
                  <c:v>4288</c:v>
                </c:pt>
                <c:pt idx="261">
                  <c:v>4116</c:v>
                </c:pt>
                <c:pt idx="262">
                  <c:v>3959</c:v>
                </c:pt>
                <c:pt idx="263">
                  <c:v>4138</c:v>
                </c:pt>
                <c:pt idx="264">
                  <c:v>3826</c:v>
                </c:pt>
                <c:pt idx="265">
                  <c:v>3758</c:v>
                </c:pt>
                <c:pt idx="266">
                  <c:v>3742</c:v>
                </c:pt>
                <c:pt idx="267">
                  <c:v>3555</c:v>
                </c:pt>
                <c:pt idx="268">
                  <c:v>3654</c:v>
                </c:pt>
                <c:pt idx="269">
                  <c:v>3692</c:v>
                </c:pt>
                <c:pt idx="270">
                  <c:v>3378</c:v>
                </c:pt>
                <c:pt idx="271">
                  <c:v>3489</c:v>
                </c:pt>
                <c:pt idx="272">
                  <c:v>3322</c:v>
                </c:pt>
                <c:pt idx="273">
                  <c:v>3396</c:v>
                </c:pt>
                <c:pt idx="274">
                  <c:v>3361</c:v>
                </c:pt>
                <c:pt idx="275">
                  <c:v>3786</c:v>
                </c:pt>
                <c:pt idx="276">
                  <c:v>3331</c:v>
                </c:pt>
                <c:pt idx="277">
                  <c:v>3176</c:v>
                </c:pt>
                <c:pt idx="278">
                  <c:v>3310</c:v>
                </c:pt>
                <c:pt idx="279">
                  <c:v>3063</c:v>
                </c:pt>
                <c:pt idx="280">
                  <c:v>3090</c:v>
                </c:pt>
                <c:pt idx="281">
                  <c:v>2945</c:v>
                </c:pt>
                <c:pt idx="282">
                  <c:v>2892</c:v>
                </c:pt>
                <c:pt idx="283">
                  <c:v>2684</c:v>
                </c:pt>
                <c:pt idx="284">
                  <c:v>2694</c:v>
                </c:pt>
                <c:pt idx="285">
                  <c:v>2674</c:v>
                </c:pt>
                <c:pt idx="286">
                  <c:v>2621</c:v>
                </c:pt>
                <c:pt idx="287">
                  <c:v>2814</c:v>
                </c:pt>
                <c:pt idx="288">
                  <c:v>2500</c:v>
                </c:pt>
                <c:pt idx="289">
                  <c:v>2623</c:v>
                </c:pt>
                <c:pt idx="290">
                  <c:v>2496</c:v>
                </c:pt>
                <c:pt idx="291">
                  <c:v>2388</c:v>
                </c:pt>
                <c:pt idx="292">
                  <c:v>2392</c:v>
                </c:pt>
                <c:pt idx="293">
                  <c:v>2385</c:v>
                </c:pt>
                <c:pt idx="294">
                  <c:v>2287</c:v>
                </c:pt>
                <c:pt idx="295">
                  <c:v>2284</c:v>
                </c:pt>
                <c:pt idx="296">
                  <c:v>2247</c:v>
                </c:pt>
                <c:pt idx="297">
                  <c:v>2362</c:v>
                </c:pt>
                <c:pt idx="298">
                  <c:v>2279</c:v>
                </c:pt>
                <c:pt idx="299">
                  <c:v>2833</c:v>
                </c:pt>
                <c:pt idx="300">
                  <c:v>2371</c:v>
                </c:pt>
                <c:pt idx="301">
                  <c:v>2359</c:v>
                </c:pt>
                <c:pt idx="302">
                  <c:v>2331</c:v>
                </c:pt>
                <c:pt idx="303">
                  <c:v>2183</c:v>
                </c:pt>
                <c:pt idx="304">
                  <c:v>2202</c:v>
                </c:pt>
                <c:pt idx="305">
                  <c:v>2249</c:v>
                </c:pt>
                <c:pt idx="306">
                  <c:v>2090</c:v>
                </c:pt>
                <c:pt idx="307">
                  <c:v>2054</c:v>
                </c:pt>
                <c:pt idx="308">
                  <c:v>2093</c:v>
                </c:pt>
                <c:pt idx="309">
                  <c:v>2079</c:v>
                </c:pt>
                <c:pt idx="310">
                  <c:v>2027</c:v>
                </c:pt>
                <c:pt idx="311">
                  <c:v>3039</c:v>
                </c:pt>
                <c:pt idx="312">
                  <c:v>2037</c:v>
                </c:pt>
                <c:pt idx="313">
                  <c:v>2059</c:v>
                </c:pt>
                <c:pt idx="314">
                  <c:v>2067</c:v>
                </c:pt>
                <c:pt idx="315">
                  <c:v>2092</c:v>
                </c:pt>
                <c:pt idx="316">
                  <c:v>1993</c:v>
                </c:pt>
                <c:pt idx="317">
                  <c:v>1994</c:v>
                </c:pt>
                <c:pt idx="318">
                  <c:v>1896</c:v>
                </c:pt>
                <c:pt idx="319">
                  <c:v>1998</c:v>
                </c:pt>
                <c:pt idx="320">
                  <c:v>1861</c:v>
                </c:pt>
                <c:pt idx="321">
                  <c:v>1958</c:v>
                </c:pt>
                <c:pt idx="322">
                  <c:v>1918</c:v>
                </c:pt>
                <c:pt idx="323">
                  <c:v>2538</c:v>
                </c:pt>
                <c:pt idx="324">
                  <c:v>1955</c:v>
                </c:pt>
                <c:pt idx="325">
                  <c:v>1935</c:v>
                </c:pt>
                <c:pt idx="326">
                  <c:v>1859</c:v>
                </c:pt>
                <c:pt idx="327">
                  <c:v>1841</c:v>
                </c:pt>
                <c:pt idx="328">
                  <c:v>1714</c:v>
                </c:pt>
                <c:pt idx="329">
                  <c:v>1874</c:v>
                </c:pt>
                <c:pt idx="330">
                  <c:v>1794</c:v>
                </c:pt>
                <c:pt idx="331">
                  <c:v>1772</c:v>
                </c:pt>
                <c:pt idx="332">
                  <c:v>1781</c:v>
                </c:pt>
                <c:pt idx="333">
                  <c:v>1929</c:v>
                </c:pt>
                <c:pt idx="334">
                  <c:v>1748</c:v>
                </c:pt>
                <c:pt idx="335">
                  <c:v>2830</c:v>
                </c:pt>
                <c:pt idx="336">
                  <c:v>1996</c:v>
                </c:pt>
                <c:pt idx="337">
                  <c:v>1861</c:v>
                </c:pt>
                <c:pt idx="338">
                  <c:v>1813</c:v>
                </c:pt>
                <c:pt idx="339">
                  <c:v>1866</c:v>
                </c:pt>
                <c:pt idx="340">
                  <c:v>1871</c:v>
                </c:pt>
                <c:pt idx="341">
                  <c:v>1950</c:v>
                </c:pt>
                <c:pt idx="342">
                  <c:v>1847</c:v>
                </c:pt>
                <c:pt idx="343">
                  <c:v>1894</c:v>
                </c:pt>
                <c:pt idx="344">
                  <c:v>1843</c:v>
                </c:pt>
                <c:pt idx="345">
                  <c:v>1985</c:v>
                </c:pt>
                <c:pt idx="346">
                  <c:v>1995</c:v>
                </c:pt>
                <c:pt idx="347">
                  <c:v>2971</c:v>
                </c:pt>
                <c:pt idx="348">
                  <c:v>2097</c:v>
                </c:pt>
                <c:pt idx="349">
                  <c:v>2036</c:v>
                </c:pt>
                <c:pt idx="350">
                  <c:v>2011</c:v>
                </c:pt>
                <c:pt idx="351">
                  <c:v>2082</c:v>
                </c:pt>
                <c:pt idx="352">
                  <c:v>1973</c:v>
                </c:pt>
                <c:pt idx="353">
                  <c:v>2060</c:v>
                </c:pt>
                <c:pt idx="354">
                  <c:v>2034</c:v>
                </c:pt>
                <c:pt idx="355">
                  <c:v>2211</c:v>
                </c:pt>
                <c:pt idx="356">
                  <c:v>2292</c:v>
                </c:pt>
                <c:pt idx="357">
                  <c:v>2561</c:v>
                </c:pt>
                <c:pt idx="358">
                  <c:v>2962</c:v>
                </c:pt>
                <c:pt idx="359">
                  <c:v>3370</c:v>
                </c:pt>
                <c:pt idx="360">
                  <c:v>5300</c:v>
                </c:pt>
                <c:pt idx="361">
                  <c:v>5087</c:v>
                </c:pt>
                <c:pt idx="362">
                  <c:v>5329</c:v>
                </c:pt>
                <c:pt idx="363">
                  <c:v>5723</c:v>
                </c:pt>
                <c:pt idx="364">
                  <c:v>5889</c:v>
                </c:pt>
                <c:pt idx="365">
                  <c:v>5983</c:v>
                </c:pt>
                <c:pt idx="366">
                  <c:v>6355</c:v>
                </c:pt>
                <c:pt idx="367">
                  <c:v>6644</c:v>
                </c:pt>
                <c:pt idx="368">
                  <c:v>7194</c:v>
                </c:pt>
                <c:pt idx="369">
                  <c:v>8020</c:v>
                </c:pt>
                <c:pt idx="370">
                  <c:v>5889</c:v>
                </c:pt>
                <c:pt idx="371">
                  <c:v>6479</c:v>
                </c:pt>
                <c:pt idx="372">
                  <c:v>5896</c:v>
                </c:pt>
                <c:pt idx="373">
                  <c:v>5394</c:v>
                </c:pt>
                <c:pt idx="374">
                  <c:v>5218</c:v>
                </c:pt>
                <c:pt idx="375">
                  <c:v>5528</c:v>
                </c:pt>
                <c:pt idx="376">
                  <c:v>5366</c:v>
                </c:pt>
                <c:pt idx="377">
                  <c:v>5992</c:v>
                </c:pt>
                <c:pt idx="378">
                  <c:v>5673</c:v>
                </c:pt>
                <c:pt idx="379">
                  <c:v>5519</c:v>
                </c:pt>
                <c:pt idx="380">
                  <c:v>6006</c:v>
                </c:pt>
                <c:pt idx="381">
                  <c:v>6275</c:v>
                </c:pt>
                <c:pt idx="382">
                  <c:v>6541</c:v>
                </c:pt>
                <c:pt idx="383">
                  <c:v>7771</c:v>
                </c:pt>
                <c:pt idx="384">
                  <c:v>6447</c:v>
                </c:pt>
                <c:pt idx="385">
                  <c:v>6497</c:v>
                </c:pt>
                <c:pt idx="386">
                  <c:v>6240</c:v>
                </c:pt>
                <c:pt idx="387">
                  <c:v>6045</c:v>
                </c:pt>
                <c:pt idx="388">
                  <c:v>5946</c:v>
                </c:pt>
                <c:pt idx="389">
                  <c:v>6316</c:v>
                </c:pt>
                <c:pt idx="390">
                  <c:v>6149</c:v>
                </c:pt>
                <c:pt idx="391">
                  <c:v>5986</c:v>
                </c:pt>
                <c:pt idx="392">
                  <c:v>5916</c:v>
                </c:pt>
                <c:pt idx="393">
                  <c:v>6120</c:v>
                </c:pt>
                <c:pt idx="394">
                  <c:v>5990</c:v>
                </c:pt>
                <c:pt idx="395">
                  <c:v>6498</c:v>
                </c:pt>
                <c:pt idx="396">
                  <c:v>6221</c:v>
                </c:pt>
                <c:pt idx="397">
                  <c:v>6115</c:v>
                </c:pt>
                <c:pt idx="398">
                  <c:v>6138</c:v>
                </c:pt>
                <c:pt idx="399">
                  <c:v>6263</c:v>
                </c:pt>
                <c:pt idx="400">
                  <c:v>6171</c:v>
                </c:pt>
                <c:pt idx="401">
                  <c:v>6175</c:v>
                </c:pt>
                <c:pt idx="402">
                  <c:v>6164</c:v>
                </c:pt>
                <c:pt idx="403">
                  <c:v>6027</c:v>
                </c:pt>
                <c:pt idx="404">
                  <c:v>6212</c:v>
                </c:pt>
                <c:pt idx="405">
                  <c:v>6124</c:v>
                </c:pt>
                <c:pt idx="406">
                  <c:v>6042</c:v>
                </c:pt>
                <c:pt idx="407">
                  <c:v>6214</c:v>
                </c:pt>
                <c:pt idx="408">
                  <c:v>5992</c:v>
                </c:pt>
                <c:pt idx="409">
                  <c:v>5957</c:v>
                </c:pt>
                <c:pt idx="410">
                  <c:v>6160</c:v>
                </c:pt>
                <c:pt idx="411">
                  <c:v>6100</c:v>
                </c:pt>
                <c:pt idx="412">
                  <c:v>6251</c:v>
                </c:pt>
                <c:pt idx="413">
                  <c:v>6130</c:v>
                </c:pt>
                <c:pt idx="414">
                  <c:v>6169</c:v>
                </c:pt>
                <c:pt idx="415">
                  <c:v>6253</c:v>
                </c:pt>
                <c:pt idx="416">
                  <c:v>6026</c:v>
                </c:pt>
                <c:pt idx="417">
                  <c:v>5927</c:v>
                </c:pt>
                <c:pt idx="418">
                  <c:v>6104</c:v>
                </c:pt>
                <c:pt idx="419">
                  <c:v>6244</c:v>
                </c:pt>
                <c:pt idx="420">
                  <c:v>6104</c:v>
                </c:pt>
                <c:pt idx="421">
                  <c:v>5980</c:v>
                </c:pt>
                <c:pt idx="422">
                  <c:v>6034</c:v>
                </c:pt>
                <c:pt idx="423">
                  <c:v>6055</c:v>
                </c:pt>
                <c:pt idx="424">
                  <c:v>6120</c:v>
                </c:pt>
                <c:pt idx="425">
                  <c:v>6124</c:v>
                </c:pt>
                <c:pt idx="426">
                  <c:v>6009</c:v>
                </c:pt>
                <c:pt idx="427">
                  <c:v>5900</c:v>
                </c:pt>
                <c:pt idx="428">
                  <c:v>5871</c:v>
                </c:pt>
                <c:pt idx="429">
                  <c:v>6029</c:v>
                </c:pt>
                <c:pt idx="430">
                  <c:v>6116</c:v>
                </c:pt>
                <c:pt idx="431">
                  <c:v>6156</c:v>
                </c:pt>
                <c:pt idx="432">
                  <c:v>5973</c:v>
                </c:pt>
                <c:pt idx="433">
                  <c:v>5936</c:v>
                </c:pt>
                <c:pt idx="434">
                  <c:v>6054</c:v>
                </c:pt>
                <c:pt idx="435">
                  <c:v>6126</c:v>
                </c:pt>
                <c:pt idx="436">
                  <c:v>5723</c:v>
                </c:pt>
                <c:pt idx="437">
                  <c:v>6106</c:v>
                </c:pt>
                <c:pt idx="438">
                  <c:v>6024</c:v>
                </c:pt>
                <c:pt idx="439">
                  <c:v>5865</c:v>
                </c:pt>
                <c:pt idx="440">
                  <c:v>5965</c:v>
                </c:pt>
                <c:pt idx="441">
                  <c:v>5945</c:v>
                </c:pt>
                <c:pt idx="442">
                  <c:v>6137</c:v>
                </c:pt>
                <c:pt idx="443">
                  <c:v>6427</c:v>
                </c:pt>
                <c:pt idx="444">
                  <c:v>6068</c:v>
                </c:pt>
                <c:pt idx="445">
                  <c:v>5978</c:v>
                </c:pt>
                <c:pt idx="446">
                  <c:v>6136</c:v>
                </c:pt>
                <c:pt idx="447">
                  <c:v>5919</c:v>
                </c:pt>
                <c:pt idx="448">
                  <c:v>5966</c:v>
                </c:pt>
                <c:pt idx="449">
                  <c:v>6151</c:v>
                </c:pt>
                <c:pt idx="450">
                  <c:v>5747</c:v>
                </c:pt>
                <c:pt idx="451">
                  <c:v>6002</c:v>
                </c:pt>
                <c:pt idx="452">
                  <c:v>5832</c:v>
                </c:pt>
                <c:pt idx="453">
                  <c:v>6036</c:v>
                </c:pt>
                <c:pt idx="454">
                  <c:v>6093</c:v>
                </c:pt>
                <c:pt idx="455">
                  <c:v>6670</c:v>
                </c:pt>
                <c:pt idx="456">
                  <c:v>5873</c:v>
                </c:pt>
                <c:pt idx="457">
                  <c:v>6127</c:v>
                </c:pt>
                <c:pt idx="458">
                  <c:v>6165</c:v>
                </c:pt>
                <c:pt idx="459">
                  <c:v>5903</c:v>
                </c:pt>
                <c:pt idx="460">
                  <c:v>6148</c:v>
                </c:pt>
                <c:pt idx="461">
                  <c:v>6215</c:v>
                </c:pt>
                <c:pt idx="462">
                  <c:v>6233</c:v>
                </c:pt>
                <c:pt idx="463">
                  <c:v>6019</c:v>
                </c:pt>
                <c:pt idx="464">
                  <c:v>6083</c:v>
                </c:pt>
                <c:pt idx="465">
                  <c:v>6393</c:v>
                </c:pt>
                <c:pt idx="466">
                  <c:v>6283</c:v>
                </c:pt>
                <c:pt idx="467">
                  <c:v>6550</c:v>
                </c:pt>
                <c:pt idx="468">
                  <c:v>6080</c:v>
                </c:pt>
                <c:pt idx="469">
                  <c:v>6074</c:v>
                </c:pt>
                <c:pt idx="470">
                  <c:v>5967</c:v>
                </c:pt>
                <c:pt idx="471">
                  <c:v>5874</c:v>
                </c:pt>
                <c:pt idx="472">
                  <c:v>6158</c:v>
                </c:pt>
                <c:pt idx="473">
                  <c:v>6266</c:v>
                </c:pt>
                <c:pt idx="474">
                  <c:v>6192</c:v>
                </c:pt>
                <c:pt idx="475">
                  <c:v>6078</c:v>
                </c:pt>
                <c:pt idx="476">
                  <c:v>5926</c:v>
                </c:pt>
                <c:pt idx="477">
                  <c:v>5971</c:v>
                </c:pt>
                <c:pt idx="478">
                  <c:v>6142</c:v>
                </c:pt>
                <c:pt idx="479">
                  <c:v>6673</c:v>
                </c:pt>
                <c:pt idx="480">
                  <c:v>6357</c:v>
                </c:pt>
                <c:pt idx="481">
                  <c:v>6070</c:v>
                </c:pt>
                <c:pt idx="482">
                  <c:v>5975</c:v>
                </c:pt>
                <c:pt idx="483">
                  <c:v>6076</c:v>
                </c:pt>
                <c:pt idx="484">
                  <c:v>6095</c:v>
                </c:pt>
                <c:pt idx="485">
                  <c:v>6180</c:v>
                </c:pt>
                <c:pt idx="486">
                  <c:v>5836</c:v>
                </c:pt>
                <c:pt idx="487">
                  <c:v>5879</c:v>
                </c:pt>
                <c:pt idx="488">
                  <c:v>5893</c:v>
                </c:pt>
                <c:pt idx="489">
                  <c:v>5856</c:v>
                </c:pt>
                <c:pt idx="490">
                  <c:v>5772</c:v>
                </c:pt>
                <c:pt idx="491">
                  <c:v>6203</c:v>
                </c:pt>
                <c:pt idx="492">
                  <c:v>5671</c:v>
                </c:pt>
                <c:pt idx="493">
                  <c:v>5795</c:v>
                </c:pt>
                <c:pt idx="494">
                  <c:v>5488</c:v>
                </c:pt>
                <c:pt idx="495">
                  <c:v>5534</c:v>
                </c:pt>
                <c:pt idx="496">
                  <c:v>5630</c:v>
                </c:pt>
                <c:pt idx="497">
                  <c:v>5654</c:v>
                </c:pt>
                <c:pt idx="498">
                  <c:v>5611</c:v>
                </c:pt>
                <c:pt idx="499">
                  <c:v>5381</c:v>
                </c:pt>
                <c:pt idx="500">
                  <c:v>5371</c:v>
                </c:pt>
                <c:pt idx="501">
                  <c:v>5353</c:v>
                </c:pt>
                <c:pt idx="502">
                  <c:v>5155</c:v>
                </c:pt>
                <c:pt idx="503">
                  <c:v>5477</c:v>
                </c:pt>
                <c:pt idx="504">
                  <c:v>5113</c:v>
                </c:pt>
                <c:pt idx="505">
                  <c:v>5193</c:v>
                </c:pt>
                <c:pt idx="506">
                  <c:v>5382</c:v>
                </c:pt>
                <c:pt idx="507">
                  <c:v>5358</c:v>
                </c:pt>
                <c:pt idx="508">
                  <c:v>5437</c:v>
                </c:pt>
                <c:pt idx="509">
                  <c:v>5405</c:v>
                </c:pt>
                <c:pt idx="510">
                  <c:v>5353</c:v>
                </c:pt>
                <c:pt idx="511">
                  <c:v>5120</c:v>
                </c:pt>
                <c:pt idx="512">
                  <c:v>5275</c:v>
                </c:pt>
                <c:pt idx="513">
                  <c:v>5403</c:v>
                </c:pt>
                <c:pt idx="514">
                  <c:v>5453</c:v>
                </c:pt>
                <c:pt idx="515">
                  <c:v>5494</c:v>
                </c:pt>
                <c:pt idx="516">
                  <c:v>5354</c:v>
                </c:pt>
                <c:pt idx="517">
                  <c:v>5101</c:v>
                </c:pt>
                <c:pt idx="518">
                  <c:v>5012</c:v>
                </c:pt>
                <c:pt idx="519">
                  <c:v>5224</c:v>
                </c:pt>
                <c:pt idx="520">
                  <c:v>5207</c:v>
                </c:pt>
                <c:pt idx="521">
                  <c:v>5453</c:v>
                </c:pt>
                <c:pt idx="522">
                  <c:v>5227</c:v>
                </c:pt>
                <c:pt idx="523">
                  <c:v>5272</c:v>
                </c:pt>
                <c:pt idx="524">
                  <c:v>5397</c:v>
                </c:pt>
                <c:pt idx="525">
                  <c:v>5721</c:v>
                </c:pt>
                <c:pt idx="526">
                  <c:v>5462</c:v>
                </c:pt>
                <c:pt idx="527">
                  <c:v>5452</c:v>
                </c:pt>
                <c:pt idx="528">
                  <c:v>5352</c:v>
                </c:pt>
                <c:pt idx="529">
                  <c:v>5173</c:v>
                </c:pt>
                <c:pt idx="530">
                  <c:v>5220</c:v>
                </c:pt>
                <c:pt idx="531">
                  <c:v>5460</c:v>
                </c:pt>
                <c:pt idx="532">
                  <c:v>5417</c:v>
                </c:pt>
                <c:pt idx="533">
                  <c:v>5601</c:v>
                </c:pt>
                <c:pt idx="534">
                  <c:v>5688</c:v>
                </c:pt>
                <c:pt idx="535">
                  <c:v>5314</c:v>
                </c:pt>
                <c:pt idx="536">
                  <c:v>5264</c:v>
                </c:pt>
                <c:pt idx="537">
                  <c:v>5318</c:v>
                </c:pt>
                <c:pt idx="538">
                  <c:v>5231</c:v>
                </c:pt>
                <c:pt idx="539">
                  <c:v>5541</c:v>
                </c:pt>
                <c:pt idx="540">
                  <c:v>5288</c:v>
                </c:pt>
                <c:pt idx="541">
                  <c:v>5195</c:v>
                </c:pt>
                <c:pt idx="542">
                  <c:v>5234</c:v>
                </c:pt>
                <c:pt idx="543">
                  <c:v>4990</c:v>
                </c:pt>
                <c:pt idx="544">
                  <c:v>5076</c:v>
                </c:pt>
                <c:pt idx="545">
                  <c:v>5214</c:v>
                </c:pt>
                <c:pt idx="546">
                  <c:v>4992</c:v>
                </c:pt>
                <c:pt idx="547">
                  <c:v>5057</c:v>
                </c:pt>
                <c:pt idx="548">
                  <c:v>5050</c:v>
                </c:pt>
                <c:pt idx="549">
                  <c:v>4902</c:v>
                </c:pt>
                <c:pt idx="550">
                  <c:v>4884</c:v>
                </c:pt>
                <c:pt idx="551">
                  <c:v>4912</c:v>
                </c:pt>
                <c:pt idx="552">
                  <c:v>4757</c:v>
                </c:pt>
                <c:pt idx="553">
                  <c:v>4594</c:v>
                </c:pt>
                <c:pt idx="554">
                  <c:v>4403</c:v>
                </c:pt>
                <c:pt idx="555">
                  <c:v>4373</c:v>
                </c:pt>
                <c:pt idx="556">
                  <c:v>4191</c:v>
                </c:pt>
                <c:pt idx="557">
                  <c:v>4133</c:v>
                </c:pt>
                <c:pt idx="558">
                  <c:v>3918</c:v>
                </c:pt>
                <c:pt idx="559">
                  <c:v>4108</c:v>
                </c:pt>
                <c:pt idx="560">
                  <c:v>3801</c:v>
                </c:pt>
                <c:pt idx="561">
                  <c:v>3774</c:v>
                </c:pt>
                <c:pt idx="562">
                  <c:v>3712</c:v>
                </c:pt>
                <c:pt idx="563">
                  <c:v>4148</c:v>
                </c:pt>
                <c:pt idx="564">
                  <c:v>3852</c:v>
                </c:pt>
                <c:pt idx="565">
                  <c:v>3592</c:v>
                </c:pt>
                <c:pt idx="566">
                  <c:v>3506</c:v>
                </c:pt>
                <c:pt idx="567">
                  <c:v>3749</c:v>
                </c:pt>
                <c:pt idx="568">
                  <c:v>3562</c:v>
                </c:pt>
                <c:pt idx="569">
                  <c:v>3357</c:v>
                </c:pt>
                <c:pt idx="570">
                  <c:v>3184</c:v>
                </c:pt>
                <c:pt idx="571">
                  <c:v>3198</c:v>
                </c:pt>
                <c:pt idx="572">
                  <c:v>3019</c:v>
                </c:pt>
                <c:pt idx="573">
                  <c:v>3142</c:v>
                </c:pt>
                <c:pt idx="574">
                  <c:v>3133</c:v>
                </c:pt>
                <c:pt idx="575">
                  <c:v>3283</c:v>
                </c:pt>
                <c:pt idx="576">
                  <c:v>3032</c:v>
                </c:pt>
                <c:pt idx="577">
                  <c:v>2919</c:v>
                </c:pt>
                <c:pt idx="578">
                  <c:v>2888</c:v>
                </c:pt>
                <c:pt idx="579">
                  <c:v>2671</c:v>
                </c:pt>
                <c:pt idx="580">
                  <c:v>2745</c:v>
                </c:pt>
                <c:pt idx="581">
                  <c:v>2847</c:v>
                </c:pt>
                <c:pt idx="582">
                  <c:v>2648</c:v>
                </c:pt>
                <c:pt idx="583">
                  <c:v>2592</c:v>
                </c:pt>
                <c:pt idx="584">
                  <c:v>2688</c:v>
                </c:pt>
                <c:pt idx="585">
                  <c:v>2604</c:v>
                </c:pt>
                <c:pt idx="586">
                  <c:v>2528</c:v>
                </c:pt>
                <c:pt idx="587">
                  <c:v>3230</c:v>
                </c:pt>
                <c:pt idx="588">
                  <c:v>2732</c:v>
                </c:pt>
                <c:pt idx="589">
                  <c:v>2474</c:v>
                </c:pt>
                <c:pt idx="590">
                  <c:v>2633</c:v>
                </c:pt>
                <c:pt idx="591">
                  <c:v>2552</c:v>
                </c:pt>
                <c:pt idx="592">
                  <c:v>2369</c:v>
                </c:pt>
                <c:pt idx="593">
                  <c:v>2541</c:v>
                </c:pt>
                <c:pt idx="594">
                  <c:v>2409</c:v>
                </c:pt>
                <c:pt idx="595">
                  <c:v>2389</c:v>
                </c:pt>
                <c:pt idx="596">
                  <c:v>2335</c:v>
                </c:pt>
                <c:pt idx="597">
                  <c:v>2397</c:v>
                </c:pt>
                <c:pt idx="598">
                  <c:v>2366</c:v>
                </c:pt>
                <c:pt idx="599">
                  <c:v>3317</c:v>
                </c:pt>
                <c:pt idx="600">
                  <c:v>2576</c:v>
                </c:pt>
                <c:pt idx="601">
                  <c:v>2212</c:v>
                </c:pt>
                <c:pt idx="602">
                  <c:v>2412</c:v>
                </c:pt>
                <c:pt idx="603">
                  <c:v>2200</c:v>
                </c:pt>
                <c:pt idx="604">
                  <c:v>2196</c:v>
                </c:pt>
                <c:pt idx="605">
                  <c:v>2309</c:v>
                </c:pt>
                <c:pt idx="606">
                  <c:v>2317</c:v>
                </c:pt>
                <c:pt idx="607">
                  <c:v>2141</c:v>
                </c:pt>
                <c:pt idx="608">
                  <c:v>2732</c:v>
                </c:pt>
                <c:pt idx="609">
                  <c:v>2889</c:v>
                </c:pt>
                <c:pt idx="610">
                  <c:v>2905</c:v>
                </c:pt>
                <c:pt idx="611">
                  <c:v>3589</c:v>
                </c:pt>
                <c:pt idx="612">
                  <c:v>2835</c:v>
                </c:pt>
                <c:pt idx="613">
                  <c:v>2994</c:v>
                </c:pt>
                <c:pt idx="614">
                  <c:v>2905</c:v>
                </c:pt>
                <c:pt idx="615">
                  <c:v>2926</c:v>
                </c:pt>
                <c:pt idx="616">
                  <c:v>2875</c:v>
                </c:pt>
                <c:pt idx="617">
                  <c:v>2866</c:v>
                </c:pt>
                <c:pt idx="618">
                  <c:v>2890</c:v>
                </c:pt>
                <c:pt idx="619">
                  <c:v>2768</c:v>
                </c:pt>
                <c:pt idx="620">
                  <c:v>2772</c:v>
                </c:pt>
                <c:pt idx="621">
                  <c:v>3104</c:v>
                </c:pt>
                <c:pt idx="622">
                  <c:v>2813</c:v>
                </c:pt>
                <c:pt idx="623">
                  <c:v>4062</c:v>
                </c:pt>
                <c:pt idx="624">
                  <c:v>2943</c:v>
                </c:pt>
                <c:pt idx="625">
                  <c:v>2992</c:v>
                </c:pt>
                <c:pt idx="626">
                  <c:v>3085</c:v>
                </c:pt>
                <c:pt idx="627">
                  <c:v>3035</c:v>
                </c:pt>
                <c:pt idx="628">
                  <c:v>2849</c:v>
                </c:pt>
                <c:pt idx="629">
                  <c:v>2971</c:v>
                </c:pt>
                <c:pt idx="630">
                  <c:v>2978</c:v>
                </c:pt>
                <c:pt idx="631">
                  <c:v>2719</c:v>
                </c:pt>
                <c:pt idx="632">
                  <c:v>2972</c:v>
                </c:pt>
                <c:pt idx="633">
                  <c:v>2963</c:v>
                </c:pt>
                <c:pt idx="634">
                  <c:v>2915</c:v>
                </c:pt>
                <c:pt idx="635">
                  <c:v>4107</c:v>
                </c:pt>
                <c:pt idx="636">
                  <c:v>3116</c:v>
                </c:pt>
                <c:pt idx="637">
                  <c:v>2977</c:v>
                </c:pt>
                <c:pt idx="638">
                  <c:v>3065</c:v>
                </c:pt>
                <c:pt idx="639">
                  <c:v>3118</c:v>
                </c:pt>
                <c:pt idx="640">
                  <c:v>3105</c:v>
                </c:pt>
                <c:pt idx="641">
                  <c:v>3263</c:v>
                </c:pt>
                <c:pt idx="642">
                  <c:v>3040</c:v>
                </c:pt>
                <c:pt idx="643">
                  <c:v>3142</c:v>
                </c:pt>
                <c:pt idx="644">
                  <c:v>3524</c:v>
                </c:pt>
                <c:pt idx="645">
                  <c:v>3478</c:v>
                </c:pt>
                <c:pt idx="646">
                  <c:v>3902</c:v>
                </c:pt>
                <c:pt idx="647">
                  <c:v>4149</c:v>
                </c:pt>
                <c:pt idx="648">
                  <c:v>3968</c:v>
                </c:pt>
                <c:pt idx="649">
                  <c:v>3849</c:v>
                </c:pt>
                <c:pt idx="650">
                  <c:v>4136</c:v>
                </c:pt>
                <c:pt idx="651">
                  <c:v>4143</c:v>
                </c:pt>
                <c:pt idx="652">
                  <c:v>4526</c:v>
                </c:pt>
                <c:pt idx="653">
                  <c:v>4452</c:v>
                </c:pt>
                <c:pt idx="654">
                  <c:v>4697</c:v>
                </c:pt>
                <c:pt idx="655">
                  <c:v>4818</c:v>
                </c:pt>
                <c:pt idx="656">
                  <c:v>5115</c:v>
                </c:pt>
                <c:pt idx="657">
                  <c:v>5674</c:v>
                </c:pt>
                <c:pt idx="658">
                  <c:v>6239</c:v>
                </c:pt>
                <c:pt idx="659">
                  <c:v>6899</c:v>
                </c:pt>
                <c:pt idx="660">
                  <c:v>6312</c:v>
                </c:pt>
                <c:pt idx="661">
                  <c:v>6021</c:v>
                </c:pt>
                <c:pt idx="662">
                  <c:v>6233</c:v>
                </c:pt>
                <c:pt idx="663">
                  <c:v>6347</c:v>
                </c:pt>
                <c:pt idx="664">
                  <c:v>6523</c:v>
                </c:pt>
                <c:pt idx="665">
                  <c:v>6646</c:v>
                </c:pt>
                <c:pt idx="666">
                  <c:v>6560</c:v>
                </c:pt>
                <c:pt idx="667">
                  <c:v>6415</c:v>
                </c:pt>
                <c:pt idx="668">
                  <c:v>6869</c:v>
                </c:pt>
                <c:pt idx="669">
                  <c:v>7466</c:v>
                </c:pt>
                <c:pt idx="670">
                  <c:v>7735</c:v>
                </c:pt>
                <c:pt idx="671">
                  <c:v>8421</c:v>
                </c:pt>
                <c:pt idx="672">
                  <c:v>7427</c:v>
                </c:pt>
                <c:pt idx="673">
                  <c:v>7322</c:v>
                </c:pt>
                <c:pt idx="674">
                  <c:v>7318</c:v>
                </c:pt>
                <c:pt idx="675">
                  <c:v>7055</c:v>
                </c:pt>
                <c:pt idx="676">
                  <c:v>7249</c:v>
                </c:pt>
                <c:pt idx="677">
                  <c:v>7240</c:v>
                </c:pt>
                <c:pt idx="678">
                  <c:v>7025</c:v>
                </c:pt>
                <c:pt idx="679">
                  <c:v>7293</c:v>
                </c:pt>
                <c:pt idx="680">
                  <c:v>7024</c:v>
                </c:pt>
                <c:pt idx="681">
                  <c:v>7227</c:v>
                </c:pt>
                <c:pt idx="682">
                  <c:v>7060</c:v>
                </c:pt>
                <c:pt idx="683">
                  <c:v>7464</c:v>
                </c:pt>
                <c:pt idx="684">
                  <c:v>7380</c:v>
                </c:pt>
                <c:pt idx="685">
                  <c:v>6809</c:v>
                </c:pt>
                <c:pt idx="686">
                  <c:v>6843</c:v>
                </c:pt>
                <c:pt idx="687">
                  <c:v>6997</c:v>
                </c:pt>
                <c:pt idx="688">
                  <c:v>6734</c:v>
                </c:pt>
                <c:pt idx="689">
                  <c:v>6880</c:v>
                </c:pt>
                <c:pt idx="690">
                  <c:v>6907</c:v>
                </c:pt>
                <c:pt idx="691">
                  <c:v>6893</c:v>
                </c:pt>
                <c:pt idx="692">
                  <c:v>6799</c:v>
                </c:pt>
                <c:pt idx="693">
                  <c:v>7008</c:v>
                </c:pt>
                <c:pt idx="694">
                  <c:v>6937</c:v>
                </c:pt>
                <c:pt idx="695">
                  <c:v>7112</c:v>
                </c:pt>
                <c:pt idx="696">
                  <c:v>6957</c:v>
                </c:pt>
                <c:pt idx="697">
                  <c:v>7016</c:v>
                </c:pt>
                <c:pt idx="698">
                  <c:v>7015</c:v>
                </c:pt>
                <c:pt idx="699">
                  <c:v>7013</c:v>
                </c:pt>
                <c:pt idx="700">
                  <c:v>7018</c:v>
                </c:pt>
                <c:pt idx="701">
                  <c:v>6986</c:v>
                </c:pt>
                <c:pt idx="702">
                  <c:v>6837</c:v>
                </c:pt>
                <c:pt idx="703">
                  <c:v>6852</c:v>
                </c:pt>
                <c:pt idx="704">
                  <c:v>6915</c:v>
                </c:pt>
                <c:pt idx="705">
                  <c:v>7059</c:v>
                </c:pt>
                <c:pt idx="706">
                  <c:v>7258</c:v>
                </c:pt>
                <c:pt idx="707">
                  <c:v>7303</c:v>
                </c:pt>
                <c:pt idx="708">
                  <c:v>7366</c:v>
                </c:pt>
                <c:pt idx="709">
                  <c:v>7080</c:v>
                </c:pt>
                <c:pt idx="710">
                  <c:v>7078</c:v>
                </c:pt>
                <c:pt idx="711">
                  <c:v>6815</c:v>
                </c:pt>
                <c:pt idx="712">
                  <c:v>6850</c:v>
                </c:pt>
                <c:pt idx="713">
                  <c:v>6929</c:v>
                </c:pt>
                <c:pt idx="714">
                  <c:v>6797</c:v>
                </c:pt>
                <c:pt idx="715">
                  <c:v>6864</c:v>
                </c:pt>
                <c:pt idx="716">
                  <c:v>7062</c:v>
                </c:pt>
                <c:pt idx="717">
                  <c:v>6910</c:v>
                </c:pt>
                <c:pt idx="718">
                  <c:v>7011</c:v>
                </c:pt>
                <c:pt idx="719">
                  <c:v>7336</c:v>
                </c:pt>
                <c:pt idx="720">
                  <c:v>6993</c:v>
                </c:pt>
                <c:pt idx="721">
                  <c:v>6870</c:v>
                </c:pt>
                <c:pt idx="722">
                  <c:v>6821</c:v>
                </c:pt>
                <c:pt idx="723">
                  <c:v>6812</c:v>
                </c:pt>
                <c:pt idx="724">
                  <c:v>6719</c:v>
                </c:pt>
                <c:pt idx="725">
                  <c:v>7090</c:v>
                </c:pt>
                <c:pt idx="726">
                  <c:v>6801</c:v>
                </c:pt>
                <c:pt idx="727">
                  <c:v>6794</c:v>
                </c:pt>
                <c:pt idx="728">
                  <c:v>6698</c:v>
                </c:pt>
                <c:pt idx="729">
                  <c:v>6617</c:v>
                </c:pt>
                <c:pt idx="730">
                  <c:v>6724</c:v>
                </c:pt>
                <c:pt idx="731">
                  <c:v>7272</c:v>
                </c:pt>
                <c:pt idx="732">
                  <c:v>6960</c:v>
                </c:pt>
                <c:pt idx="733">
                  <c:v>6847</c:v>
                </c:pt>
                <c:pt idx="734">
                  <c:v>6737</c:v>
                </c:pt>
                <c:pt idx="735">
                  <c:v>7169</c:v>
                </c:pt>
                <c:pt idx="736">
                  <c:v>8027</c:v>
                </c:pt>
                <c:pt idx="737">
                  <c:v>8428</c:v>
                </c:pt>
                <c:pt idx="738">
                  <c:v>8075</c:v>
                </c:pt>
                <c:pt idx="739">
                  <c:v>7962</c:v>
                </c:pt>
                <c:pt idx="740">
                  <c:v>8222</c:v>
                </c:pt>
                <c:pt idx="741">
                  <c:v>7988</c:v>
                </c:pt>
                <c:pt idx="742">
                  <c:v>8322</c:v>
                </c:pt>
                <c:pt idx="743">
                  <c:v>9190</c:v>
                </c:pt>
                <c:pt idx="744">
                  <c:v>8473</c:v>
                </c:pt>
                <c:pt idx="745">
                  <c:v>8263</c:v>
                </c:pt>
                <c:pt idx="746">
                  <c:v>11177</c:v>
                </c:pt>
                <c:pt idx="747">
                  <c:v>8532</c:v>
                </c:pt>
                <c:pt idx="748">
                  <c:v>2724</c:v>
                </c:pt>
                <c:pt idx="749">
                  <c:v>2965</c:v>
                </c:pt>
                <c:pt idx="750">
                  <c:v>2952</c:v>
                </c:pt>
                <c:pt idx="751">
                  <c:v>2807</c:v>
                </c:pt>
                <c:pt idx="752">
                  <c:v>2823</c:v>
                </c:pt>
                <c:pt idx="753">
                  <c:v>2810</c:v>
                </c:pt>
                <c:pt idx="754">
                  <c:v>2902</c:v>
                </c:pt>
                <c:pt idx="755">
                  <c:v>2975</c:v>
                </c:pt>
                <c:pt idx="756">
                  <c:v>2825</c:v>
                </c:pt>
                <c:pt idx="757">
                  <c:v>2866</c:v>
                </c:pt>
                <c:pt idx="758">
                  <c:v>2929</c:v>
                </c:pt>
                <c:pt idx="759">
                  <c:v>2699</c:v>
                </c:pt>
                <c:pt idx="760">
                  <c:v>2837</c:v>
                </c:pt>
                <c:pt idx="761">
                  <c:v>3167</c:v>
                </c:pt>
                <c:pt idx="762">
                  <c:v>2858</c:v>
                </c:pt>
                <c:pt idx="763">
                  <c:v>3132</c:v>
                </c:pt>
                <c:pt idx="764">
                  <c:v>3122</c:v>
                </c:pt>
                <c:pt idx="765">
                  <c:v>3402</c:v>
                </c:pt>
                <c:pt idx="766">
                  <c:v>3392</c:v>
                </c:pt>
                <c:pt idx="767">
                  <c:v>3468</c:v>
                </c:pt>
                <c:pt idx="768">
                  <c:v>3251</c:v>
                </c:pt>
                <c:pt idx="769">
                  <c:v>3150</c:v>
                </c:pt>
                <c:pt idx="770">
                  <c:v>3122</c:v>
                </c:pt>
                <c:pt idx="771">
                  <c:v>2946</c:v>
                </c:pt>
                <c:pt idx="772">
                  <c:v>3237</c:v>
                </c:pt>
                <c:pt idx="773">
                  <c:v>3629</c:v>
                </c:pt>
                <c:pt idx="774">
                  <c:v>8558</c:v>
                </c:pt>
                <c:pt idx="775">
                  <c:v>6188</c:v>
                </c:pt>
                <c:pt idx="776">
                  <c:v>5858</c:v>
                </c:pt>
                <c:pt idx="777">
                  <c:v>6279</c:v>
                </c:pt>
                <c:pt idx="778">
                  <c:v>5874</c:v>
                </c:pt>
                <c:pt idx="779">
                  <c:v>6446</c:v>
                </c:pt>
                <c:pt idx="780">
                  <c:v>6031</c:v>
                </c:pt>
                <c:pt idx="781">
                  <c:v>5589</c:v>
                </c:pt>
                <c:pt idx="782">
                  <c:v>5727</c:v>
                </c:pt>
                <c:pt idx="783">
                  <c:v>5667</c:v>
                </c:pt>
                <c:pt idx="784">
                  <c:v>5437</c:v>
                </c:pt>
                <c:pt idx="785">
                  <c:v>5588</c:v>
                </c:pt>
                <c:pt idx="786">
                  <c:v>5608</c:v>
                </c:pt>
                <c:pt idx="787">
                  <c:v>5396</c:v>
                </c:pt>
                <c:pt idx="788">
                  <c:v>5365</c:v>
                </c:pt>
                <c:pt idx="789">
                  <c:v>5505</c:v>
                </c:pt>
                <c:pt idx="790">
                  <c:v>5001</c:v>
                </c:pt>
                <c:pt idx="791">
                  <c:v>5583</c:v>
                </c:pt>
                <c:pt idx="792">
                  <c:v>5769</c:v>
                </c:pt>
                <c:pt idx="793">
                  <c:v>6496</c:v>
                </c:pt>
                <c:pt idx="794">
                  <c:v>6935</c:v>
                </c:pt>
                <c:pt idx="795">
                  <c:v>7061</c:v>
                </c:pt>
                <c:pt idx="796">
                  <c:v>5789</c:v>
                </c:pt>
                <c:pt idx="797">
                  <c:v>5109</c:v>
                </c:pt>
                <c:pt idx="798">
                  <c:v>5289</c:v>
                </c:pt>
                <c:pt idx="799">
                  <c:v>4553</c:v>
                </c:pt>
                <c:pt idx="800">
                  <c:v>3580</c:v>
                </c:pt>
                <c:pt idx="801">
                  <c:v>3829</c:v>
                </c:pt>
                <c:pt idx="802">
                  <c:v>3894</c:v>
                </c:pt>
                <c:pt idx="803">
                  <c:v>3885</c:v>
                </c:pt>
                <c:pt idx="804">
                  <c:v>3463</c:v>
                </c:pt>
                <c:pt idx="805">
                  <c:v>3177</c:v>
                </c:pt>
                <c:pt idx="806">
                  <c:v>627</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2CEB-F645-906D-FE76D4BCC5BE}"/>
            </c:ext>
          </c:extLst>
        </c:ser>
        <c:ser>
          <c:idx val="2"/>
          <c:order val="2"/>
          <c:tx>
            <c:strRef>
              <c:f>'Known resolvers seen at IMRS'!$D$1</c:f>
              <c:strCache>
                <c:ptCount val="1"/>
                <c:pt idx="0">
                  <c:v>aa01-fr-bfc</c:v>
                </c:pt>
              </c:strCache>
            </c:strRef>
          </c:tx>
          <c:spPr>
            <a:solidFill>
              <a:schemeClr val="accent3"/>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IMRS'!$D$2:$D$2305</c:f>
              <c:numCache>
                <c:formatCode>General</c:formatCode>
                <c:ptCount val="2304"/>
                <c:pt idx="0">
                  <c:v>1466</c:v>
                </c:pt>
                <c:pt idx="1">
                  <c:v>1412</c:v>
                </c:pt>
                <c:pt idx="2">
                  <c:v>1359</c:v>
                </c:pt>
                <c:pt idx="3">
                  <c:v>1323</c:v>
                </c:pt>
                <c:pt idx="4">
                  <c:v>1418</c:v>
                </c:pt>
                <c:pt idx="5">
                  <c:v>1414</c:v>
                </c:pt>
                <c:pt idx="6">
                  <c:v>1425</c:v>
                </c:pt>
                <c:pt idx="7">
                  <c:v>1309</c:v>
                </c:pt>
                <c:pt idx="8">
                  <c:v>1441</c:v>
                </c:pt>
                <c:pt idx="9">
                  <c:v>1425</c:v>
                </c:pt>
                <c:pt idx="10">
                  <c:v>1357</c:v>
                </c:pt>
                <c:pt idx="11">
                  <c:v>1586</c:v>
                </c:pt>
                <c:pt idx="12">
                  <c:v>1369</c:v>
                </c:pt>
                <c:pt idx="13">
                  <c:v>1463</c:v>
                </c:pt>
                <c:pt idx="14">
                  <c:v>1542</c:v>
                </c:pt>
                <c:pt idx="15">
                  <c:v>1381</c:v>
                </c:pt>
                <c:pt idx="16">
                  <c:v>1424</c:v>
                </c:pt>
                <c:pt idx="17">
                  <c:v>1308</c:v>
                </c:pt>
                <c:pt idx="18">
                  <c:v>1361</c:v>
                </c:pt>
                <c:pt idx="19">
                  <c:v>1332</c:v>
                </c:pt>
                <c:pt idx="20">
                  <c:v>1344</c:v>
                </c:pt>
                <c:pt idx="21">
                  <c:v>1338</c:v>
                </c:pt>
                <c:pt idx="22">
                  <c:v>1336</c:v>
                </c:pt>
                <c:pt idx="23">
                  <c:v>1376</c:v>
                </c:pt>
                <c:pt idx="24">
                  <c:v>2580</c:v>
                </c:pt>
                <c:pt idx="25">
                  <c:v>1224</c:v>
                </c:pt>
                <c:pt idx="26">
                  <c:v>1477</c:v>
                </c:pt>
                <c:pt idx="27">
                  <c:v>1207</c:v>
                </c:pt>
                <c:pt idx="28">
                  <c:v>1201</c:v>
                </c:pt>
                <c:pt idx="29">
                  <c:v>1268</c:v>
                </c:pt>
                <c:pt idx="30">
                  <c:v>1205</c:v>
                </c:pt>
                <c:pt idx="31">
                  <c:v>1197</c:v>
                </c:pt>
                <c:pt idx="32">
                  <c:v>1296</c:v>
                </c:pt>
                <c:pt idx="33">
                  <c:v>1212</c:v>
                </c:pt>
                <c:pt idx="34">
                  <c:v>1173</c:v>
                </c:pt>
                <c:pt idx="35">
                  <c:v>1389</c:v>
                </c:pt>
                <c:pt idx="36">
                  <c:v>1235</c:v>
                </c:pt>
                <c:pt idx="37">
                  <c:v>1117</c:v>
                </c:pt>
                <c:pt idx="38">
                  <c:v>1240</c:v>
                </c:pt>
                <c:pt idx="39">
                  <c:v>1113</c:v>
                </c:pt>
                <c:pt idx="40">
                  <c:v>1184</c:v>
                </c:pt>
                <c:pt idx="41">
                  <c:v>1194</c:v>
                </c:pt>
                <c:pt idx="42">
                  <c:v>1235</c:v>
                </c:pt>
                <c:pt idx="43">
                  <c:v>1112</c:v>
                </c:pt>
                <c:pt idx="44">
                  <c:v>1138</c:v>
                </c:pt>
                <c:pt idx="45">
                  <c:v>1167</c:v>
                </c:pt>
                <c:pt idx="46">
                  <c:v>1149</c:v>
                </c:pt>
                <c:pt idx="47">
                  <c:v>1397</c:v>
                </c:pt>
                <c:pt idx="48">
                  <c:v>1140</c:v>
                </c:pt>
                <c:pt idx="49">
                  <c:v>1039</c:v>
                </c:pt>
                <c:pt idx="50">
                  <c:v>1205</c:v>
                </c:pt>
                <c:pt idx="51">
                  <c:v>1057</c:v>
                </c:pt>
                <c:pt idx="52">
                  <c:v>1044</c:v>
                </c:pt>
                <c:pt idx="53">
                  <c:v>1169</c:v>
                </c:pt>
                <c:pt idx="54">
                  <c:v>1214</c:v>
                </c:pt>
                <c:pt idx="55">
                  <c:v>1029</c:v>
                </c:pt>
                <c:pt idx="56">
                  <c:v>1083</c:v>
                </c:pt>
                <c:pt idx="57">
                  <c:v>1062</c:v>
                </c:pt>
                <c:pt idx="58">
                  <c:v>1072</c:v>
                </c:pt>
                <c:pt idx="59">
                  <c:v>1462</c:v>
                </c:pt>
                <c:pt idx="60">
                  <c:v>1056</c:v>
                </c:pt>
                <c:pt idx="61">
                  <c:v>998</c:v>
                </c:pt>
                <c:pt idx="62">
                  <c:v>1238</c:v>
                </c:pt>
                <c:pt idx="63">
                  <c:v>1056</c:v>
                </c:pt>
                <c:pt idx="64">
                  <c:v>1036</c:v>
                </c:pt>
                <c:pt idx="65">
                  <c:v>1056</c:v>
                </c:pt>
                <c:pt idx="66">
                  <c:v>954</c:v>
                </c:pt>
                <c:pt idx="67">
                  <c:v>1058</c:v>
                </c:pt>
                <c:pt idx="68">
                  <c:v>1138</c:v>
                </c:pt>
                <c:pt idx="69">
                  <c:v>1110</c:v>
                </c:pt>
                <c:pt idx="70">
                  <c:v>1092</c:v>
                </c:pt>
                <c:pt idx="71">
                  <c:v>1162</c:v>
                </c:pt>
                <c:pt idx="72">
                  <c:v>1102</c:v>
                </c:pt>
                <c:pt idx="73">
                  <c:v>1107</c:v>
                </c:pt>
                <c:pt idx="74">
                  <c:v>1179</c:v>
                </c:pt>
                <c:pt idx="75">
                  <c:v>1152</c:v>
                </c:pt>
                <c:pt idx="76">
                  <c:v>1118</c:v>
                </c:pt>
                <c:pt idx="77">
                  <c:v>1223</c:v>
                </c:pt>
                <c:pt idx="78">
                  <c:v>1102</c:v>
                </c:pt>
                <c:pt idx="79">
                  <c:v>1184</c:v>
                </c:pt>
                <c:pt idx="80">
                  <c:v>1148</c:v>
                </c:pt>
                <c:pt idx="81">
                  <c:v>1159</c:v>
                </c:pt>
                <c:pt idx="82">
                  <c:v>1252</c:v>
                </c:pt>
                <c:pt idx="83">
                  <c:v>1340</c:v>
                </c:pt>
                <c:pt idx="84">
                  <c:v>1118</c:v>
                </c:pt>
                <c:pt idx="85">
                  <c:v>1153</c:v>
                </c:pt>
                <c:pt idx="86">
                  <c:v>1298</c:v>
                </c:pt>
                <c:pt idx="87">
                  <c:v>1193</c:v>
                </c:pt>
                <c:pt idx="88">
                  <c:v>1264</c:v>
                </c:pt>
                <c:pt idx="89">
                  <c:v>1270</c:v>
                </c:pt>
                <c:pt idx="90">
                  <c:v>1306</c:v>
                </c:pt>
                <c:pt idx="91">
                  <c:v>1204</c:v>
                </c:pt>
                <c:pt idx="92">
                  <c:v>1221</c:v>
                </c:pt>
                <c:pt idx="93">
                  <c:v>1254</c:v>
                </c:pt>
                <c:pt idx="94">
                  <c:v>1278</c:v>
                </c:pt>
                <c:pt idx="95">
                  <c:v>1528</c:v>
                </c:pt>
                <c:pt idx="96">
                  <c:v>1351</c:v>
                </c:pt>
                <c:pt idx="97">
                  <c:v>1251</c:v>
                </c:pt>
                <c:pt idx="98">
                  <c:v>1396</c:v>
                </c:pt>
                <c:pt idx="99">
                  <c:v>1343</c:v>
                </c:pt>
                <c:pt idx="100">
                  <c:v>1347</c:v>
                </c:pt>
                <c:pt idx="101">
                  <c:v>1355</c:v>
                </c:pt>
                <c:pt idx="102">
                  <c:v>1322</c:v>
                </c:pt>
                <c:pt idx="103">
                  <c:v>1366</c:v>
                </c:pt>
                <c:pt idx="104">
                  <c:v>1425</c:v>
                </c:pt>
                <c:pt idx="105">
                  <c:v>1470</c:v>
                </c:pt>
                <c:pt idx="106">
                  <c:v>1392</c:v>
                </c:pt>
                <c:pt idx="107">
                  <c:v>1573</c:v>
                </c:pt>
                <c:pt idx="108">
                  <c:v>2529</c:v>
                </c:pt>
                <c:pt idx="109">
                  <c:v>1384</c:v>
                </c:pt>
                <c:pt idx="110">
                  <c:v>1394</c:v>
                </c:pt>
                <c:pt idx="111">
                  <c:v>1483</c:v>
                </c:pt>
                <c:pt idx="112">
                  <c:v>1334</c:v>
                </c:pt>
                <c:pt idx="113">
                  <c:v>1432</c:v>
                </c:pt>
                <c:pt idx="114">
                  <c:v>1417</c:v>
                </c:pt>
                <c:pt idx="115">
                  <c:v>1369</c:v>
                </c:pt>
                <c:pt idx="116">
                  <c:v>2879</c:v>
                </c:pt>
                <c:pt idx="117">
                  <c:v>1545</c:v>
                </c:pt>
                <c:pt idx="118">
                  <c:v>1417</c:v>
                </c:pt>
                <c:pt idx="119">
                  <c:v>1441</c:v>
                </c:pt>
                <c:pt idx="120">
                  <c:v>1316</c:v>
                </c:pt>
                <c:pt idx="121">
                  <c:v>2792</c:v>
                </c:pt>
                <c:pt idx="122">
                  <c:v>1489</c:v>
                </c:pt>
                <c:pt idx="123">
                  <c:v>1693</c:v>
                </c:pt>
                <c:pt idx="124">
                  <c:v>1640</c:v>
                </c:pt>
                <c:pt idx="125">
                  <c:v>1574</c:v>
                </c:pt>
                <c:pt idx="126">
                  <c:v>1615</c:v>
                </c:pt>
                <c:pt idx="127">
                  <c:v>3385</c:v>
                </c:pt>
                <c:pt idx="128">
                  <c:v>1708</c:v>
                </c:pt>
                <c:pt idx="129">
                  <c:v>1643</c:v>
                </c:pt>
                <c:pt idx="130">
                  <c:v>1838</c:v>
                </c:pt>
                <c:pt idx="131">
                  <c:v>1737</c:v>
                </c:pt>
                <c:pt idx="132">
                  <c:v>1301</c:v>
                </c:pt>
                <c:pt idx="133">
                  <c:v>1673</c:v>
                </c:pt>
                <c:pt idx="134">
                  <c:v>1643</c:v>
                </c:pt>
                <c:pt idx="135">
                  <c:v>3422</c:v>
                </c:pt>
                <c:pt idx="136">
                  <c:v>1630</c:v>
                </c:pt>
                <c:pt idx="137">
                  <c:v>1582</c:v>
                </c:pt>
                <c:pt idx="138">
                  <c:v>1563</c:v>
                </c:pt>
                <c:pt idx="139">
                  <c:v>1440</c:v>
                </c:pt>
                <c:pt idx="140">
                  <c:v>3507</c:v>
                </c:pt>
                <c:pt idx="141">
                  <c:v>1803</c:v>
                </c:pt>
                <c:pt idx="142">
                  <c:v>1898</c:v>
                </c:pt>
                <c:pt idx="143">
                  <c:v>1775</c:v>
                </c:pt>
                <c:pt idx="144">
                  <c:v>1699</c:v>
                </c:pt>
                <c:pt idx="145">
                  <c:v>1633</c:v>
                </c:pt>
                <c:pt idx="146">
                  <c:v>1542</c:v>
                </c:pt>
                <c:pt idx="147">
                  <c:v>1642</c:v>
                </c:pt>
                <c:pt idx="148">
                  <c:v>1721</c:v>
                </c:pt>
                <c:pt idx="149">
                  <c:v>1520</c:v>
                </c:pt>
                <c:pt idx="150">
                  <c:v>3162</c:v>
                </c:pt>
                <c:pt idx="151">
                  <c:v>1523</c:v>
                </c:pt>
                <c:pt idx="152">
                  <c:v>1518</c:v>
                </c:pt>
                <c:pt idx="153">
                  <c:v>1474</c:v>
                </c:pt>
                <c:pt idx="154">
                  <c:v>1611</c:v>
                </c:pt>
                <c:pt idx="155">
                  <c:v>1670</c:v>
                </c:pt>
                <c:pt idx="156">
                  <c:v>3167</c:v>
                </c:pt>
                <c:pt idx="157">
                  <c:v>1684</c:v>
                </c:pt>
                <c:pt idx="158">
                  <c:v>1529</c:v>
                </c:pt>
                <c:pt idx="159">
                  <c:v>1524</c:v>
                </c:pt>
                <c:pt idx="160">
                  <c:v>1405</c:v>
                </c:pt>
                <c:pt idx="161">
                  <c:v>1417</c:v>
                </c:pt>
                <c:pt idx="162">
                  <c:v>3049</c:v>
                </c:pt>
                <c:pt idx="163">
                  <c:v>1413</c:v>
                </c:pt>
                <c:pt idx="164">
                  <c:v>1434</c:v>
                </c:pt>
                <c:pt idx="165">
                  <c:v>1387</c:v>
                </c:pt>
                <c:pt idx="166">
                  <c:v>1478</c:v>
                </c:pt>
                <c:pt idx="167">
                  <c:v>1535</c:v>
                </c:pt>
                <c:pt idx="168">
                  <c:v>2784</c:v>
                </c:pt>
                <c:pt idx="169">
                  <c:v>1464</c:v>
                </c:pt>
                <c:pt idx="170">
                  <c:v>1314</c:v>
                </c:pt>
                <c:pt idx="171">
                  <c:v>1385</c:v>
                </c:pt>
                <c:pt idx="172">
                  <c:v>1475</c:v>
                </c:pt>
                <c:pt idx="173">
                  <c:v>1516</c:v>
                </c:pt>
                <c:pt idx="174">
                  <c:v>2940</c:v>
                </c:pt>
                <c:pt idx="175">
                  <c:v>1492</c:v>
                </c:pt>
                <c:pt idx="176">
                  <c:v>1428</c:v>
                </c:pt>
                <c:pt idx="177">
                  <c:v>1481</c:v>
                </c:pt>
                <c:pt idx="178">
                  <c:v>1472</c:v>
                </c:pt>
                <c:pt idx="179">
                  <c:v>1470</c:v>
                </c:pt>
                <c:pt idx="180">
                  <c:v>3020</c:v>
                </c:pt>
                <c:pt idx="181">
                  <c:v>1332</c:v>
                </c:pt>
                <c:pt idx="182">
                  <c:v>1561</c:v>
                </c:pt>
                <c:pt idx="183">
                  <c:v>1386</c:v>
                </c:pt>
                <c:pt idx="184">
                  <c:v>1477</c:v>
                </c:pt>
                <c:pt idx="185">
                  <c:v>3033</c:v>
                </c:pt>
                <c:pt idx="186">
                  <c:v>1458</c:v>
                </c:pt>
                <c:pt idx="187">
                  <c:v>1538</c:v>
                </c:pt>
                <c:pt idx="188">
                  <c:v>1626</c:v>
                </c:pt>
                <c:pt idx="189">
                  <c:v>1419</c:v>
                </c:pt>
                <c:pt idx="190">
                  <c:v>2927</c:v>
                </c:pt>
                <c:pt idx="191">
                  <c:v>1595</c:v>
                </c:pt>
                <c:pt idx="192">
                  <c:v>1465</c:v>
                </c:pt>
                <c:pt idx="193">
                  <c:v>1445</c:v>
                </c:pt>
                <c:pt idx="194">
                  <c:v>1429</c:v>
                </c:pt>
                <c:pt idx="195">
                  <c:v>4918</c:v>
                </c:pt>
                <c:pt idx="196">
                  <c:v>1619</c:v>
                </c:pt>
                <c:pt idx="197">
                  <c:v>1628</c:v>
                </c:pt>
                <c:pt idx="198">
                  <c:v>1486</c:v>
                </c:pt>
                <c:pt idx="199">
                  <c:v>1572</c:v>
                </c:pt>
                <c:pt idx="200">
                  <c:v>2990</c:v>
                </c:pt>
                <c:pt idx="201">
                  <c:v>1514</c:v>
                </c:pt>
                <c:pt idx="202">
                  <c:v>1423</c:v>
                </c:pt>
                <c:pt idx="203">
                  <c:v>3285</c:v>
                </c:pt>
                <c:pt idx="204">
                  <c:v>1518</c:v>
                </c:pt>
                <c:pt idx="205">
                  <c:v>1719</c:v>
                </c:pt>
                <c:pt idx="206">
                  <c:v>1685</c:v>
                </c:pt>
                <c:pt idx="207">
                  <c:v>1729</c:v>
                </c:pt>
                <c:pt idx="208">
                  <c:v>3389</c:v>
                </c:pt>
                <c:pt idx="209">
                  <c:v>1798</c:v>
                </c:pt>
                <c:pt idx="210">
                  <c:v>1582</c:v>
                </c:pt>
                <c:pt idx="211">
                  <c:v>1656</c:v>
                </c:pt>
                <c:pt idx="212">
                  <c:v>1816</c:v>
                </c:pt>
                <c:pt idx="213">
                  <c:v>3370</c:v>
                </c:pt>
                <c:pt idx="214">
                  <c:v>1831</c:v>
                </c:pt>
                <c:pt idx="215">
                  <c:v>1644</c:v>
                </c:pt>
                <c:pt idx="216">
                  <c:v>1569</c:v>
                </c:pt>
                <c:pt idx="217">
                  <c:v>3479</c:v>
                </c:pt>
                <c:pt idx="218">
                  <c:v>1733</c:v>
                </c:pt>
                <c:pt idx="219">
                  <c:v>1755</c:v>
                </c:pt>
                <c:pt idx="220">
                  <c:v>1900</c:v>
                </c:pt>
                <c:pt idx="221">
                  <c:v>1959</c:v>
                </c:pt>
                <c:pt idx="222">
                  <c:v>4043</c:v>
                </c:pt>
                <c:pt idx="223">
                  <c:v>2034</c:v>
                </c:pt>
                <c:pt idx="224">
                  <c:v>1938</c:v>
                </c:pt>
                <c:pt idx="225">
                  <c:v>1709</c:v>
                </c:pt>
                <c:pt idx="226">
                  <c:v>1698</c:v>
                </c:pt>
                <c:pt idx="227">
                  <c:v>3781</c:v>
                </c:pt>
                <c:pt idx="228">
                  <c:v>1701</c:v>
                </c:pt>
                <c:pt idx="229">
                  <c:v>1842</c:v>
                </c:pt>
                <c:pt idx="230">
                  <c:v>1775</c:v>
                </c:pt>
                <c:pt idx="231">
                  <c:v>3391</c:v>
                </c:pt>
                <c:pt idx="232">
                  <c:v>1667</c:v>
                </c:pt>
                <c:pt idx="233">
                  <c:v>1899</c:v>
                </c:pt>
                <c:pt idx="234">
                  <c:v>1719</c:v>
                </c:pt>
                <c:pt idx="235">
                  <c:v>3407</c:v>
                </c:pt>
                <c:pt idx="236">
                  <c:v>1595</c:v>
                </c:pt>
                <c:pt idx="237">
                  <c:v>1629</c:v>
                </c:pt>
                <c:pt idx="238">
                  <c:v>3171</c:v>
                </c:pt>
                <c:pt idx="239">
                  <c:v>1487</c:v>
                </c:pt>
                <c:pt idx="240">
                  <c:v>3334</c:v>
                </c:pt>
                <c:pt idx="241">
                  <c:v>1652</c:v>
                </c:pt>
                <c:pt idx="242">
                  <c:v>1582</c:v>
                </c:pt>
                <c:pt idx="243">
                  <c:v>3160</c:v>
                </c:pt>
                <c:pt idx="244">
                  <c:v>1569</c:v>
                </c:pt>
                <c:pt idx="245">
                  <c:v>3131</c:v>
                </c:pt>
                <c:pt idx="246">
                  <c:v>1530</c:v>
                </c:pt>
                <c:pt idx="247">
                  <c:v>3076</c:v>
                </c:pt>
                <c:pt idx="248">
                  <c:v>1668</c:v>
                </c:pt>
                <c:pt idx="249">
                  <c:v>3296</c:v>
                </c:pt>
                <c:pt idx="250">
                  <c:v>1488</c:v>
                </c:pt>
                <c:pt idx="251">
                  <c:v>1693</c:v>
                </c:pt>
                <c:pt idx="252">
                  <c:v>3394</c:v>
                </c:pt>
                <c:pt idx="253">
                  <c:v>1530</c:v>
                </c:pt>
                <c:pt idx="254">
                  <c:v>1705</c:v>
                </c:pt>
                <c:pt idx="255">
                  <c:v>3263</c:v>
                </c:pt>
                <c:pt idx="256">
                  <c:v>1520</c:v>
                </c:pt>
                <c:pt idx="257">
                  <c:v>3326</c:v>
                </c:pt>
                <c:pt idx="258">
                  <c:v>1701</c:v>
                </c:pt>
                <c:pt idx="259">
                  <c:v>1463</c:v>
                </c:pt>
                <c:pt idx="260">
                  <c:v>3084</c:v>
                </c:pt>
                <c:pt idx="261">
                  <c:v>1624</c:v>
                </c:pt>
                <c:pt idx="262">
                  <c:v>1538</c:v>
                </c:pt>
                <c:pt idx="263">
                  <c:v>3254</c:v>
                </c:pt>
                <c:pt idx="264">
                  <c:v>1525</c:v>
                </c:pt>
                <c:pt idx="265">
                  <c:v>1394</c:v>
                </c:pt>
                <c:pt idx="266">
                  <c:v>1506</c:v>
                </c:pt>
                <c:pt idx="267">
                  <c:v>3156</c:v>
                </c:pt>
                <c:pt idx="268">
                  <c:v>1550</c:v>
                </c:pt>
                <c:pt idx="269">
                  <c:v>1500</c:v>
                </c:pt>
                <c:pt idx="270">
                  <c:v>1461</c:v>
                </c:pt>
                <c:pt idx="271">
                  <c:v>1528</c:v>
                </c:pt>
                <c:pt idx="272">
                  <c:v>3144</c:v>
                </c:pt>
                <c:pt idx="273">
                  <c:v>1658</c:v>
                </c:pt>
                <c:pt idx="274">
                  <c:v>1769</c:v>
                </c:pt>
                <c:pt idx="275">
                  <c:v>1851</c:v>
                </c:pt>
                <c:pt idx="276">
                  <c:v>1656</c:v>
                </c:pt>
                <c:pt idx="277">
                  <c:v>1498</c:v>
                </c:pt>
                <c:pt idx="278">
                  <c:v>1579</c:v>
                </c:pt>
                <c:pt idx="279">
                  <c:v>1667</c:v>
                </c:pt>
                <c:pt idx="280">
                  <c:v>1623</c:v>
                </c:pt>
                <c:pt idx="281">
                  <c:v>1611</c:v>
                </c:pt>
                <c:pt idx="282">
                  <c:v>1389</c:v>
                </c:pt>
                <c:pt idx="283">
                  <c:v>1356</c:v>
                </c:pt>
                <c:pt idx="284">
                  <c:v>1394</c:v>
                </c:pt>
                <c:pt idx="285">
                  <c:v>1470</c:v>
                </c:pt>
                <c:pt idx="286">
                  <c:v>1456</c:v>
                </c:pt>
                <c:pt idx="287">
                  <c:v>1477</c:v>
                </c:pt>
                <c:pt idx="288">
                  <c:v>1373</c:v>
                </c:pt>
                <c:pt idx="289">
                  <c:v>1395</c:v>
                </c:pt>
                <c:pt idx="290">
                  <c:v>1383</c:v>
                </c:pt>
                <c:pt idx="291">
                  <c:v>1262</c:v>
                </c:pt>
                <c:pt idx="292">
                  <c:v>1339</c:v>
                </c:pt>
                <c:pt idx="293">
                  <c:v>1331</c:v>
                </c:pt>
                <c:pt idx="294">
                  <c:v>1376</c:v>
                </c:pt>
                <c:pt idx="295">
                  <c:v>1302</c:v>
                </c:pt>
                <c:pt idx="296">
                  <c:v>1301</c:v>
                </c:pt>
                <c:pt idx="297">
                  <c:v>1315</c:v>
                </c:pt>
                <c:pt idx="298">
                  <c:v>1410</c:v>
                </c:pt>
                <c:pt idx="299">
                  <c:v>1279</c:v>
                </c:pt>
                <c:pt idx="300">
                  <c:v>1395</c:v>
                </c:pt>
                <c:pt idx="301">
                  <c:v>1313</c:v>
                </c:pt>
                <c:pt idx="302">
                  <c:v>1262</c:v>
                </c:pt>
                <c:pt idx="303">
                  <c:v>1336</c:v>
                </c:pt>
                <c:pt idx="304">
                  <c:v>1239</c:v>
                </c:pt>
                <c:pt idx="305">
                  <c:v>1253</c:v>
                </c:pt>
                <c:pt idx="306">
                  <c:v>1273</c:v>
                </c:pt>
                <c:pt idx="307">
                  <c:v>1213</c:v>
                </c:pt>
                <c:pt idx="308">
                  <c:v>1279</c:v>
                </c:pt>
                <c:pt idx="309">
                  <c:v>1205</c:v>
                </c:pt>
                <c:pt idx="310">
                  <c:v>1167</c:v>
                </c:pt>
                <c:pt idx="311">
                  <c:v>1259</c:v>
                </c:pt>
                <c:pt idx="312">
                  <c:v>1430</c:v>
                </c:pt>
                <c:pt idx="313">
                  <c:v>1174</c:v>
                </c:pt>
                <c:pt idx="314">
                  <c:v>1193</c:v>
                </c:pt>
                <c:pt idx="315">
                  <c:v>1111</c:v>
                </c:pt>
                <c:pt idx="316">
                  <c:v>1230</c:v>
                </c:pt>
                <c:pt idx="317">
                  <c:v>1142</c:v>
                </c:pt>
                <c:pt idx="318">
                  <c:v>1165</c:v>
                </c:pt>
                <c:pt idx="319">
                  <c:v>1160</c:v>
                </c:pt>
                <c:pt idx="320">
                  <c:v>1200</c:v>
                </c:pt>
                <c:pt idx="321">
                  <c:v>1210</c:v>
                </c:pt>
                <c:pt idx="322">
                  <c:v>1130</c:v>
                </c:pt>
                <c:pt idx="323">
                  <c:v>1153</c:v>
                </c:pt>
                <c:pt idx="324">
                  <c:v>1267</c:v>
                </c:pt>
                <c:pt idx="325">
                  <c:v>1099</c:v>
                </c:pt>
                <c:pt idx="326">
                  <c:v>1124</c:v>
                </c:pt>
                <c:pt idx="327">
                  <c:v>1108</c:v>
                </c:pt>
                <c:pt idx="328">
                  <c:v>1192</c:v>
                </c:pt>
                <c:pt idx="329">
                  <c:v>1004</c:v>
                </c:pt>
                <c:pt idx="330">
                  <c:v>1131</c:v>
                </c:pt>
                <c:pt idx="331">
                  <c:v>1141</c:v>
                </c:pt>
                <c:pt idx="332">
                  <c:v>1108</c:v>
                </c:pt>
                <c:pt idx="333">
                  <c:v>1113</c:v>
                </c:pt>
                <c:pt idx="334">
                  <c:v>1167</c:v>
                </c:pt>
                <c:pt idx="335">
                  <c:v>1118</c:v>
                </c:pt>
                <c:pt idx="336">
                  <c:v>1449</c:v>
                </c:pt>
                <c:pt idx="337">
                  <c:v>1150</c:v>
                </c:pt>
                <c:pt idx="338">
                  <c:v>1065</c:v>
                </c:pt>
                <c:pt idx="339">
                  <c:v>1104</c:v>
                </c:pt>
                <c:pt idx="340">
                  <c:v>1092</c:v>
                </c:pt>
                <c:pt idx="341">
                  <c:v>1095</c:v>
                </c:pt>
                <c:pt idx="342">
                  <c:v>1077</c:v>
                </c:pt>
                <c:pt idx="343">
                  <c:v>1096</c:v>
                </c:pt>
                <c:pt idx="344">
                  <c:v>1076</c:v>
                </c:pt>
                <c:pt idx="345">
                  <c:v>1201</c:v>
                </c:pt>
                <c:pt idx="346">
                  <c:v>1200</c:v>
                </c:pt>
                <c:pt idx="347">
                  <c:v>1143</c:v>
                </c:pt>
                <c:pt idx="348">
                  <c:v>2731</c:v>
                </c:pt>
                <c:pt idx="349">
                  <c:v>1161</c:v>
                </c:pt>
                <c:pt idx="350">
                  <c:v>1205</c:v>
                </c:pt>
                <c:pt idx="351">
                  <c:v>1235</c:v>
                </c:pt>
                <c:pt idx="352">
                  <c:v>1228</c:v>
                </c:pt>
                <c:pt idx="353">
                  <c:v>1309</c:v>
                </c:pt>
                <c:pt idx="354">
                  <c:v>1266</c:v>
                </c:pt>
                <c:pt idx="355">
                  <c:v>1344</c:v>
                </c:pt>
                <c:pt idx="356">
                  <c:v>1290</c:v>
                </c:pt>
                <c:pt idx="357">
                  <c:v>1494</c:v>
                </c:pt>
                <c:pt idx="358">
                  <c:v>1508</c:v>
                </c:pt>
                <c:pt idx="359">
                  <c:v>1448</c:v>
                </c:pt>
                <c:pt idx="360">
                  <c:v>55</c:v>
                </c:pt>
                <c:pt idx="361">
                  <c:v>0</c:v>
                </c:pt>
                <c:pt idx="362">
                  <c:v>0</c:v>
                </c:pt>
                <c:pt idx="363">
                  <c:v>0</c:v>
                </c:pt>
                <c:pt idx="364">
                  <c:v>0</c:v>
                </c:pt>
                <c:pt idx="365">
                  <c:v>0</c:v>
                </c:pt>
                <c:pt idx="366">
                  <c:v>0</c:v>
                </c:pt>
                <c:pt idx="367">
                  <c:v>0</c:v>
                </c:pt>
                <c:pt idx="368">
                  <c:v>0</c:v>
                </c:pt>
                <c:pt idx="369">
                  <c:v>0</c:v>
                </c:pt>
                <c:pt idx="370">
                  <c:v>1577</c:v>
                </c:pt>
                <c:pt idx="371">
                  <c:v>2320</c:v>
                </c:pt>
                <c:pt idx="372">
                  <c:v>4722</c:v>
                </c:pt>
                <c:pt idx="373">
                  <c:v>2192</c:v>
                </c:pt>
                <c:pt idx="374">
                  <c:v>3779</c:v>
                </c:pt>
                <c:pt idx="375">
                  <c:v>2286</c:v>
                </c:pt>
                <c:pt idx="376">
                  <c:v>4490</c:v>
                </c:pt>
                <c:pt idx="377">
                  <c:v>1991</c:v>
                </c:pt>
                <c:pt idx="378">
                  <c:v>4130</c:v>
                </c:pt>
                <c:pt idx="379">
                  <c:v>2286</c:v>
                </c:pt>
                <c:pt idx="380">
                  <c:v>4435</c:v>
                </c:pt>
                <c:pt idx="381">
                  <c:v>2513</c:v>
                </c:pt>
                <c:pt idx="382">
                  <c:v>4402</c:v>
                </c:pt>
                <c:pt idx="383">
                  <c:v>5562</c:v>
                </c:pt>
                <c:pt idx="384">
                  <c:v>2482</c:v>
                </c:pt>
                <c:pt idx="385">
                  <c:v>4701</c:v>
                </c:pt>
                <c:pt idx="386">
                  <c:v>4668</c:v>
                </c:pt>
                <c:pt idx="387">
                  <c:v>2338</c:v>
                </c:pt>
                <c:pt idx="388">
                  <c:v>4178</c:v>
                </c:pt>
                <c:pt idx="389">
                  <c:v>4305</c:v>
                </c:pt>
                <c:pt idx="390">
                  <c:v>2297</c:v>
                </c:pt>
                <c:pt idx="391">
                  <c:v>4340</c:v>
                </c:pt>
                <c:pt idx="392">
                  <c:v>4404</c:v>
                </c:pt>
                <c:pt idx="393">
                  <c:v>2062</c:v>
                </c:pt>
                <c:pt idx="394">
                  <c:v>4422</c:v>
                </c:pt>
                <c:pt idx="395">
                  <c:v>4520</c:v>
                </c:pt>
                <c:pt idx="396">
                  <c:v>4332</c:v>
                </c:pt>
                <c:pt idx="397">
                  <c:v>2135</c:v>
                </c:pt>
                <c:pt idx="398">
                  <c:v>4387</c:v>
                </c:pt>
                <c:pt idx="399">
                  <c:v>4204</c:v>
                </c:pt>
                <c:pt idx="400">
                  <c:v>2432</c:v>
                </c:pt>
                <c:pt idx="401">
                  <c:v>4914</c:v>
                </c:pt>
                <c:pt idx="402">
                  <c:v>2329</c:v>
                </c:pt>
                <c:pt idx="403">
                  <c:v>4492</c:v>
                </c:pt>
                <c:pt idx="404">
                  <c:v>4559</c:v>
                </c:pt>
                <c:pt idx="405">
                  <c:v>2161</c:v>
                </c:pt>
                <c:pt idx="406">
                  <c:v>4351</c:v>
                </c:pt>
                <c:pt idx="407">
                  <c:v>2240</c:v>
                </c:pt>
                <c:pt idx="408">
                  <c:v>4134</c:v>
                </c:pt>
                <c:pt idx="409">
                  <c:v>4284</c:v>
                </c:pt>
                <c:pt idx="410">
                  <c:v>2057</c:v>
                </c:pt>
                <c:pt idx="411">
                  <c:v>4923</c:v>
                </c:pt>
                <c:pt idx="412">
                  <c:v>2572</c:v>
                </c:pt>
                <c:pt idx="413">
                  <c:v>4812</c:v>
                </c:pt>
                <c:pt idx="414">
                  <c:v>4911</c:v>
                </c:pt>
                <c:pt idx="415">
                  <c:v>2128</c:v>
                </c:pt>
                <c:pt idx="416">
                  <c:v>4212</c:v>
                </c:pt>
                <c:pt idx="417">
                  <c:v>2149</c:v>
                </c:pt>
                <c:pt idx="418">
                  <c:v>4438</c:v>
                </c:pt>
                <c:pt idx="419">
                  <c:v>4726</c:v>
                </c:pt>
                <c:pt idx="420">
                  <c:v>2315</c:v>
                </c:pt>
                <c:pt idx="421">
                  <c:v>4485</c:v>
                </c:pt>
                <c:pt idx="422">
                  <c:v>2236</c:v>
                </c:pt>
                <c:pt idx="423">
                  <c:v>4807</c:v>
                </c:pt>
                <c:pt idx="424">
                  <c:v>2472</c:v>
                </c:pt>
                <c:pt idx="425">
                  <c:v>4886</c:v>
                </c:pt>
                <c:pt idx="426">
                  <c:v>2279</c:v>
                </c:pt>
                <c:pt idx="427">
                  <c:v>4175</c:v>
                </c:pt>
                <c:pt idx="428">
                  <c:v>2306</c:v>
                </c:pt>
                <c:pt idx="429">
                  <c:v>4752</c:v>
                </c:pt>
                <c:pt idx="430">
                  <c:v>2222</c:v>
                </c:pt>
                <c:pt idx="431">
                  <c:v>4867</c:v>
                </c:pt>
                <c:pt idx="432">
                  <c:v>2156</c:v>
                </c:pt>
                <c:pt idx="433">
                  <c:v>4071</c:v>
                </c:pt>
                <c:pt idx="434">
                  <c:v>4304</c:v>
                </c:pt>
                <c:pt idx="435">
                  <c:v>2288</c:v>
                </c:pt>
                <c:pt idx="436">
                  <c:v>4611</c:v>
                </c:pt>
                <c:pt idx="437">
                  <c:v>2155</c:v>
                </c:pt>
                <c:pt idx="438">
                  <c:v>4497</c:v>
                </c:pt>
                <c:pt idx="439">
                  <c:v>4275</c:v>
                </c:pt>
                <c:pt idx="440">
                  <c:v>2215</c:v>
                </c:pt>
                <c:pt idx="441">
                  <c:v>4538</c:v>
                </c:pt>
                <c:pt idx="442">
                  <c:v>2117</c:v>
                </c:pt>
                <c:pt idx="443">
                  <c:v>4108</c:v>
                </c:pt>
                <c:pt idx="444">
                  <c:v>4097</c:v>
                </c:pt>
                <c:pt idx="445">
                  <c:v>1863</c:v>
                </c:pt>
                <c:pt idx="446">
                  <c:v>4110</c:v>
                </c:pt>
                <c:pt idx="447">
                  <c:v>4072</c:v>
                </c:pt>
                <c:pt idx="448">
                  <c:v>2202</c:v>
                </c:pt>
                <c:pt idx="449">
                  <c:v>4455</c:v>
                </c:pt>
                <c:pt idx="450">
                  <c:v>2183</c:v>
                </c:pt>
                <c:pt idx="451">
                  <c:v>4092</c:v>
                </c:pt>
                <c:pt idx="452">
                  <c:v>2051</c:v>
                </c:pt>
                <c:pt idx="453">
                  <c:v>4430</c:v>
                </c:pt>
                <c:pt idx="454">
                  <c:v>4966</c:v>
                </c:pt>
                <c:pt idx="455">
                  <c:v>2312</c:v>
                </c:pt>
                <c:pt idx="456">
                  <c:v>3928</c:v>
                </c:pt>
                <c:pt idx="457">
                  <c:v>2079</c:v>
                </c:pt>
                <c:pt idx="458">
                  <c:v>4350</c:v>
                </c:pt>
                <c:pt idx="459">
                  <c:v>4598</c:v>
                </c:pt>
                <c:pt idx="460">
                  <c:v>2223</c:v>
                </c:pt>
                <c:pt idx="461">
                  <c:v>4498</c:v>
                </c:pt>
                <c:pt idx="462">
                  <c:v>2476</c:v>
                </c:pt>
                <c:pt idx="463">
                  <c:v>2587</c:v>
                </c:pt>
                <c:pt idx="464">
                  <c:v>4636</c:v>
                </c:pt>
                <c:pt idx="465">
                  <c:v>2244</c:v>
                </c:pt>
                <c:pt idx="466">
                  <c:v>4379</c:v>
                </c:pt>
                <c:pt idx="467">
                  <c:v>4385</c:v>
                </c:pt>
                <c:pt idx="468">
                  <c:v>2276</c:v>
                </c:pt>
                <c:pt idx="469">
                  <c:v>4698</c:v>
                </c:pt>
                <c:pt idx="470">
                  <c:v>2347</c:v>
                </c:pt>
                <c:pt idx="471">
                  <c:v>4447</c:v>
                </c:pt>
                <c:pt idx="472">
                  <c:v>2018</c:v>
                </c:pt>
                <c:pt idx="473">
                  <c:v>4326</c:v>
                </c:pt>
                <c:pt idx="474">
                  <c:v>4373</c:v>
                </c:pt>
                <c:pt idx="475">
                  <c:v>2058</c:v>
                </c:pt>
                <c:pt idx="476">
                  <c:v>4352</c:v>
                </c:pt>
                <c:pt idx="477">
                  <c:v>2050</c:v>
                </c:pt>
                <c:pt idx="478">
                  <c:v>4348</c:v>
                </c:pt>
                <c:pt idx="479">
                  <c:v>2217</c:v>
                </c:pt>
                <c:pt idx="480">
                  <c:v>4448</c:v>
                </c:pt>
                <c:pt idx="481">
                  <c:v>4344</c:v>
                </c:pt>
                <c:pt idx="482">
                  <c:v>2108</c:v>
                </c:pt>
                <c:pt idx="483">
                  <c:v>4425</c:v>
                </c:pt>
                <c:pt idx="484">
                  <c:v>2130</c:v>
                </c:pt>
                <c:pt idx="485">
                  <c:v>3984</c:v>
                </c:pt>
                <c:pt idx="486">
                  <c:v>3988</c:v>
                </c:pt>
                <c:pt idx="487">
                  <c:v>2221</c:v>
                </c:pt>
                <c:pt idx="488">
                  <c:v>4069</c:v>
                </c:pt>
                <c:pt idx="489">
                  <c:v>2065</c:v>
                </c:pt>
                <c:pt idx="490">
                  <c:v>4222</c:v>
                </c:pt>
                <c:pt idx="491">
                  <c:v>2176</c:v>
                </c:pt>
                <c:pt idx="492">
                  <c:v>4396</c:v>
                </c:pt>
                <c:pt idx="493">
                  <c:v>2169</c:v>
                </c:pt>
                <c:pt idx="494">
                  <c:v>4316</c:v>
                </c:pt>
                <c:pt idx="495">
                  <c:v>2133</c:v>
                </c:pt>
                <c:pt idx="496">
                  <c:v>4059</c:v>
                </c:pt>
                <c:pt idx="497">
                  <c:v>1934</c:v>
                </c:pt>
                <c:pt idx="498">
                  <c:v>4217</c:v>
                </c:pt>
                <c:pt idx="499">
                  <c:v>2104</c:v>
                </c:pt>
                <c:pt idx="500">
                  <c:v>4198</c:v>
                </c:pt>
                <c:pt idx="501">
                  <c:v>2011</c:v>
                </c:pt>
                <c:pt idx="502">
                  <c:v>4132</c:v>
                </c:pt>
                <c:pt idx="503">
                  <c:v>2018</c:v>
                </c:pt>
                <c:pt idx="504">
                  <c:v>4020</c:v>
                </c:pt>
                <c:pt idx="505">
                  <c:v>1973</c:v>
                </c:pt>
                <c:pt idx="506">
                  <c:v>4055</c:v>
                </c:pt>
                <c:pt idx="507">
                  <c:v>2168</c:v>
                </c:pt>
                <c:pt idx="508">
                  <c:v>2149</c:v>
                </c:pt>
                <c:pt idx="509">
                  <c:v>4342</c:v>
                </c:pt>
                <c:pt idx="510">
                  <c:v>2087</c:v>
                </c:pt>
                <c:pt idx="511">
                  <c:v>2251</c:v>
                </c:pt>
                <c:pt idx="512">
                  <c:v>4144</c:v>
                </c:pt>
                <c:pt idx="513">
                  <c:v>1969</c:v>
                </c:pt>
                <c:pt idx="514">
                  <c:v>4021</c:v>
                </c:pt>
                <c:pt idx="515">
                  <c:v>2045</c:v>
                </c:pt>
                <c:pt idx="516">
                  <c:v>4045</c:v>
                </c:pt>
                <c:pt idx="517">
                  <c:v>2000</c:v>
                </c:pt>
                <c:pt idx="518">
                  <c:v>1821</c:v>
                </c:pt>
                <c:pt idx="519">
                  <c:v>3789</c:v>
                </c:pt>
                <c:pt idx="520">
                  <c:v>1987</c:v>
                </c:pt>
                <c:pt idx="521">
                  <c:v>3707</c:v>
                </c:pt>
                <c:pt idx="522">
                  <c:v>1898</c:v>
                </c:pt>
                <c:pt idx="523">
                  <c:v>3997</c:v>
                </c:pt>
                <c:pt idx="524">
                  <c:v>1954</c:v>
                </c:pt>
                <c:pt idx="525">
                  <c:v>4086</c:v>
                </c:pt>
                <c:pt idx="526">
                  <c:v>2111</c:v>
                </c:pt>
                <c:pt idx="527">
                  <c:v>1873</c:v>
                </c:pt>
                <c:pt idx="528">
                  <c:v>3688</c:v>
                </c:pt>
                <c:pt idx="529">
                  <c:v>1875</c:v>
                </c:pt>
                <c:pt idx="530">
                  <c:v>3684</c:v>
                </c:pt>
                <c:pt idx="531">
                  <c:v>1780</c:v>
                </c:pt>
                <c:pt idx="532">
                  <c:v>3555</c:v>
                </c:pt>
                <c:pt idx="533">
                  <c:v>1872</c:v>
                </c:pt>
                <c:pt idx="534">
                  <c:v>3453</c:v>
                </c:pt>
                <c:pt idx="535">
                  <c:v>3600</c:v>
                </c:pt>
                <c:pt idx="536">
                  <c:v>1729</c:v>
                </c:pt>
                <c:pt idx="537">
                  <c:v>3512</c:v>
                </c:pt>
                <c:pt idx="538">
                  <c:v>1608</c:v>
                </c:pt>
                <c:pt idx="539">
                  <c:v>3427</c:v>
                </c:pt>
                <c:pt idx="540">
                  <c:v>1702</c:v>
                </c:pt>
                <c:pt idx="541">
                  <c:v>3790</c:v>
                </c:pt>
                <c:pt idx="542">
                  <c:v>1851</c:v>
                </c:pt>
                <c:pt idx="543">
                  <c:v>2029</c:v>
                </c:pt>
                <c:pt idx="544">
                  <c:v>3991</c:v>
                </c:pt>
                <c:pt idx="545">
                  <c:v>1898</c:v>
                </c:pt>
                <c:pt idx="546">
                  <c:v>2019</c:v>
                </c:pt>
                <c:pt idx="547">
                  <c:v>3676</c:v>
                </c:pt>
                <c:pt idx="548">
                  <c:v>2196</c:v>
                </c:pt>
                <c:pt idx="549">
                  <c:v>1919</c:v>
                </c:pt>
                <c:pt idx="550">
                  <c:v>2053</c:v>
                </c:pt>
                <c:pt idx="551">
                  <c:v>3861</c:v>
                </c:pt>
                <c:pt idx="552">
                  <c:v>2104</c:v>
                </c:pt>
                <c:pt idx="553">
                  <c:v>1928</c:v>
                </c:pt>
                <c:pt idx="554">
                  <c:v>1877</c:v>
                </c:pt>
                <c:pt idx="555">
                  <c:v>3619</c:v>
                </c:pt>
                <c:pt idx="556">
                  <c:v>2070</c:v>
                </c:pt>
                <c:pt idx="557">
                  <c:v>1854</c:v>
                </c:pt>
                <c:pt idx="558">
                  <c:v>1850</c:v>
                </c:pt>
                <c:pt idx="559">
                  <c:v>1953</c:v>
                </c:pt>
                <c:pt idx="560">
                  <c:v>3679</c:v>
                </c:pt>
                <c:pt idx="561">
                  <c:v>1913</c:v>
                </c:pt>
                <c:pt idx="562">
                  <c:v>1864</c:v>
                </c:pt>
                <c:pt idx="563">
                  <c:v>1888</c:v>
                </c:pt>
                <c:pt idx="564">
                  <c:v>1687</c:v>
                </c:pt>
                <c:pt idx="565">
                  <c:v>1763</c:v>
                </c:pt>
                <c:pt idx="566">
                  <c:v>1660</c:v>
                </c:pt>
                <c:pt idx="567">
                  <c:v>3388</c:v>
                </c:pt>
                <c:pt idx="568">
                  <c:v>1839</c:v>
                </c:pt>
                <c:pt idx="569">
                  <c:v>1861</c:v>
                </c:pt>
                <c:pt idx="570">
                  <c:v>1702</c:v>
                </c:pt>
                <c:pt idx="571">
                  <c:v>1684</c:v>
                </c:pt>
                <c:pt idx="572">
                  <c:v>1613</c:v>
                </c:pt>
                <c:pt idx="573">
                  <c:v>1697</c:v>
                </c:pt>
                <c:pt idx="574">
                  <c:v>1780</c:v>
                </c:pt>
                <c:pt idx="575">
                  <c:v>1550</c:v>
                </c:pt>
                <c:pt idx="576">
                  <c:v>1511</c:v>
                </c:pt>
                <c:pt idx="577">
                  <c:v>1610</c:v>
                </c:pt>
                <c:pt idx="578">
                  <c:v>1575</c:v>
                </c:pt>
                <c:pt idx="579">
                  <c:v>1450</c:v>
                </c:pt>
                <c:pt idx="580">
                  <c:v>2812</c:v>
                </c:pt>
                <c:pt idx="581">
                  <c:v>1473</c:v>
                </c:pt>
                <c:pt idx="582">
                  <c:v>1507</c:v>
                </c:pt>
                <c:pt idx="583">
                  <c:v>1524</c:v>
                </c:pt>
                <c:pt idx="584">
                  <c:v>1570</c:v>
                </c:pt>
                <c:pt idx="585">
                  <c:v>1560</c:v>
                </c:pt>
                <c:pt idx="586">
                  <c:v>1509</c:v>
                </c:pt>
                <c:pt idx="587">
                  <c:v>1569</c:v>
                </c:pt>
                <c:pt idx="588">
                  <c:v>1602</c:v>
                </c:pt>
                <c:pt idx="589">
                  <c:v>1462</c:v>
                </c:pt>
                <c:pt idx="590">
                  <c:v>1495</c:v>
                </c:pt>
                <c:pt idx="591">
                  <c:v>1415</c:v>
                </c:pt>
                <c:pt idx="592">
                  <c:v>1395</c:v>
                </c:pt>
                <c:pt idx="593">
                  <c:v>1448</c:v>
                </c:pt>
                <c:pt idx="594">
                  <c:v>1398</c:v>
                </c:pt>
                <c:pt idx="595">
                  <c:v>1493</c:v>
                </c:pt>
                <c:pt idx="596">
                  <c:v>1443</c:v>
                </c:pt>
                <c:pt idx="597">
                  <c:v>1444</c:v>
                </c:pt>
                <c:pt idx="598">
                  <c:v>1396</c:v>
                </c:pt>
                <c:pt idx="599">
                  <c:v>1607</c:v>
                </c:pt>
                <c:pt idx="600">
                  <c:v>1474</c:v>
                </c:pt>
                <c:pt idx="601">
                  <c:v>1410</c:v>
                </c:pt>
                <c:pt idx="602">
                  <c:v>1430</c:v>
                </c:pt>
                <c:pt idx="603">
                  <c:v>1345</c:v>
                </c:pt>
                <c:pt idx="604">
                  <c:v>1338</c:v>
                </c:pt>
                <c:pt idx="605">
                  <c:v>1306</c:v>
                </c:pt>
                <c:pt idx="606">
                  <c:v>1349</c:v>
                </c:pt>
                <c:pt idx="607">
                  <c:v>1336</c:v>
                </c:pt>
                <c:pt idx="608">
                  <c:v>1542</c:v>
                </c:pt>
                <c:pt idx="609">
                  <c:v>1876</c:v>
                </c:pt>
                <c:pt idx="610">
                  <c:v>1865</c:v>
                </c:pt>
                <c:pt idx="611">
                  <c:v>2090</c:v>
                </c:pt>
                <c:pt idx="612">
                  <c:v>1854</c:v>
                </c:pt>
                <c:pt idx="613">
                  <c:v>1977</c:v>
                </c:pt>
                <c:pt idx="614">
                  <c:v>1779</c:v>
                </c:pt>
                <c:pt idx="615">
                  <c:v>1874</c:v>
                </c:pt>
                <c:pt idx="616">
                  <c:v>1780</c:v>
                </c:pt>
                <c:pt idx="617">
                  <c:v>1775</c:v>
                </c:pt>
                <c:pt idx="618">
                  <c:v>1855</c:v>
                </c:pt>
                <c:pt idx="619">
                  <c:v>1719</c:v>
                </c:pt>
                <c:pt idx="620">
                  <c:v>1816</c:v>
                </c:pt>
                <c:pt idx="621">
                  <c:v>1822</c:v>
                </c:pt>
                <c:pt idx="622">
                  <c:v>1861</c:v>
                </c:pt>
                <c:pt idx="623">
                  <c:v>2165</c:v>
                </c:pt>
                <c:pt idx="624">
                  <c:v>1889</c:v>
                </c:pt>
                <c:pt idx="625">
                  <c:v>1838</c:v>
                </c:pt>
                <c:pt idx="626">
                  <c:v>1874</c:v>
                </c:pt>
                <c:pt idx="627">
                  <c:v>1916</c:v>
                </c:pt>
                <c:pt idx="628">
                  <c:v>1853</c:v>
                </c:pt>
                <c:pt idx="629">
                  <c:v>1890</c:v>
                </c:pt>
                <c:pt idx="630">
                  <c:v>1765</c:v>
                </c:pt>
                <c:pt idx="631">
                  <c:v>1777</c:v>
                </c:pt>
                <c:pt idx="632">
                  <c:v>1726</c:v>
                </c:pt>
                <c:pt idx="633">
                  <c:v>1900</c:v>
                </c:pt>
                <c:pt idx="634">
                  <c:v>1934</c:v>
                </c:pt>
                <c:pt idx="635">
                  <c:v>2147</c:v>
                </c:pt>
                <c:pt idx="636">
                  <c:v>1800</c:v>
                </c:pt>
                <c:pt idx="637">
                  <c:v>1917</c:v>
                </c:pt>
                <c:pt idx="638">
                  <c:v>1742</c:v>
                </c:pt>
                <c:pt idx="639">
                  <c:v>2000</c:v>
                </c:pt>
                <c:pt idx="640">
                  <c:v>2014</c:v>
                </c:pt>
                <c:pt idx="641">
                  <c:v>1706</c:v>
                </c:pt>
                <c:pt idx="642">
                  <c:v>1725</c:v>
                </c:pt>
                <c:pt idx="643">
                  <c:v>1842</c:v>
                </c:pt>
                <c:pt idx="644">
                  <c:v>3662</c:v>
                </c:pt>
                <c:pt idx="645">
                  <c:v>1964</c:v>
                </c:pt>
                <c:pt idx="646">
                  <c:v>1909</c:v>
                </c:pt>
                <c:pt idx="647">
                  <c:v>1875</c:v>
                </c:pt>
                <c:pt idx="648">
                  <c:v>1879</c:v>
                </c:pt>
                <c:pt idx="649">
                  <c:v>1973</c:v>
                </c:pt>
                <c:pt idx="650">
                  <c:v>3928</c:v>
                </c:pt>
                <c:pt idx="651">
                  <c:v>1949</c:v>
                </c:pt>
                <c:pt idx="652">
                  <c:v>2343</c:v>
                </c:pt>
                <c:pt idx="653">
                  <c:v>2418</c:v>
                </c:pt>
                <c:pt idx="654">
                  <c:v>2589</c:v>
                </c:pt>
                <c:pt idx="655">
                  <c:v>2157</c:v>
                </c:pt>
                <c:pt idx="656">
                  <c:v>4363</c:v>
                </c:pt>
                <c:pt idx="657">
                  <c:v>2396</c:v>
                </c:pt>
                <c:pt idx="658">
                  <c:v>2438</c:v>
                </c:pt>
                <c:pt idx="659">
                  <c:v>5221</c:v>
                </c:pt>
                <c:pt idx="660">
                  <c:v>2551</c:v>
                </c:pt>
                <c:pt idx="661">
                  <c:v>4816</c:v>
                </c:pt>
                <c:pt idx="662">
                  <c:v>2218</c:v>
                </c:pt>
                <c:pt idx="663">
                  <c:v>5308</c:v>
                </c:pt>
                <c:pt idx="664">
                  <c:v>2707</c:v>
                </c:pt>
                <c:pt idx="665">
                  <c:v>5059</c:v>
                </c:pt>
                <c:pt idx="666">
                  <c:v>2551</c:v>
                </c:pt>
                <c:pt idx="667">
                  <c:v>4997</c:v>
                </c:pt>
                <c:pt idx="668">
                  <c:v>4803</c:v>
                </c:pt>
                <c:pt idx="669">
                  <c:v>2604</c:v>
                </c:pt>
                <c:pt idx="670">
                  <c:v>5247</c:v>
                </c:pt>
                <c:pt idx="671">
                  <c:v>5604</c:v>
                </c:pt>
                <c:pt idx="672">
                  <c:v>5454</c:v>
                </c:pt>
                <c:pt idx="673">
                  <c:v>2569</c:v>
                </c:pt>
                <c:pt idx="674">
                  <c:v>4951</c:v>
                </c:pt>
                <c:pt idx="675">
                  <c:v>5112</c:v>
                </c:pt>
                <c:pt idx="676">
                  <c:v>2380</c:v>
                </c:pt>
                <c:pt idx="677">
                  <c:v>4613</c:v>
                </c:pt>
                <c:pt idx="678">
                  <c:v>5216</c:v>
                </c:pt>
                <c:pt idx="679">
                  <c:v>4754</c:v>
                </c:pt>
                <c:pt idx="680">
                  <c:v>2598</c:v>
                </c:pt>
                <c:pt idx="681">
                  <c:v>5221</c:v>
                </c:pt>
                <c:pt idx="682">
                  <c:v>5462</c:v>
                </c:pt>
                <c:pt idx="683">
                  <c:v>2632</c:v>
                </c:pt>
                <c:pt idx="684">
                  <c:v>4843</c:v>
                </c:pt>
                <c:pt idx="685">
                  <c:v>5568</c:v>
                </c:pt>
                <c:pt idx="686">
                  <c:v>2413</c:v>
                </c:pt>
                <c:pt idx="687">
                  <c:v>5040</c:v>
                </c:pt>
                <c:pt idx="688">
                  <c:v>5016</c:v>
                </c:pt>
                <c:pt idx="689">
                  <c:v>2481</c:v>
                </c:pt>
                <c:pt idx="690">
                  <c:v>5118</c:v>
                </c:pt>
                <c:pt idx="691">
                  <c:v>5280</c:v>
                </c:pt>
                <c:pt idx="692">
                  <c:v>2472</c:v>
                </c:pt>
                <c:pt idx="693">
                  <c:v>4960</c:v>
                </c:pt>
                <c:pt idx="694">
                  <c:v>2684</c:v>
                </c:pt>
                <c:pt idx="695">
                  <c:v>5224</c:v>
                </c:pt>
                <c:pt idx="696">
                  <c:v>5153</c:v>
                </c:pt>
                <c:pt idx="697">
                  <c:v>2745</c:v>
                </c:pt>
                <c:pt idx="698">
                  <c:v>5034</c:v>
                </c:pt>
                <c:pt idx="699">
                  <c:v>5153</c:v>
                </c:pt>
                <c:pt idx="700">
                  <c:v>2680</c:v>
                </c:pt>
                <c:pt idx="701">
                  <c:v>4804</c:v>
                </c:pt>
                <c:pt idx="702">
                  <c:v>4830</c:v>
                </c:pt>
                <c:pt idx="703">
                  <c:v>2451</c:v>
                </c:pt>
                <c:pt idx="704">
                  <c:v>4802</c:v>
                </c:pt>
                <c:pt idx="705">
                  <c:v>5243</c:v>
                </c:pt>
                <c:pt idx="706">
                  <c:v>2537</c:v>
                </c:pt>
                <c:pt idx="707">
                  <c:v>5430</c:v>
                </c:pt>
                <c:pt idx="708">
                  <c:v>5129</c:v>
                </c:pt>
                <c:pt idx="709">
                  <c:v>2552</c:v>
                </c:pt>
                <c:pt idx="710">
                  <c:v>5289</c:v>
                </c:pt>
                <c:pt idx="711">
                  <c:v>2724</c:v>
                </c:pt>
                <c:pt idx="712">
                  <c:v>5430</c:v>
                </c:pt>
                <c:pt idx="713">
                  <c:v>5423</c:v>
                </c:pt>
                <c:pt idx="714">
                  <c:v>2646</c:v>
                </c:pt>
                <c:pt idx="715">
                  <c:v>5205</c:v>
                </c:pt>
                <c:pt idx="716">
                  <c:v>2724</c:v>
                </c:pt>
                <c:pt idx="717">
                  <c:v>5114</c:v>
                </c:pt>
                <c:pt idx="718">
                  <c:v>2654</c:v>
                </c:pt>
                <c:pt idx="719">
                  <c:v>5383</c:v>
                </c:pt>
                <c:pt idx="720">
                  <c:v>5139</c:v>
                </c:pt>
                <c:pt idx="721">
                  <c:v>2578</c:v>
                </c:pt>
                <c:pt idx="722">
                  <c:v>5226</c:v>
                </c:pt>
                <c:pt idx="723">
                  <c:v>5213</c:v>
                </c:pt>
                <c:pt idx="724">
                  <c:v>2590</c:v>
                </c:pt>
                <c:pt idx="725">
                  <c:v>5061</c:v>
                </c:pt>
                <c:pt idx="726">
                  <c:v>2406</c:v>
                </c:pt>
                <c:pt idx="727">
                  <c:v>4872</c:v>
                </c:pt>
                <c:pt idx="728">
                  <c:v>4606</c:v>
                </c:pt>
                <c:pt idx="729">
                  <c:v>2372</c:v>
                </c:pt>
                <c:pt idx="730">
                  <c:v>4683</c:v>
                </c:pt>
                <c:pt idx="731">
                  <c:v>4642</c:v>
                </c:pt>
                <c:pt idx="732">
                  <c:v>2442</c:v>
                </c:pt>
                <c:pt idx="733">
                  <c:v>4542</c:v>
                </c:pt>
                <c:pt idx="734">
                  <c:v>4600</c:v>
                </c:pt>
                <c:pt idx="735">
                  <c:v>4462</c:v>
                </c:pt>
                <c:pt idx="736">
                  <c:v>2356</c:v>
                </c:pt>
                <c:pt idx="737">
                  <c:v>2592</c:v>
                </c:pt>
                <c:pt idx="738">
                  <c:v>2908</c:v>
                </c:pt>
                <c:pt idx="739">
                  <c:v>1386</c:v>
                </c:pt>
                <c:pt idx="740">
                  <c:v>2673</c:v>
                </c:pt>
                <c:pt idx="741">
                  <c:v>2868</c:v>
                </c:pt>
                <c:pt idx="742">
                  <c:v>1436</c:v>
                </c:pt>
                <c:pt idx="743">
                  <c:v>3184</c:v>
                </c:pt>
                <c:pt idx="744">
                  <c:v>3091</c:v>
                </c:pt>
                <c:pt idx="745">
                  <c:v>1408</c:v>
                </c:pt>
                <c:pt idx="746">
                  <c:v>3396</c:v>
                </c:pt>
                <c:pt idx="747">
                  <c:v>2229</c:v>
                </c:pt>
                <c:pt idx="748">
                  <c:v>4762</c:v>
                </c:pt>
                <c:pt idx="749">
                  <c:v>196</c:v>
                </c:pt>
                <c:pt idx="750">
                  <c:v>87</c:v>
                </c:pt>
                <c:pt idx="751">
                  <c:v>163</c:v>
                </c:pt>
                <c:pt idx="752">
                  <c:v>74</c:v>
                </c:pt>
                <c:pt idx="753">
                  <c:v>164</c:v>
                </c:pt>
                <c:pt idx="754">
                  <c:v>177</c:v>
                </c:pt>
                <c:pt idx="755">
                  <c:v>88</c:v>
                </c:pt>
                <c:pt idx="756">
                  <c:v>180</c:v>
                </c:pt>
                <c:pt idx="757">
                  <c:v>90</c:v>
                </c:pt>
                <c:pt idx="758">
                  <c:v>203</c:v>
                </c:pt>
                <c:pt idx="759">
                  <c:v>175</c:v>
                </c:pt>
                <c:pt idx="760">
                  <c:v>99</c:v>
                </c:pt>
                <c:pt idx="761">
                  <c:v>203</c:v>
                </c:pt>
                <c:pt idx="762">
                  <c:v>106</c:v>
                </c:pt>
                <c:pt idx="763">
                  <c:v>205</c:v>
                </c:pt>
                <c:pt idx="764">
                  <c:v>92</c:v>
                </c:pt>
                <c:pt idx="765">
                  <c:v>68</c:v>
                </c:pt>
                <c:pt idx="766">
                  <c:v>273</c:v>
                </c:pt>
                <c:pt idx="767">
                  <c:v>110</c:v>
                </c:pt>
                <c:pt idx="768">
                  <c:v>201</c:v>
                </c:pt>
                <c:pt idx="769">
                  <c:v>112</c:v>
                </c:pt>
                <c:pt idx="770">
                  <c:v>216</c:v>
                </c:pt>
                <c:pt idx="771">
                  <c:v>160</c:v>
                </c:pt>
                <c:pt idx="772">
                  <c:v>765</c:v>
                </c:pt>
                <c:pt idx="773">
                  <c:v>545</c:v>
                </c:pt>
                <c:pt idx="774">
                  <c:v>1227</c:v>
                </c:pt>
                <c:pt idx="775">
                  <c:v>812</c:v>
                </c:pt>
                <c:pt idx="776">
                  <c:v>486</c:v>
                </c:pt>
                <c:pt idx="777">
                  <c:v>804</c:v>
                </c:pt>
                <c:pt idx="778">
                  <c:v>383</c:v>
                </c:pt>
                <c:pt idx="779">
                  <c:v>779</c:v>
                </c:pt>
                <c:pt idx="780">
                  <c:v>388</c:v>
                </c:pt>
                <c:pt idx="781">
                  <c:v>781</c:v>
                </c:pt>
                <c:pt idx="782">
                  <c:v>340</c:v>
                </c:pt>
                <c:pt idx="783">
                  <c:v>843</c:v>
                </c:pt>
                <c:pt idx="784">
                  <c:v>388</c:v>
                </c:pt>
                <c:pt idx="785">
                  <c:v>362</c:v>
                </c:pt>
                <c:pt idx="786">
                  <c:v>747</c:v>
                </c:pt>
                <c:pt idx="787">
                  <c:v>678</c:v>
                </c:pt>
                <c:pt idx="788">
                  <c:v>339</c:v>
                </c:pt>
                <c:pt idx="789">
                  <c:v>4644</c:v>
                </c:pt>
                <c:pt idx="790">
                  <c:v>2535</c:v>
                </c:pt>
                <c:pt idx="791">
                  <c:v>4277</c:v>
                </c:pt>
                <c:pt idx="792">
                  <c:v>2339</c:v>
                </c:pt>
                <c:pt idx="793">
                  <c:v>5065</c:v>
                </c:pt>
                <c:pt idx="794">
                  <c:v>2542</c:v>
                </c:pt>
                <c:pt idx="795">
                  <c:v>5472</c:v>
                </c:pt>
                <c:pt idx="796">
                  <c:v>3077</c:v>
                </c:pt>
                <c:pt idx="797">
                  <c:v>2719</c:v>
                </c:pt>
                <c:pt idx="798">
                  <c:v>5138</c:v>
                </c:pt>
                <c:pt idx="799">
                  <c:v>2815</c:v>
                </c:pt>
                <c:pt idx="800">
                  <c:v>5595</c:v>
                </c:pt>
                <c:pt idx="801">
                  <c:v>2356</c:v>
                </c:pt>
                <c:pt idx="802">
                  <c:v>2707</c:v>
                </c:pt>
                <c:pt idx="803">
                  <c:v>5334</c:v>
                </c:pt>
                <c:pt idx="804">
                  <c:v>2274</c:v>
                </c:pt>
                <c:pt idx="805">
                  <c:v>4633</c:v>
                </c:pt>
                <c:pt idx="806">
                  <c:v>2393</c:v>
                </c:pt>
                <c:pt idx="807">
                  <c:v>4353</c:v>
                </c:pt>
                <c:pt idx="808">
                  <c:v>2516</c:v>
                </c:pt>
                <c:pt idx="809">
                  <c:v>2594</c:v>
                </c:pt>
                <c:pt idx="810">
                  <c:v>4775</c:v>
                </c:pt>
                <c:pt idx="811">
                  <c:v>2422</c:v>
                </c:pt>
                <c:pt idx="812">
                  <c:v>4995</c:v>
                </c:pt>
                <c:pt idx="813">
                  <c:v>2609</c:v>
                </c:pt>
                <c:pt idx="814">
                  <c:v>5500</c:v>
                </c:pt>
                <c:pt idx="815">
                  <c:v>2448</c:v>
                </c:pt>
                <c:pt idx="816">
                  <c:v>4736</c:v>
                </c:pt>
                <c:pt idx="817">
                  <c:v>2417</c:v>
                </c:pt>
                <c:pt idx="818">
                  <c:v>4101</c:v>
                </c:pt>
                <c:pt idx="819">
                  <c:v>2003</c:v>
                </c:pt>
                <c:pt idx="820">
                  <c:v>3763</c:v>
                </c:pt>
                <c:pt idx="821">
                  <c:v>1969</c:v>
                </c:pt>
                <c:pt idx="822">
                  <c:v>4684</c:v>
                </c:pt>
                <c:pt idx="823">
                  <c:v>2144</c:v>
                </c:pt>
                <c:pt idx="824">
                  <c:v>4191</c:v>
                </c:pt>
                <c:pt idx="825">
                  <c:v>2482</c:v>
                </c:pt>
                <c:pt idx="826">
                  <c:v>4408</c:v>
                </c:pt>
                <c:pt idx="827">
                  <c:v>2209</c:v>
                </c:pt>
                <c:pt idx="828">
                  <c:v>4518</c:v>
                </c:pt>
                <c:pt idx="829">
                  <c:v>2257</c:v>
                </c:pt>
                <c:pt idx="830">
                  <c:v>4573</c:v>
                </c:pt>
                <c:pt idx="831">
                  <c:v>2471</c:v>
                </c:pt>
                <c:pt idx="832">
                  <c:v>5614</c:v>
                </c:pt>
                <c:pt idx="833">
                  <c:v>2768</c:v>
                </c:pt>
                <c:pt idx="834">
                  <c:v>2668</c:v>
                </c:pt>
                <c:pt idx="835">
                  <c:v>2494</c:v>
                </c:pt>
                <c:pt idx="836">
                  <c:v>2497</c:v>
                </c:pt>
                <c:pt idx="837">
                  <c:v>5128</c:v>
                </c:pt>
                <c:pt idx="838">
                  <c:v>2408</c:v>
                </c:pt>
                <c:pt idx="839">
                  <c:v>2355</c:v>
                </c:pt>
                <c:pt idx="840">
                  <c:v>4246</c:v>
                </c:pt>
                <c:pt idx="841">
                  <c:v>1980</c:v>
                </c:pt>
                <c:pt idx="842">
                  <c:v>4569</c:v>
                </c:pt>
                <c:pt idx="843">
                  <c:v>2233</c:v>
                </c:pt>
                <c:pt idx="844">
                  <c:v>2181</c:v>
                </c:pt>
                <c:pt idx="845">
                  <c:v>2180</c:v>
                </c:pt>
                <c:pt idx="846">
                  <c:v>4018</c:v>
                </c:pt>
                <c:pt idx="847">
                  <c:v>1868</c:v>
                </c:pt>
                <c:pt idx="848">
                  <c:v>1677</c:v>
                </c:pt>
                <c:pt idx="849">
                  <c:v>1842</c:v>
                </c:pt>
                <c:pt idx="850">
                  <c:v>3477</c:v>
                </c:pt>
                <c:pt idx="851">
                  <c:v>1772</c:v>
                </c:pt>
                <c:pt idx="852">
                  <c:v>1872</c:v>
                </c:pt>
                <c:pt idx="853">
                  <c:v>1595</c:v>
                </c:pt>
                <c:pt idx="854">
                  <c:v>3545</c:v>
                </c:pt>
                <c:pt idx="855">
                  <c:v>1886</c:v>
                </c:pt>
                <c:pt idx="856">
                  <c:v>1775</c:v>
                </c:pt>
                <c:pt idx="857">
                  <c:v>1719</c:v>
                </c:pt>
                <c:pt idx="858">
                  <c:v>1821</c:v>
                </c:pt>
                <c:pt idx="859">
                  <c:v>1671</c:v>
                </c:pt>
                <c:pt idx="860">
                  <c:v>1503</c:v>
                </c:pt>
                <c:pt idx="861">
                  <c:v>1560</c:v>
                </c:pt>
                <c:pt idx="862">
                  <c:v>1756</c:v>
                </c:pt>
                <c:pt idx="863">
                  <c:v>1774</c:v>
                </c:pt>
                <c:pt idx="864">
                  <c:v>3009</c:v>
                </c:pt>
                <c:pt idx="865">
                  <c:v>1737</c:v>
                </c:pt>
                <c:pt idx="866">
                  <c:v>1806</c:v>
                </c:pt>
                <c:pt idx="867">
                  <c:v>1635</c:v>
                </c:pt>
                <c:pt idx="868">
                  <c:v>1666</c:v>
                </c:pt>
                <c:pt idx="869">
                  <c:v>1424</c:v>
                </c:pt>
                <c:pt idx="870">
                  <c:v>1626</c:v>
                </c:pt>
                <c:pt idx="871">
                  <c:v>1540</c:v>
                </c:pt>
                <c:pt idx="872">
                  <c:v>1603</c:v>
                </c:pt>
                <c:pt idx="873">
                  <c:v>1653</c:v>
                </c:pt>
                <c:pt idx="874">
                  <c:v>1408</c:v>
                </c:pt>
                <c:pt idx="875">
                  <c:v>1666</c:v>
                </c:pt>
                <c:pt idx="876">
                  <c:v>1470</c:v>
                </c:pt>
                <c:pt idx="877">
                  <c:v>1597</c:v>
                </c:pt>
                <c:pt idx="878">
                  <c:v>1611</c:v>
                </c:pt>
                <c:pt idx="879">
                  <c:v>1710</c:v>
                </c:pt>
                <c:pt idx="880">
                  <c:v>1607</c:v>
                </c:pt>
                <c:pt idx="881">
                  <c:v>1448</c:v>
                </c:pt>
                <c:pt idx="882">
                  <c:v>1412</c:v>
                </c:pt>
                <c:pt idx="883">
                  <c:v>1528</c:v>
                </c:pt>
                <c:pt idx="884">
                  <c:v>1424</c:v>
                </c:pt>
                <c:pt idx="885">
                  <c:v>1547</c:v>
                </c:pt>
                <c:pt idx="886">
                  <c:v>1457</c:v>
                </c:pt>
                <c:pt idx="887">
                  <c:v>1796</c:v>
                </c:pt>
                <c:pt idx="888">
                  <c:v>1448</c:v>
                </c:pt>
                <c:pt idx="889">
                  <c:v>1402</c:v>
                </c:pt>
                <c:pt idx="890">
                  <c:v>1592</c:v>
                </c:pt>
                <c:pt idx="891">
                  <c:v>1408</c:v>
                </c:pt>
                <c:pt idx="892">
                  <c:v>1458</c:v>
                </c:pt>
                <c:pt idx="893">
                  <c:v>1311</c:v>
                </c:pt>
                <c:pt idx="894">
                  <c:v>1634</c:v>
                </c:pt>
                <c:pt idx="895">
                  <c:v>1462</c:v>
                </c:pt>
                <c:pt idx="896">
                  <c:v>1459</c:v>
                </c:pt>
                <c:pt idx="897">
                  <c:v>1470</c:v>
                </c:pt>
                <c:pt idx="898">
                  <c:v>1372</c:v>
                </c:pt>
                <c:pt idx="899">
                  <c:v>1512</c:v>
                </c:pt>
                <c:pt idx="900">
                  <c:v>1437</c:v>
                </c:pt>
                <c:pt idx="901">
                  <c:v>1452</c:v>
                </c:pt>
                <c:pt idx="902">
                  <c:v>1334</c:v>
                </c:pt>
                <c:pt idx="903">
                  <c:v>1325</c:v>
                </c:pt>
                <c:pt idx="904">
                  <c:v>1465</c:v>
                </c:pt>
                <c:pt idx="905">
                  <c:v>1238</c:v>
                </c:pt>
                <c:pt idx="906">
                  <c:v>1434</c:v>
                </c:pt>
                <c:pt idx="907">
                  <c:v>1479</c:v>
                </c:pt>
                <c:pt idx="908">
                  <c:v>1407</c:v>
                </c:pt>
                <c:pt idx="909">
                  <c:v>1315</c:v>
                </c:pt>
                <c:pt idx="910">
                  <c:v>1382</c:v>
                </c:pt>
                <c:pt idx="911">
                  <c:v>1709</c:v>
                </c:pt>
                <c:pt idx="912">
                  <c:v>1499</c:v>
                </c:pt>
                <c:pt idx="913">
                  <c:v>1335</c:v>
                </c:pt>
                <c:pt idx="914">
                  <c:v>1473</c:v>
                </c:pt>
                <c:pt idx="915">
                  <c:v>1320</c:v>
                </c:pt>
                <c:pt idx="916">
                  <c:v>1322</c:v>
                </c:pt>
                <c:pt idx="917">
                  <c:v>1520</c:v>
                </c:pt>
                <c:pt idx="918">
                  <c:v>1350</c:v>
                </c:pt>
                <c:pt idx="919">
                  <c:v>1451</c:v>
                </c:pt>
                <c:pt idx="920">
                  <c:v>1335</c:v>
                </c:pt>
                <c:pt idx="921">
                  <c:v>1410</c:v>
                </c:pt>
                <c:pt idx="922">
                  <c:v>1341</c:v>
                </c:pt>
                <c:pt idx="923">
                  <c:v>1700</c:v>
                </c:pt>
                <c:pt idx="924">
                  <c:v>1539</c:v>
                </c:pt>
                <c:pt idx="925">
                  <c:v>1458</c:v>
                </c:pt>
                <c:pt idx="926">
                  <c:v>1390</c:v>
                </c:pt>
                <c:pt idx="927">
                  <c:v>1612</c:v>
                </c:pt>
                <c:pt idx="928">
                  <c:v>1448</c:v>
                </c:pt>
                <c:pt idx="929">
                  <c:v>1440</c:v>
                </c:pt>
                <c:pt idx="930">
                  <c:v>1482</c:v>
                </c:pt>
                <c:pt idx="931">
                  <c:v>2962</c:v>
                </c:pt>
                <c:pt idx="932">
                  <c:v>1632</c:v>
                </c:pt>
                <c:pt idx="933">
                  <c:v>1739</c:v>
                </c:pt>
                <c:pt idx="934">
                  <c:v>1656</c:v>
                </c:pt>
                <c:pt idx="935">
                  <c:v>1676</c:v>
                </c:pt>
                <c:pt idx="936">
                  <c:v>1522</c:v>
                </c:pt>
                <c:pt idx="937">
                  <c:v>1693</c:v>
                </c:pt>
                <c:pt idx="938">
                  <c:v>1457</c:v>
                </c:pt>
                <c:pt idx="939">
                  <c:v>3401</c:v>
                </c:pt>
                <c:pt idx="940">
                  <c:v>1679</c:v>
                </c:pt>
                <c:pt idx="941">
                  <c:v>1782</c:v>
                </c:pt>
                <c:pt idx="942">
                  <c:v>1960</c:v>
                </c:pt>
                <c:pt idx="943">
                  <c:v>3607</c:v>
                </c:pt>
                <c:pt idx="944">
                  <c:v>1792</c:v>
                </c:pt>
                <c:pt idx="945">
                  <c:v>2203</c:v>
                </c:pt>
                <c:pt idx="946">
                  <c:v>4099</c:v>
                </c:pt>
                <c:pt idx="947">
                  <c:v>2255</c:v>
                </c:pt>
                <c:pt idx="948">
                  <c:v>4450</c:v>
                </c:pt>
                <c:pt idx="949">
                  <c:v>2272</c:v>
                </c:pt>
                <c:pt idx="950">
                  <c:v>4627</c:v>
                </c:pt>
                <c:pt idx="951">
                  <c:v>2148</c:v>
                </c:pt>
                <c:pt idx="952">
                  <c:v>4269</c:v>
                </c:pt>
                <c:pt idx="953">
                  <c:v>2233</c:v>
                </c:pt>
                <c:pt idx="954">
                  <c:v>4228</c:v>
                </c:pt>
                <c:pt idx="955">
                  <c:v>3880</c:v>
                </c:pt>
                <c:pt idx="956">
                  <c:v>1900</c:v>
                </c:pt>
                <c:pt idx="957">
                  <c:v>4153</c:v>
                </c:pt>
                <c:pt idx="958">
                  <c:v>4591</c:v>
                </c:pt>
                <c:pt idx="959">
                  <c:v>5260</c:v>
                </c:pt>
                <c:pt idx="960">
                  <c:v>4363</c:v>
                </c:pt>
                <c:pt idx="961">
                  <c:v>2139</c:v>
                </c:pt>
                <c:pt idx="962">
                  <c:v>4577</c:v>
                </c:pt>
                <c:pt idx="963">
                  <c:v>4848</c:v>
                </c:pt>
                <c:pt idx="964">
                  <c:v>2453</c:v>
                </c:pt>
                <c:pt idx="965">
                  <c:v>4734</c:v>
                </c:pt>
                <c:pt idx="966">
                  <c:v>4755</c:v>
                </c:pt>
                <c:pt idx="967">
                  <c:v>4525</c:v>
                </c:pt>
                <c:pt idx="968">
                  <c:v>2204</c:v>
                </c:pt>
                <c:pt idx="969">
                  <c:v>4170</c:v>
                </c:pt>
                <c:pt idx="970">
                  <c:v>4641</c:v>
                </c:pt>
                <c:pt idx="971">
                  <c:v>4637</c:v>
                </c:pt>
                <c:pt idx="972">
                  <c:v>2357</c:v>
                </c:pt>
                <c:pt idx="973">
                  <c:v>4107</c:v>
                </c:pt>
                <c:pt idx="974">
                  <c:v>4136</c:v>
                </c:pt>
                <c:pt idx="975">
                  <c:v>4277</c:v>
                </c:pt>
                <c:pt idx="976">
                  <c:v>2148</c:v>
                </c:pt>
                <c:pt idx="977">
                  <c:v>4645</c:v>
                </c:pt>
                <c:pt idx="978">
                  <c:v>4260</c:v>
                </c:pt>
                <c:pt idx="979">
                  <c:v>4440</c:v>
                </c:pt>
                <c:pt idx="980">
                  <c:v>2295</c:v>
                </c:pt>
                <c:pt idx="981">
                  <c:v>4484</c:v>
                </c:pt>
                <c:pt idx="982">
                  <c:v>4554</c:v>
                </c:pt>
                <c:pt idx="983">
                  <c:v>2496</c:v>
                </c:pt>
                <c:pt idx="984">
                  <c:v>4899</c:v>
                </c:pt>
                <c:pt idx="985">
                  <c:v>2512</c:v>
                </c:pt>
                <c:pt idx="986">
                  <c:v>4256</c:v>
                </c:pt>
                <c:pt idx="987">
                  <c:v>4105</c:v>
                </c:pt>
                <c:pt idx="988">
                  <c:v>4656</c:v>
                </c:pt>
                <c:pt idx="989">
                  <c:v>2382</c:v>
                </c:pt>
                <c:pt idx="990">
                  <c:v>4581</c:v>
                </c:pt>
                <c:pt idx="991">
                  <c:v>4461</c:v>
                </c:pt>
                <c:pt idx="992">
                  <c:v>2249</c:v>
                </c:pt>
                <c:pt idx="993">
                  <c:v>4247</c:v>
                </c:pt>
                <c:pt idx="994">
                  <c:v>4797</c:v>
                </c:pt>
                <c:pt idx="995">
                  <c:v>2529</c:v>
                </c:pt>
                <c:pt idx="996">
                  <c:v>4306</c:v>
                </c:pt>
                <c:pt idx="997">
                  <c:v>2417</c:v>
                </c:pt>
                <c:pt idx="998">
                  <c:v>4721</c:v>
                </c:pt>
                <c:pt idx="999">
                  <c:v>4448</c:v>
                </c:pt>
                <c:pt idx="1000">
                  <c:v>2275</c:v>
                </c:pt>
                <c:pt idx="1001">
                  <c:v>4393</c:v>
                </c:pt>
                <c:pt idx="1002">
                  <c:v>4647</c:v>
                </c:pt>
                <c:pt idx="1003">
                  <c:v>2279</c:v>
                </c:pt>
                <c:pt idx="1004">
                  <c:v>4844</c:v>
                </c:pt>
                <c:pt idx="1005">
                  <c:v>2478</c:v>
                </c:pt>
                <c:pt idx="1006">
                  <c:v>4729</c:v>
                </c:pt>
                <c:pt idx="1007">
                  <c:v>4447</c:v>
                </c:pt>
                <c:pt idx="1008">
                  <c:v>2177</c:v>
                </c:pt>
                <c:pt idx="1009">
                  <c:v>4698</c:v>
                </c:pt>
                <c:pt idx="1010">
                  <c:v>3898</c:v>
                </c:pt>
                <c:pt idx="1011">
                  <c:v>2207</c:v>
                </c:pt>
                <c:pt idx="1012">
                  <c:v>4129</c:v>
                </c:pt>
                <c:pt idx="1013">
                  <c:v>3957</c:v>
                </c:pt>
                <c:pt idx="1014">
                  <c:v>4042</c:v>
                </c:pt>
                <c:pt idx="1015">
                  <c:v>2087</c:v>
                </c:pt>
                <c:pt idx="1016">
                  <c:v>4293</c:v>
                </c:pt>
                <c:pt idx="1017">
                  <c:v>4112</c:v>
                </c:pt>
                <c:pt idx="1018">
                  <c:v>2238</c:v>
                </c:pt>
                <c:pt idx="1019">
                  <c:v>4478</c:v>
                </c:pt>
                <c:pt idx="1020">
                  <c:v>4157</c:v>
                </c:pt>
                <c:pt idx="1021">
                  <c:v>2108</c:v>
                </c:pt>
                <c:pt idx="1022">
                  <c:v>4412</c:v>
                </c:pt>
                <c:pt idx="1023">
                  <c:v>4425</c:v>
                </c:pt>
                <c:pt idx="1024">
                  <c:v>2283</c:v>
                </c:pt>
                <c:pt idx="1025">
                  <c:v>4627</c:v>
                </c:pt>
                <c:pt idx="1026">
                  <c:v>3815</c:v>
                </c:pt>
                <c:pt idx="1027">
                  <c:v>2096</c:v>
                </c:pt>
                <c:pt idx="1028">
                  <c:v>3986</c:v>
                </c:pt>
                <c:pt idx="1029">
                  <c:v>4399</c:v>
                </c:pt>
                <c:pt idx="1030">
                  <c:v>1927</c:v>
                </c:pt>
                <c:pt idx="1031">
                  <c:v>4456</c:v>
                </c:pt>
                <c:pt idx="1032">
                  <c:v>5065</c:v>
                </c:pt>
                <c:pt idx="1033">
                  <c:v>2470</c:v>
                </c:pt>
                <c:pt idx="1034">
                  <c:v>4796</c:v>
                </c:pt>
                <c:pt idx="1035">
                  <c:v>2461</c:v>
                </c:pt>
                <c:pt idx="1036">
                  <c:v>4863</c:v>
                </c:pt>
                <c:pt idx="1037">
                  <c:v>2255</c:v>
                </c:pt>
                <c:pt idx="1038">
                  <c:v>4773</c:v>
                </c:pt>
                <c:pt idx="1039">
                  <c:v>4851</c:v>
                </c:pt>
                <c:pt idx="1040">
                  <c:v>2330</c:v>
                </c:pt>
                <c:pt idx="1041">
                  <c:v>4313</c:v>
                </c:pt>
                <c:pt idx="1042">
                  <c:v>2224</c:v>
                </c:pt>
                <c:pt idx="1043">
                  <c:v>5109</c:v>
                </c:pt>
                <c:pt idx="1044">
                  <c:v>4482</c:v>
                </c:pt>
                <c:pt idx="1045">
                  <c:v>2283</c:v>
                </c:pt>
                <c:pt idx="1046">
                  <c:v>4190</c:v>
                </c:pt>
                <c:pt idx="1047">
                  <c:v>4466</c:v>
                </c:pt>
                <c:pt idx="1048">
                  <c:v>2130</c:v>
                </c:pt>
                <c:pt idx="1049">
                  <c:v>4641</c:v>
                </c:pt>
                <c:pt idx="1050">
                  <c:v>2257</c:v>
                </c:pt>
                <c:pt idx="1051">
                  <c:v>4858</c:v>
                </c:pt>
                <c:pt idx="1052">
                  <c:v>2184</c:v>
                </c:pt>
                <c:pt idx="1053">
                  <c:v>4318</c:v>
                </c:pt>
                <c:pt idx="1054">
                  <c:v>2397</c:v>
                </c:pt>
                <c:pt idx="1055">
                  <c:v>4396</c:v>
                </c:pt>
                <c:pt idx="1056">
                  <c:v>4271</c:v>
                </c:pt>
                <c:pt idx="1057">
                  <c:v>4515</c:v>
                </c:pt>
                <c:pt idx="1058">
                  <c:v>2286</c:v>
                </c:pt>
                <c:pt idx="1059">
                  <c:v>4419</c:v>
                </c:pt>
                <c:pt idx="1060">
                  <c:v>2061</c:v>
                </c:pt>
                <c:pt idx="1061">
                  <c:v>4327</c:v>
                </c:pt>
                <c:pt idx="1062">
                  <c:v>4405</c:v>
                </c:pt>
                <c:pt idx="1063">
                  <c:v>2276</c:v>
                </c:pt>
                <c:pt idx="1064">
                  <c:v>4593</c:v>
                </c:pt>
                <c:pt idx="1065">
                  <c:v>2061</c:v>
                </c:pt>
                <c:pt idx="1066">
                  <c:v>4536</c:v>
                </c:pt>
                <c:pt idx="1067">
                  <c:v>2130</c:v>
                </c:pt>
                <c:pt idx="1068">
                  <c:v>3601</c:v>
                </c:pt>
                <c:pt idx="1069">
                  <c:v>4346</c:v>
                </c:pt>
                <c:pt idx="1070">
                  <c:v>1996</c:v>
                </c:pt>
                <c:pt idx="1071">
                  <c:v>3997</c:v>
                </c:pt>
                <c:pt idx="1072">
                  <c:v>2267</c:v>
                </c:pt>
                <c:pt idx="1073">
                  <c:v>3893</c:v>
                </c:pt>
                <c:pt idx="1074">
                  <c:v>2035</c:v>
                </c:pt>
                <c:pt idx="1075">
                  <c:v>4103</c:v>
                </c:pt>
                <c:pt idx="1076">
                  <c:v>1951</c:v>
                </c:pt>
                <c:pt idx="1077">
                  <c:v>4119</c:v>
                </c:pt>
                <c:pt idx="1078">
                  <c:v>1967</c:v>
                </c:pt>
                <c:pt idx="1079">
                  <c:v>4165</c:v>
                </c:pt>
                <c:pt idx="1080">
                  <c:v>1665</c:v>
                </c:pt>
                <c:pt idx="1081">
                  <c:v>3921</c:v>
                </c:pt>
                <c:pt idx="1082">
                  <c:v>1903</c:v>
                </c:pt>
                <c:pt idx="1083">
                  <c:v>4324</c:v>
                </c:pt>
                <c:pt idx="1084">
                  <c:v>2079</c:v>
                </c:pt>
                <c:pt idx="1085">
                  <c:v>4180</c:v>
                </c:pt>
                <c:pt idx="1086">
                  <c:v>2165</c:v>
                </c:pt>
                <c:pt idx="1087">
                  <c:v>4354</c:v>
                </c:pt>
                <c:pt idx="1088">
                  <c:v>2289</c:v>
                </c:pt>
                <c:pt idx="1089">
                  <c:v>4277</c:v>
                </c:pt>
                <c:pt idx="1090">
                  <c:v>1974</c:v>
                </c:pt>
                <c:pt idx="1091">
                  <c:v>4147</c:v>
                </c:pt>
                <c:pt idx="1092">
                  <c:v>1982</c:v>
                </c:pt>
                <c:pt idx="1093">
                  <c:v>4144</c:v>
                </c:pt>
                <c:pt idx="1094">
                  <c:v>1917</c:v>
                </c:pt>
                <c:pt idx="1095">
                  <c:v>3818</c:v>
                </c:pt>
                <c:pt idx="1096">
                  <c:v>2293</c:v>
                </c:pt>
                <c:pt idx="1097">
                  <c:v>2082</c:v>
                </c:pt>
                <c:pt idx="1098">
                  <c:v>4059</c:v>
                </c:pt>
                <c:pt idx="1099">
                  <c:v>2038</c:v>
                </c:pt>
                <c:pt idx="1100">
                  <c:v>3742</c:v>
                </c:pt>
                <c:pt idx="1101">
                  <c:v>3884</c:v>
                </c:pt>
                <c:pt idx="1102">
                  <c:v>1969</c:v>
                </c:pt>
                <c:pt idx="1103">
                  <c:v>3862</c:v>
                </c:pt>
                <c:pt idx="1104">
                  <c:v>1958</c:v>
                </c:pt>
                <c:pt idx="1105">
                  <c:v>3607</c:v>
                </c:pt>
                <c:pt idx="1106">
                  <c:v>1807</c:v>
                </c:pt>
                <c:pt idx="1107">
                  <c:v>3875</c:v>
                </c:pt>
                <c:pt idx="1108">
                  <c:v>4051</c:v>
                </c:pt>
                <c:pt idx="1109">
                  <c:v>2191</c:v>
                </c:pt>
                <c:pt idx="1110">
                  <c:v>4857</c:v>
                </c:pt>
                <c:pt idx="1111">
                  <c:v>2448</c:v>
                </c:pt>
                <c:pt idx="1112">
                  <c:v>5203</c:v>
                </c:pt>
                <c:pt idx="1113">
                  <c:v>2575</c:v>
                </c:pt>
                <c:pt idx="1114">
                  <c:v>2403</c:v>
                </c:pt>
                <c:pt idx="1115">
                  <c:v>4802</c:v>
                </c:pt>
                <c:pt idx="1116">
                  <c:v>2307</c:v>
                </c:pt>
                <c:pt idx="1117">
                  <c:v>5164</c:v>
                </c:pt>
                <c:pt idx="1118">
                  <c:v>2511</c:v>
                </c:pt>
                <c:pt idx="1119">
                  <c:v>2709</c:v>
                </c:pt>
                <c:pt idx="1120">
                  <c:v>5372</c:v>
                </c:pt>
                <c:pt idx="1121">
                  <c:v>2825</c:v>
                </c:pt>
                <c:pt idx="1122">
                  <c:v>2656</c:v>
                </c:pt>
                <c:pt idx="1123">
                  <c:v>2620</c:v>
                </c:pt>
                <c:pt idx="1124">
                  <c:v>2892</c:v>
                </c:pt>
                <c:pt idx="1125">
                  <c:v>3057</c:v>
                </c:pt>
                <c:pt idx="1126">
                  <c:v>5136</c:v>
                </c:pt>
                <c:pt idx="1127">
                  <c:v>2405</c:v>
                </c:pt>
                <c:pt idx="1128">
                  <c:v>2669</c:v>
                </c:pt>
                <c:pt idx="1129">
                  <c:v>4928</c:v>
                </c:pt>
                <c:pt idx="1130">
                  <c:v>2438</c:v>
                </c:pt>
                <c:pt idx="1131">
                  <c:v>2429</c:v>
                </c:pt>
                <c:pt idx="1132">
                  <c:v>4923</c:v>
                </c:pt>
                <c:pt idx="1133">
                  <c:v>2207</c:v>
                </c:pt>
                <c:pt idx="1134">
                  <c:v>2644</c:v>
                </c:pt>
                <c:pt idx="1135">
                  <c:v>2456</c:v>
                </c:pt>
                <c:pt idx="1136">
                  <c:v>2096</c:v>
                </c:pt>
                <c:pt idx="1137">
                  <c:v>3887</c:v>
                </c:pt>
                <c:pt idx="1138">
                  <c:v>1787</c:v>
                </c:pt>
                <c:pt idx="1139">
                  <c:v>1870</c:v>
                </c:pt>
                <c:pt idx="1140">
                  <c:v>1778</c:v>
                </c:pt>
                <c:pt idx="1141">
                  <c:v>1894</c:v>
                </c:pt>
                <c:pt idx="1142">
                  <c:v>3792</c:v>
                </c:pt>
                <c:pt idx="1143">
                  <c:v>2019</c:v>
                </c:pt>
                <c:pt idx="1144">
                  <c:v>2043</c:v>
                </c:pt>
                <c:pt idx="1145">
                  <c:v>1823</c:v>
                </c:pt>
                <c:pt idx="1146">
                  <c:v>1977</c:v>
                </c:pt>
                <c:pt idx="1147">
                  <c:v>1733</c:v>
                </c:pt>
                <c:pt idx="1148">
                  <c:v>1563</c:v>
                </c:pt>
                <c:pt idx="1149">
                  <c:v>1512</c:v>
                </c:pt>
                <c:pt idx="1150">
                  <c:v>1800</c:v>
                </c:pt>
                <c:pt idx="1151">
                  <c:v>1832</c:v>
                </c:pt>
                <c:pt idx="1152">
                  <c:v>1718</c:v>
                </c:pt>
                <c:pt idx="1153">
                  <c:v>1739</c:v>
                </c:pt>
                <c:pt idx="1154">
                  <c:v>1744</c:v>
                </c:pt>
                <c:pt idx="1155">
                  <c:v>1639</c:v>
                </c:pt>
                <c:pt idx="1156">
                  <c:v>1667</c:v>
                </c:pt>
                <c:pt idx="1157">
                  <c:v>1811</c:v>
                </c:pt>
                <c:pt idx="1158">
                  <c:v>3314</c:v>
                </c:pt>
                <c:pt idx="1159">
                  <c:v>1649</c:v>
                </c:pt>
                <c:pt idx="1160">
                  <c:v>1574</c:v>
                </c:pt>
                <c:pt idx="1161">
                  <c:v>1638</c:v>
                </c:pt>
                <c:pt idx="1162">
                  <c:v>1613</c:v>
                </c:pt>
                <c:pt idx="1163">
                  <c:v>1771</c:v>
                </c:pt>
                <c:pt idx="1164">
                  <c:v>1555</c:v>
                </c:pt>
                <c:pt idx="1165">
                  <c:v>1576</c:v>
                </c:pt>
                <c:pt idx="1166">
                  <c:v>1677</c:v>
                </c:pt>
                <c:pt idx="1167">
                  <c:v>1574</c:v>
                </c:pt>
                <c:pt idx="1168">
                  <c:v>1495</c:v>
                </c:pt>
                <c:pt idx="1169">
                  <c:v>1691</c:v>
                </c:pt>
                <c:pt idx="1170">
                  <c:v>1610</c:v>
                </c:pt>
                <c:pt idx="1171">
                  <c:v>1475</c:v>
                </c:pt>
                <c:pt idx="1172">
                  <c:v>1501</c:v>
                </c:pt>
                <c:pt idx="1173">
                  <c:v>1544</c:v>
                </c:pt>
                <c:pt idx="1174">
                  <c:v>1476</c:v>
                </c:pt>
                <c:pt idx="1175">
                  <c:v>1863</c:v>
                </c:pt>
                <c:pt idx="1176">
                  <c:v>1396</c:v>
                </c:pt>
                <c:pt idx="1177">
                  <c:v>1491</c:v>
                </c:pt>
                <c:pt idx="1178">
                  <c:v>1508</c:v>
                </c:pt>
                <c:pt idx="1179">
                  <c:v>1483</c:v>
                </c:pt>
                <c:pt idx="1180">
                  <c:v>1496</c:v>
                </c:pt>
                <c:pt idx="1181">
                  <c:v>1460</c:v>
                </c:pt>
                <c:pt idx="1182">
                  <c:v>1532</c:v>
                </c:pt>
                <c:pt idx="1183">
                  <c:v>1480</c:v>
                </c:pt>
                <c:pt idx="1184">
                  <c:v>1411</c:v>
                </c:pt>
                <c:pt idx="1185">
                  <c:v>1452</c:v>
                </c:pt>
                <c:pt idx="1186">
                  <c:v>1416</c:v>
                </c:pt>
                <c:pt idx="1187">
                  <c:v>1664</c:v>
                </c:pt>
                <c:pt idx="1188">
                  <c:v>1465</c:v>
                </c:pt>
                <c:pt idx="1189">
                  <c:v>1500</c:v>
                </c:pt>
                <c:pt idx="1190">
                  <c:v>1368</c:v>
                </c:pt>
                <c:pt idx="1191">
                  <c:v>1396</c:v>
                </c:pt>
                <c:pt idx="1192">
                  <c:v>1413</c:v>
                </c:pt>
                <c:pt idx="1193">
                  <c:v>1384</c:v>
                </c:pt>
                <c:pt idx="1194">
                  <c:v>1481</c:v>
                </c:pt>
                <c:pt idx="1195">
                  <c:v>1414</c:v>
                </c:pt>
                <c:pt idx="1196">
                  <c:v>1480</c:v>
                </c:pt>
                <c:pt idx="1197">
                  <c:v>1478</c:v>
                </c:pt>
                <c:pt idx="1198">
                  <c:v>1404</c:v>
                </c:pt>
                <c:pt idx="1199">
                  <c:v>1823</c:v>
                </c:pt>
                <c:pt idx="1200">
                  <c:v>1476</c:v>
                </c:pt>
                <c:pt idx="1201">
                  <c:v>1458</c:v>
                </c:pt>
                <c:pt idx="1202">
                  <c:v>1483</c:v>
                </c:pt>
                <c:pt idx="1203">
                  <c:v>1483</c:v>
                </c:pt>
                <c:pt idx="1204">
                  <c:v>1327</c:v>
                </c:pt>
                <c:pt idx="1205">
                  <c:v>1590</c:v>
                </c:pt>
                <c:pt idx="1206">
                  <c:v>1387</c:v>
                </c:pt>
                <c:pt idx="1207">
                  <c:v>1443</c:v>
                </c:pt>
                <c:pt idx="1208">
                  <c:v>1435</c:v>
                </c:pt>
                <c:pt idx="1209">
                  <c:v>1593</c:v>
                </c:pt>
                <c:pt idx="1210">
                  <c:v>1493</c:v>
                </c:pt>
                <c:pt idx="1211">
                  <c:v>1974</c:v>
                </c:pt>
                <c:pt idx="1212">
                  <c:v>1410</c:v>
                </c:pt>
                <c:pt idx="1213">
                  <c:v>1570</c:v>
                </c:pt>
                <c:pt idx="1214">
                  <c:v>1539</c:v>
                </c:pt>
                <c:pt idx="1215">
                  <c:v>1550</c:v>
                </c:pt>
                <c:pt idx="1216">
                  <c:v>1602</c:v>
                </c:pt>
                <c:pt idx="1217">
                  <c:v>1590</c:v>
                </c:pt>
                <c:pt idx="1218">
                  <c:v>1402</c:v>
                </c:pt>
                <c:pt idx="1219">
                  <c:v>1376</c:v>
                </c:pt>
                <c:pt idx="1220">
                  <c:v>1560</c:v>
                </c:pt>
                <c:pt idx="1221">
                  <c:v>1654</c:v>
                </c:pt>
                <c:pt idx="1222">
                  <c:v>1693</c:v>
                </c:pt>
                <c:pt idx="1223">
                  <c:v>1825</c:v>
                </c:pt>
                <c:pt idx="1224">
                  <c:v>1632</c:v>
                </c:pt>
                <c:pt idx="1225">
                  <c:v>3158</c:v>
                </c:pt>
                <c:pt idx="1226">
                  <c:v>1654</c:v>
                </c:pt>
                <c:pt idx="1227">
                  <c:v>1785</c:v>
                </c:pt>
                <c:pt idx="1228">
                  <c:v>1862</c:v>
                </c:pt>
                <c:pt idx="1229">
                  <c:v>3718</c:v>
                </c:pt>
                <c:pt idx="1230">
                  <c:v>1914</c:v>
                </c:pt>
                <c:pt idx="1231">
                  <c:v>1896</c:v>
                </c:pt>
                <c:pt idx="1232">
                  <c:v>3961</c:v>
                </c:pt>
                <c:pt idx="1233">
                  <c:v>2018</c:v>
                </c:pt>
                <c:pt idx="1234">
                  <c:v>2313</c:v>
                </c:pt>
                <c:pt idx="1235">
                  <c:v>5083</c:v>
                </c:pt>
                <c:pt idx="1236">
                  <c:v>4707</c:v>
                </c:pt>
                <c:pt idx="1237">
                  <c:v>2142</c:v>
                </c:pt>
                <c:pt idx="1238">
                  <c:v>4486</c:v>
                </c:pt>
                <c:pt idx="1239">
                  <c:v>2245</c:v>
                </c:pt>
                <c:pt idx="1240">
                  <c:v>4663</c:v>
                </c:pt>
                <c:pt idx="1241">
                  <c:v>2271</c:v>
                </c:pt>
                <c:pt idx="1242">
                  <c:v>4751</c:v>
                </c:pt>
                <c:pt idx="1243">
                  <c:v>4452</c:v>
                </c:pt>
                <c:pt idx="1244">
                  <c:v>2325</c:v>
                </c:pt>
                <c:pt idx="1245">
                  <c:v>4664</c:v>
                </c:pt>
                <c:pt idx="1246">
                  <c:v>4722</c:v>
                </c:pt>
                <c:pt idx="1247">
                  <c:v>5045</c:v>
                </c:pt>
                <c:pt idx="1248">
                  <c:v>4916</c:v>
                </c:pt>
                <c:pt idx="1249">
                  <c:v>2339</c:v>
                </c:pt>
                <c:pt idx="1250">
                  <c:v>4708</c:v>
                </c:pt>
                <c:pt idx="1251">
                  <c:v>4625</c:v>
                </c:pt>
                <c:pt idx="1252">
                  <c:v>4566</c:v>
                </c:pt>
                <c:pt idx="1253">
                  <c:v>4726</c:v>
                </c:pt>
                <c:pt idx="1254">
                  <c:v>2625</c:v>
                </c:pt>
                <c:pt idx="1255">
                  <c:v>5074</c:v>
                </c:pt>
                <c:pt idx="1256">
                  <c:v>4175</c:v>
                </c:pt>
                <c:pt idx="1257">
                  <c:v>2239</c:v>
                </c:pt>
                <c:pt idx="1258">
                  <c:v>4918</c:v>
                </c:pt>
                <c:pt idx="1259">
                  <c:v>4506</c:v>
                </c:pt>
                <c:pt idx="1260">
                  <c:v>4398</c:v>
                </c:pt>
                <c:pt idx="1261">
                  <c:v>2122</c:v>
                </c:pt>
                <c:pt idx="1262">
                  <c:v>4788</c:v>
                </c:pt>
                <c:pt idx="1263">
                  <c:v>5205</c:v>
                </c:pt>
                <c:pt idx="1264">
                  <c:v>2532</c:v>
                </c:pt>
                <c:pt idx="1265">
                  <c:v>4775</c:v>
                </c:pt>
                <c:pt idx="1266">
                  <c:v>5013</c:v>
                </c:pt>
                <c:pt idx="1267">
                  <c:v>2851</c:v>
                </c:pt>
                <c:pt idx="1268">
                  <c:v>2830</c:v>
                </c:pt>
                <c:pt idx="1269">
                  <c:v>5233</c:v>
                </c:pt>
                <c:pt idx="1270">
                  <c:v>2720</c:v>
                </c:pt>
                <c:pt idx="1271">
                  <c:v>4813</c:v>
                </c:pt>
                <c:pt idx="1272">
                  <c:v>4635</c:v>
                </c:pt>
                <c:pt idx="1273">
                  <c:v>2328</c:v>
                </c:pt>
                <c:pt idx="1274">
                  <c:v>4912</c:v>
                </c:pt>
                <c:pt idx="1275">
                  <c:v>5019</c:v>
                </c:pt>
                <c:pt idx="1276">
                  <c:v>2509</c:v>
                </c:pt>
                <c:pt idx="1277">
                  <c:v>5022</c:v>
                </c:pt>
                <c:pt idx="1278">
                  <c:v>2772</c:v>
                </c:pt>
                <c:pt idx="1279">
                  <c:v>4770</c:v>
                </c:pt>
                <c:pt idx="1280">
                  <c:v>2473</c:v>
                </c:pt>
                <c:pt idx="1281">
                  <c:v>5103</c:v>
                </c:pt>
                <c:pt idx="1282">
                  <c:v>4814</c:v>
                </c:pt>
                <c:pt idx="1283">
                  <c:v>2275</c:v>
                </c:pt>
                <c:pt idx="1284">
                  <c:v>4598</c:v>
                </c:pt>
                <c:pt idx="1285">
                  <c:v>4628</c:v>
                </c:pt>
                <c:pt idx="1286">
                  <c:v>2529</c:v>
                </c:pt>
                <c:pt idx="1287">
                  <c:v>5115</c:v>
                </c:pt>
                <c:pt idx="1288">
                  <c:v>2418</c:v>
                </c:pt>
                <c:pt idx="1289">
                  <c:v>4805</c:v>
                </c:pt>
                <c:pt idx="1290">
                  <c:v>4917</c:v>
                </c:pt>
                <c:pt idx="1291">
                  <c:v>2148</c:v>
                </c:pt>
                <c:pt idx="1292">
                  <c:v>5020</c:v>
                </c:pt>
                <c:pt idx="1293">
                  <c:v>2362</c:v>
                </c:pt>
                <c:pt idx="1294">
                  <c:v>4733</c:v>
                </c:pt>
                <c:pt idx="1295">
                  <c:v>4641</c:v>
                </c:pt>
                <c:pt idx="1296">
                  <c:v>2181</c:v>
                </c:pt>
                <c:pt idx="1297">
                  <c:v>4691</c:v>
                </c:pt>
                <c:pt idx="1298">
                  <c:v>4465</c:v>
                </c:pt>
                <c:pt idx="1299">
                  <c:v>2270</c:v>
                </c:pt>
                <c:pt idx="1300">
                  <c:v>4732</c:v>
                </c:pt>
                <c:pt idx="1301">
                  <c:v>4363</c:v>
                </c:pt>
                <c:pt idx="1302">
                  <c:v>1955</c:v>
                </c:pt>
                <c:pt idx="1303">
                  <c:v>4616</c:v>
                </c:pt>
                <c:pt idx="1304">
                  <c:v>4389</c:v>
                </c:pt>
                <c:pt idx="1305">
                  <c:v>2120</c:v>
                </c:pt>
                <c:pt idx="1306">
                  <c:v>4201</c:v>
                </c:pt>
                <c:pt idx="1307">
                  <c:v>3853</c:v>
                </c:pt>
                <c:pt idx="1308">
                  <c:v>3994</c:v>
                </c:pt>
                <c:pt idx="1309">
                  <c:v>1995</c:v>
                </c:pt>
                <c:pt idx="1310">
                  <c:v>4068</c:v>
                </c:pt>
                <c:pt idx="1311">
                  <c:v>3940</c:v>
                </c:pt>
                <c:pt idx="1312">
                  <c:v>4160</c:v>
                </c:pt>
                <c:pt idx="1313">
                  <c:v>1925</c:v>
                </c:pt>
                <c:pt idx="1314">
                  <c:v>3848</c:v>
                </c:pt>
                <c:pt idx="1315">
                  <c:v>5350</c:v>
                </c:pt>
                <c:pt idx="1316">
                  <c:v>1870</c:v>
                </c:pt>
                <c:pt idx="1317">
                  <c:v>4283</c:v>
                </c:pt>
                <c:pt idx="1318">
                  <c:v>3875</c:v>
                </c:pt>
                <c:pt idx="1319">
                  <c:v>1905</c:v>
                </c:pt>
                <c:pt idx="1320">
                  <c:v>3810</c:v>
                </c:pt>
                <c:pt idx="1321">
                  <c:v>3472</c:v>
                </c:pt>
                <c:pt idx="1322">
                  <c:v>3883</c:v>
                </c:pt>
                <c:pt idx="1323">
                  <c:v>1797</c:v>
                </c:pt>
                <c:pt idx="1324">
                  <c:v>3897</c:v>
                </c:pt>
                <c:pt idx="1325">
                  <c:v>3578</c:v>
                </c:pt>
                <c:pt idx="1326">
                  <c:v>1869</c:v>
                </c:pt>
                <c:pt idx="1327">
                  <c:v>3745</c:v>
                </c:pt>
                <c:pt idx="1328">
                  <c:v>2033</c:v>
                </c:pt>
                <c:pt idx="1329">
                  <c:v>4370</c:v>
                </c:pt>
                <c:pt idx="1330">
                  <c:v>1992</c:v>
                </c:pt>
                <c:pt idx="1331">
                  <c:v>3481</c:v>
                </c:pt>
                <c:pt idx="1332">
                  <c:v>3727</c:v>
                </c:pt>
                <c:pt idx="1333">
                  <c:v>3687</c:v>
                </c:pt>
                <c:pt idx="1334">
                  <c:v>1936</c:v>
                </c:pt>
                <c:pt idx="1335">
                  <c:v>3603</c:v>
                </c:pt>
                <c:pt idx="1336">
                  <c:v>1658</c:v>
                </c:pt>
                <c:pt idx="1337">
                  <c:v>3531</c:v>
                </c:pt>
                <c:pt idx="1338">
                  <c:v>3401</c:v>
                </c:pt>
                <c:pt idx="1339">
                  <c:v>1818</c:v>
                </c:pt>
                <c:pt idx="1340">
                  <c:v>3324</c:v>
                </c:pt>
                <c:pt idx="1341">
                  <c:v>3455</c:v>
                </c:pt>
                <c:pt idx="1342">
                  <c:v>1799</c:v>
                </c:pt>
                <c:pt idx="1343">
                  <c:v>3955</c:v>
                </c:pt>
                <c:pt idx="1344">
                  <c:v>1686</c:v>
                </c:pt>
                <c:pt idx="1345">
                  <c:v>3453</c:v>
                </c:pt>
                <c:pt idx="1346">
                  <c:v>3148</c:v>
                </c:pt>
                <c:pt idx="1347">
                  <c:v>1651</c:v>
                </c:pt>
                <c:pt idx="1348">
                  <c:v>3419</c:v>
                </c:pt>
                <c:pt idx="1349">
                  <c:v>3293</c:v>
                </c:pt>
                <c:pt idx="1350">
                  <c:v>1550</c:v>
                </c:pt>
                <c:pt idx="1351">
                  <c:v>3237</c:v>
                </c:pt>
                <c:pt idx="1352">
                  <c:v>1580</c:v>
                </c:pt>
                <c:pt idx="1353">
                  <c:v>3434</c:v>
                </c:pt>
                <c:pt idx="1354">
                  <c:v>3235</c:v>
                </c:pt>
                <c:pt idx="1355">
                  <c:v>1719</c:v>
                </c:pt>
                <c:pt idx="1356">
                  <c:v>3035</c:v>
                </c:pt>
                <c:pt idx="1357">
                  <c:v>1781</c:v>
                </c:pt>
                <c:pt idx="1358">
                  <c:v>3665</c:v>
                </c:pt>
                <c:pt idx="1359">
                  <c:v>1673</c:v>
                </c:pt>
                <c:pt idx="1360">
                  <c:v>3070</c:v>
                </c:pt>
                <c:pt idx="1361">
                  <c:v>1481</c:v>
                </c:pt>
                <c:pt idx="1362">
                  <c:v>3107</c:v>
                </c:pt>
                <c:pt idx="1363">
                  <c:v>2846</c:v>
                </c:pt>
                <c:pt idx="1364">
                  <c:v>1523</c:v>
                </c:pt>
                <c:pt idx="1365">
                  <c:v>3524</c:v>
                </c:pt>
                <c:pt idx="1366">
                  <c:v>1738</c:v>
                </c:pt>
                <c:pt idx="1367">
                  <c:v>1571</c:v>
                </c:pt>
                <c:pt idx="1368">
                  <c:v>3558</c:v>
                </c:pt>
                <c:pt idx="1369">
                  <c:v>1638</c:v>
                </c:pt>
                <c:pt idx="1370">
                  <c:v>3352</c:v>
                </c:pt>
                <c:pt idx="1371">
                  <c:v>1697</c:v>
                </c:pt>
                <c:pt idx="1372">
                  <c:v>3528</c:v>
                </c:pt>
                <c:pt idx="1373">
                  <c:v>1771</c:v>
                </c:pt>
                <c:pt idx="1374">
                  <c:v>1943</c:v>
                </c:pt>
                <c:pt idx="1375">
                  <c:v>3767</c:v>
                </c:pt>
                <c:pt idx="1376">
                  <c:v>1984</c:v>
                </c:pt>
                <c:pt idx="1377">
                  <c:v>1770</c:v>
                </c:pt>
                <c:pt idx="1378">
                  <c:v>1794</c:v>
                </c:pt>
                <c:pt idx="1379">
                  <c:v>3423</c:v>
                </c:pt>
                <c:pt idx="1380">
                  <c:v>1668</c:v>
                </c:pt>
                <c:pt idx="1381">
                  <c:v>1907</c:v>
                </c:pt>
                <c:pt idx="1382">
                  <c:v>3418</c:v>
                </c:pt>
                <c:pt idx="1383">
                  <c:v>1659</c:v>
                </c:pt>
                <c:pt idx="1384">
                  <c:v>1732</c:v>
                </c:pt>
                <c:pt idx="1385">
                  <c:v>3331</c:v>
                </c:pt>
                <c:pt idx="1386">
                  <c:v>1693</c:v>
                </c:pt>
                <c:pt idx="1387">
                  <c:v>3316</c:v>
                </c:pt>
                <c:pt idx="1388">
                  <c:v>1656</c:v>
                </c:pt>
                <c:pt idx="1389">
                  <c:v>1762</c:v>
                </c:pt>
                <c:pt idx="1390">
                  <c:v>3769</c:v>
                </c:pt>
                <c:pt idx="1391">
                  <c:v>1699</c:v>
                </c:pt>
                <c:pt idx="1392">
                  <c:v>1635</c:v>
                </c:pt>
                <c:pt idx="1393">
                  <c:v>3124</c:v>
                </c:pt>
                <c:pt idx="1394">
                  <c:v>1522</c:v>
                </c:pt>
                <c:pt idx="1395">
                  <c:v>3375</c:v>
                </c:pt>
                <c:pt idx="1396">
                  <c:v>1593</c:v>
                </c:pt>
                <c:pt idx="1397">
                  <c:v>3086</c:v>
                </c:pt>
                <c:pt idx="1398">
                  <c:v>1689</c:v>
                </c:pt>
                <c:pt idx="1399">
                  <c:v>2992</c:v>
                </c:pt>
                <c:pt idx="1400">
                  <c:v>1665</c:v>
                </c:pt>
                <c:pt idx="1401">
                  <c:v>3311</c:v>
                </c:pt>
                <c:pt idx="1402">
                  <c:v>1665</c:v>
                </c:pt>
                <c:pt idx="1403">
                  <c:v>1615</c:v>
                </c:pt>
                <c:pt idx="1404">
                  <c:v>3388</c:v>
                </c:pt>
                <c:pt idx="1405">
                  <c:v>1853</c:v>
                </c:pt>
                <c:pt idx="1406">
                  <c:v>1804</c:v>
                </c:pt>
                <c:pt idx="1407">
                  <c:v>3795</c:v>
                </c:pt>
                <c:pt idx="1408">
                  <c:v>1950</c:v>
                </c:pt>
                <c:pt idx="1409">
                  <c:v>2085</c:v>
                </c:pt>
                <c:pt idx="1410">
                  <c:v>1864</c:v>
                </c:pt>
                <c:pt idx="1411">
                  <c:v>1790</c:v>
                </c:pt>
                <c:pt idx="1412">
                  <c:v>3245</c:v>
                </c:pt>
                <c:pt idx="1413">
                  <c:v>1717</c:v>
                </c:pt>
                <c:pt idx="1414">
                  <c:v>1615</c:v>
                </c:pt>
                <c:pt idx="1415">
                  <c:v>3879</c:v>
                </c:pt>
                <c:pt idx="1416">
                  <c:v>1848</c:v>
                </c:pt>
                <c:pt idx="1417">
                  <c:v>1867</c:v>
                </c:pt>
                <c:pt idx="1418">
                  <c:v>1778</c:v>
                </c:pt>
                <c:pt idx="1419">
                  <c:v>1823</c:v>
                </c:pt>
                <c:pt idx="1420">
                  <c:v>1816</c:v>
                </c:pt>
                <c:pt idx="1421">
                  <c:v>3506</c:v>
                </c:pt>
                <c:pt idx="1422">
                  <c:v>1831</c:v>
                </c:pt>
                <c:pt idx="1423">
                  <c:v>1795</c:v>
                </c:pt>
                <c:pt idx="1424">
                  <c:v>1731</c:v>
                </c:pt>
                <c:pt idx="1425">
                  <c:v>1793</c:v>
                </c:pt>
                <c:pt idx="1426">
                  <c:v>3693</c:v>
                </c:pt>
                <c:pt idx="1427">
                  <c:v>1761</c:v>
                </c:pt>
                <c:pt idx="1428">
                  <c:v>1828</c:v>
                </c:pt>
                <c:pt idx="1429">
                  <c:v>1955</c:v>
                </c:pt>
                <c:pt idx="1430">
                  <c:v>1940</c:v>
                </c:pt>
                <c:pt idx="1431">
                  <c:v>1874</c:v>
                </c:pt>
                <c:pt idx="1432">
                  <c:v>1828</c:v>
                </c:pt>
                <c:pt idx="1433">
                  <c:v>1715</c:v>
                </c:pt>
                <c:pt idx="1434">
                  <c:v>1809</c:v>
                </c:pt>
                <c:pt idx="1435">
                  <c:v>1669</c:v>
                </c:pt>
                <c:pt idx="1436">
                  <c:v>1828</c:v>
                </c:pt>
                <c:pt idx="1437">
                  <c:v>1886</c:v>
                </c:pt>
                <c:pt idx="1438">
                  <c:v>1865</c:v>
                </c:pt>
                <c:pt idx="1439">
                  <c:v>1801</c:v>
                </c:pt>
                <c:pt idx="1440">
                  <c:v>1799</c:v>
                </c:pt>
                <c:pt idx="1441">
                  <c:v>1767</c:v>
                </c:pt>
                <c:pt idx="1442">
                  <c:v>1682</c:v>
                </c:pt>
                <c:pt idx="1443">
                  <c:v>1647</c:v>
                </c:pt>
                <c:pt idx="1444">
                  <c:v>1658</c:v>
                </c:pt>
                <c:pt idx="1445">
                  <c:v>1637</c:v>
                </c:pt>
                <c:pt idx="1446">
                  <c:v>1626</c:v>
                </c:pt>
                <c:pt idx="1447">
                  <c:v>1581</c:v>
                </c:pt>
                <c:pt idx="1448">
                  <c:v>1663</c:v>
                </c:pt>
                <c:pt idx="1449">
                  <c:v>1556</c:v>
                </c:pt>
                <c:pt idx="1450">
                  <c:v>1658</c:v>
                </c:pt>
                <c:pt idx="1451">
                  <c:v>1765</c:v>
                </c:pt>
                <c:pt idx="1452">
                  <c:v>1578</c:v>
                </c:pt>
                <c:pt idx="1453">
                  <c:v>1574</c:v>
                </c:pt>
                <c:pt idx="1454">
                  <c:v>1649</c:v>
                </c:pt>
                <c:pt idx="1455">
                  <c:v>1419</c:v>
                </c:pt>
                <c:pt idx="1456">
                  <c:v>1423</c:v>
                </c:pt>
                <c:pt idx="1457">
                  <c:v>1575</c:v>
                </c:pt>
                <c:pt idx="1458">
                  <c:v>1507</c:v>
                </c:pt>
                <c:pt idx="1459">
                  <c:v>1527</c:v>
                </c:pt>
                <c:pt idx="1460">
                  <c:v>1464</c:v>
                </c:pt>
                <c:pt idx="1461">
                  <c:v>1410</c:v>
                </c:pt>
                <c:pt idx="1462">
                  <c:v>1503</c:v>
                </c:pt>
                <c:pt idx="1463">
                  <c:v>1712</c:v>
                </c:pt>
                <c:pt idx="1464">
                  <c:v>1594</c:v>
                </c:pt>
                <c:pt idx="1465">
                  <c:v>1450</c:v>
                </c:pt>
                <c:pt idx="1466">
                  <c:v>1434</c:v>
                </c:pt>
                <c:pt idx="1467">
                  <c:v>1479</c:v>
                </c:pt>
                <c:pt idx="1468">
                  <c:v>1469</c:v>
                </c:pt>
                <c:pt idx="1469">
                  <c:v>1401</c:v>
                </c:pt>
                <c:pt idx="1470">
                  <c:v>1305</c:v>
                </c:pt>
                <c:pt idx="1471">
                  <c:v>1348</c:v>
                </c:pt>
                <c:pt idx="1472">
                  <c:v>1356</c:v>
                </c:pt>
                <c:pt idx="1473">
                  <c:v>1385</c:v>
                </c:pt>
                <c:pt idx="1474">
                  <c:v>1445</c:v>
                </c:pt>
                <c:pt idx="1475">
                  <c:v>1599</c:v>
                </c:pt>
                <c:pt idx="1476">
                  <c:v>1460</c:v>
                </c:pt>
                <c:pt idx="1477">
                  <c:v>1323</c:v>
                </c:pt>
                <c:pt idx="1478">
                  <c:v>1385</c:v>
                </c:pt>
                <c:pt idx="1479">
                  <c:v>1373</c:v>
                </c:pt>
                <c:pt idx="1480">
                  <c:v>1367</c:v>
                </c:pt>
                <c:pt idx="1481">
                  <c:v>1392</c:v>
                </c:pt>
                <c:pt idx="1482">
                  <c:v>1338</c:v>
                </c:pt>
                <c:pt idx="1483">
                  <c:v>1366</c:v>
                </c:pt>
                <c:pt idx="1484">
                  <c:v>1426</c:v>
                </c:pt>
                <c:pt idx="1485">
                  <c:v>1308</c:v>
                </c:pt>
                <c:pt idx="1486">
                  <c:v>1354</c:v>
                </c:pt>
                <c:pt idx="1487">
                  <c:v>1434</c:v>
                </c:pt>
                <c:pt idx="1488">
                  <c:v>1432</c:v>
                </c:pt>
                <c:pt idx="1489">
                  <c:v>1460</c:v>
                </c:pt>
                <c:pt idx="1490">
                  <c:v>1301</c:v>
                </c:pt>
                <c:pt idx="1491">
                  <c:v>1330</c:v>
                </c:pt>
                <c:pt idx="1492">
                  <c:v>1356</c:v>
                </c:pt>
                <c:pt idx="1493">
                  <c:v>1230</c:v>
                </c:pt>
                <c:pt idx="1494">
                  <c:v>1326</c:v>
                </c:pt>
                <c:pt idx="1495">
                  <c:v>1362</c:v>
                </c:pt>
                <c:pt idx="1496">
                  <c:v>1359</c:v>
                </c:pt>
                <c:pt idx="1497">
                  <c:v>1327</c:v>
                </c:pt>
                <c:pt idx="1498">
                  <c:v>1327</c:v>
                </c:pt>
                <c:pt idx="1499">
                  <c:v>1425</c:v>
                </c:pt>
                <c:pt idx="1500">
                  <c:v>1600</c:v>
                </c:pt>
                <c:pt idx="1501">
                  <c:v>1410</c:v>
                </c:pt>
                <c:pt idx="1502">
                  <c:v>1310</c:v>
                </c:pt>
                <c:pt idx="1503">
                  <c:v>1370</c:v>
                </c:pt>
                <c:pt idx="1504">
                  <c:v>1279</c:v>
                </c:pt>
                <c:pt idx="1505">
                  <c:v>1286</c:v>
                </c:pt>
                <c:pt idx="1506">
                  <c:v>1461</c:v>
                </c:pt>
                <c:pt idx="1507">
                  <c:v>1233</c:v>
                </c:pt>
                <c:pt idx="1508">
                  <c:v>2382</c:v>
                </c:pt>
                <c:pt idx="1509">
                  <c:v>1316</c:v>
                </c:pt>
                <c:pt idx="1510">
                  <c:v>1301</c:v>
                </c:pt>
                <c:pt idx="1511">
                  <c:v>1408</c:v>
                </c:pt>
                <c:pt idx="1512">
                  <c:v>1346</c:v>
                </c:pt>
                <c:pt idx="1513">
                  <c:v>1519</c:v>
                </c:pt>
                <c:pt idx="1514">
                  <c:v>1341</c:v>
                </c:pt>
                <c:pt idx="1515">
                  <c:v>1342</c:v>
                </c:pt>
                <c:pt idx="1516">
                  <c:v>1268</c:v>
                </c:pt>
                <c:pt idx="1517">
                  <c:v>1283</c:v>
                </c:pt>
                <c:pt idx="1518">
                  <c:v>1312</c:v>
                </c:pt>
                <c:pt idx="1519">
                  <c:v>1301</c:v>
                </c:pt>
                <c:pt idx="1520">
                  <c:v>1350</c:v>
                </c:pt>
                <c:pt idx="1521">
                  <c:v>1363</c:v>
                </c:pt>
                <c:pt idx="1522">
                  <c:v>1282</c:v>
                </c:pt>
                <c:pt idx="1523">
                  <c:v>1418</c:v>
                </c:pt>
                <c:pt idx="1524">
                  <c:v>1372</c:v>
                </c:pt>
                <c:pt idx="1525">
                  <c:v>1448</c:v>
                </c:pt>
                <c:pt idx="1526">
                  <c:v>1440</c:v>
                </c:pt>
                <c:pt idx="1527">
                  <c:v>1443</c:v>
                </c:pt>
                <c:pt idx="1528">
                  <c:v>1432</c:v>
                </c:pt>
                <c:pt idx="1529">
                  <c:v>2699</c:v>
                </c:pt>
                <c:pt idx="1530">
                  <c:v>1301</c:v>
                </c:pt>
                <c:pt idx="1531">
                  <c:v>1486</c:v>
                </c:pt>
                <c:pt idx="1532">
                  <c:v>1359</c:v>
                </c:pt>
                <c:pt idx="1533">
                  <c:v>1419</c:v>
                </c:pt>
                <c:pt idx="1534">
                  <c:v>1351</c:v>
                </c:pt>
                <c:pt idx="1535">
                  <c:v>1470</c:v>
                </c:pt>
                <c:pt idx="1536">
                  <c:v>3106</c:v>
                </c:pt>
                <c:pt idx="1537">
                  <c:v>1531</c:v>
                </c:pt>
                <c:pt idx="1538">
                  <c:v>1604</c:v>
                </c:pt>
                <c:pt idx="1539">
                  <c:v>1594</c:v>
                </c:pt>
                <c:pt idx="1540">
                  <c:v>1663</c:v>
                </c:pt>
                <c:pt idx="1541">
                  <c:v>3014</c:v>
                </c:pt>
                <c:pt idx="1542">
                  <c:v>1508</c:v>
                </c:pt>
                <c:pt idx="1543">
                  <c:v>1632</c:v>
                </c:pt>
                <c:pt idx="1544">
                  <c:v>1585</c:v>
                </c:pt>
                <c:pt idx="1545">
                  <c:v>1669</c:v>
                </c:pt>
                <c:pt idx="1546">
                  <c:v>3225</c:v>
                </c:pt>
                <c:pt idx="1547">
                  <c:v>1667</c:v>
                </c:pt>
                <c:pt idx="1548">
                  <c:v>1459</c:v>
                </c:pt>
                <c:pt idx="1549">
                  <c:v>3226</c:v>
                </c:pt>
                <c:pt idx="1550">
                  <c:v>1583</c:v>
                </c:pt>
                <c:pt idx="1551">
                  <c:v>1666</c:v>
                </c:pt>
                <c:pt idx="1552">
                  <c:v>1675</c:v>
                </c:pt>
                <c:pt idx="1553">
                  <c:v>3529</c:v>
                </c:pt>
                <c:pt idx="1554">
                  <c:v>1566</c:v>
                </c:pt>
                <c:pt idx="1555">
                  <c:v>1501</c:v>
                </c:pt>
                <c:pt idx="1556">
                  <c:v>3312</c:v>
                </c:pt>
                <c:pt idx="1557">
                  <c:v>1616</c:v>
                </c:pt>
                <c:pt idx="1558">
                  <c:v>1740</c:v>
                </c:pt>
                <c:pt idx="1559">
                  <c:v>1827</c:v>
                </c:pt>
                <c:pt idx="1560">
                  <c:v>3391</c:v>
                </c:pt>
                <c:pt idx="1561">
                  <c:v>1574</c:v>
                </c:pt>
                <c:pt idx="1562">
                  <c:v>1584</c:v>
                </c:pt>
                <c:pt idx="1563">
                  <c:v>3323</c:v>
                </c:pt>
                <c:pt idx="1564">
                  <c:v>1678</c:v>
                </c:pt>
                <c:pt idx="1565">
                  <c:v>1638</c:v>
                </c:pt>
                <c:pt idx="1566">
                  <c:v>1726</c:v>
                </c:pt>
                <c:pt idx="1567">
                  <c:v>3364</c:v>
                </c:pt>
                <c:pt idx="1568">
                  <c:v>1816</c:v>
                </c:pt>
                <c:pt idx="1569">
                  <c:v>1682</c:v>
                </c:pt>
                <c:pt idx="1570">
                  <c:v>1776</c:v>
                </c:pt>
                <c:pt idx="1571">
                  <c:v>3440</c:v>
                </c:pt>
                <c:pt idx="1572">
                  <c:v>1520</c:v>
                </c:pt>
                <c:pt idx="1573">
                  <c:v>1650</c:v>
                </c:pt>
                <c:pt idx="1574">
                  <c:v>3436</c:v>
                </c:pt>
                <c:pt idx="1575">
                  <c:v>1902</c:v>
                </c:pt>
                <c:pt idx="1576">
                  <c:v>1774</c:v>
                </c:pt>
                <c:pt idx="1577">
                  <c:v>1721</c:v>
                </c:pt>
                <c:pt idx="1578">
                  <c:v>3278</c:v>
                </c:pt>
                <c:pt idx="1579">
                  <c:v>1709</c:v>
                </c:pt>
                <c:pt idx="1580">
                  <c:v>1745</c:v>
                </c:pt>
                <c:pt idx="1581">
                  <c:v>3465</c:v>
                </c:pt>
                <c:pt idx="1582">
                  <c:v>1734</c:v>
                </c:pt>
                <c:pt idx="1583">
                  <c:v>1760</c:v>
                </c:pt>
                <c:pt idx="1584">
                  <c:v>3087</c:v>
                </c:pt>
                <c:pt idx="1585">
                  <c:v>1530</c:v>
                </c:pt>
                <c:pt idx="1586">
                  <c:v>1568</c:v>
                </c:pt>
                <c:pt idx="1587">
                  <c:v>3507</c:v>
                </c:pt>
                <c:pt idx="1588">
                  <c:v>1585</c:v>
                </c:pt>
                <c:pt idx="1589">
                  <c:v>1635</c:v>
                </c:pt>
                <c:pt idx="1590">
                  <c:v>3169</c:v>
                </c:pt>
                <c:pt idx="1591">
                  <c:v>1826</c:v>
                </c:pt>
                <c:pt idx="1592">
                  <c:v>1683</c:v>
                </c:pt>
                <c:pt idx="1593">
                  <c:v>3323</c:v>
                </c:pt>
                <c:pt idx="1594">
                  <c:v>1626</c:v>
                </c:pt>
                <c:pt idx="1595">
                  <c:v>1594</c:v>
                </c:pt>
                <c:pt idx="1596">
                  <c:v>1530</c:v>
                </c:pt>
                <c:pt idx="1597">
                  <c:v>3023</c:v>
                </c:pt>
                <c:pt idx="1598">
                  <c:v>1511</c:v>
                </c:pt>
                <c:pt idx="1599">
                  <c:v>1602</c:v>
                </c:pt>
                <c:pt idx="1600">
                  <c:v>3067</c:v>
                </c:pt>
                <c:pt idx="1601">
                  <c:v>1422</c:v>
                </c:pt>
                <c:pt idx="1602">
                  <c:v>1430</c:v>
                </c:pt>
                <c:pt idx="1603">
                  <c:v>3212</c:v>
                </c:pt>
                <c:pt idx="1604">
                  <c:v>1596</c:v>
                </c:pt>
                <c:pt idx="1605">
                  <c:v>1558</c:v>
                </c:pt>
                <c:pt idx="1606">
                  <c:v>1509</c:v>
                </c:pt>
                <c:pt idx="1607">
                  <c:v>3279</c:v>
                </c:pt>
                <c:pt idx="1608">
                  <c:v>1532</c:v>
                </c:pt>
                <c:pt idx="1609">
                  <c:v>1352</c:v>
                </c:pt>
                <c:pt idx="1610">
                  <c:v>1396</c:v>
                </c:pt>
                <c:pt idx="1611">
                  <c:v>3134</c:v>
                </c:pt>
                <c:pt idx="1612">
                  <c:v>1403</c:v>
                </c:pt>
                <c:pt idx="1613">
                  <c:v>1520</c:v>
                </c:pt>
                <c:pt idx="1614">
                  <c:v>2936</c:v>
                </c:pt>
                <c:pt idx="1615">
                  <c:v>1513</c:v>
                </c:pt>
                <c:pt idx="1616">
                  <c:v>1492</c:v>
                </c:pt>
                <c:pt idx="1617">
                  <c:v>3062</c:v>
                </c:pt>
                <c:pt idx="1618">
                  <c:v>1552</c:v>
                </c:pt>
                <c:pt idx="1619">
                  <c:v>1713</c:v>
                </c:pt>
                <c:pt idx="1620">
                  <c:v>3159</c:v>
                </c:pt>
                <c:pt idx="1621">
                  <c:v>1655</c:v>
                </c:pt>
                <c:pt idx="1622">
                  <c:v>1632</c:v>
                </c:pt>
                <c:pt idx="1623">
                  <c:v>3070</c:v>
                </c:pt>
                <c:pt idx="1624">
                  <c:v>1613</c:v>
                </c:pt>
                <c:pt idx="1625">
                  <c:v>1728</c:v>
                </c:pt>
                <c:pt idx="1626">
                  <c:v>1616</c:v>
                </c:pt>
                <c:pt idx="1627">
                  <c:v>3373</c:v>
                </c:pt>
                <c:pt idx="1628">
                  <c:v>1669</c:v>
                </c:pt>
                <c:pt idx="1629">
                  <c:v>1567</c:v>
                </c:pt>
                <c:pt idx="1630">
                  <c:v>3335</c:v>
                </c:pt>
                <c:pt idx="1631">
                  <c:v>1916</c:v>
                </c:pt>
                <c:pt idx="1632">
                  <c:v>1654</c:v>
                </c:pt>
                <c:pt idx="1633">
                  <c:v>1707</c:v>
                </c:pt>
                <c:pt idx="1634">
                  <c:v>3314</c:v>
                </c:pt>
                <c:pt idx="1635">
                  <c:v>1718</c:v>
                </c:pt>
                <c:pt idx="1636">
                  <c:v>1680</c:v>
                </c:pt>
                <c:pt idx="1637">
                  <c:v>3277</c:v>
                </c:pt>
                <c:pt idx="1638">
                  <c:v>1726</c:v>
                </c:pt>
                <c:pt idx="1639">
                  <c:v>1732</c:v>
                </c:pt>
                <c:pt idx="1640">
                  <c:v>3450</c:v>
                </c:pt>
                <c:pt idx="1641">
                  <c:v>1645</c:v>
                </c:pt>
                <c:pt idx="1642">
                  <c:v>1765</c:v>
                </c:pt>
                <c:pt idx="1643">
                  <c:v>1594</c:v>
                </c:pt>
                <c:pt idx="1644">
                  <c:v>3473</c:v>
                </c:pt>
                <c:pt idx="1645">
                  <c:v>1848</c:v>
                </c:pt>
                <c:pt idx="1646">
                  <c:v>1646</c:v>
                </c:pt>
                <c:pt idx="1647">
                  <c:v>3338</c:v>
                </c:pt>
                <c:pt idx="1648">
                  <c:v>1721</c:v>
                </c:pt>
                <c:pt idx="1649">
                  <c:v>1938</c:v>
                </c:pt>
                <c:pt idx="1650">
                  <c:v>1758</c:v>
                </c:pt>
                <c:pt idx="1651">
                  <c:v>3559</c:v>
                </c:pt>
                <c:pt idx="1652">
                  <c:v>1813</c:v>
                </c:pt>
                <c:pt idx="1653">
                  <c:v>1743</c:v>
                </c:pt>
                <c:pt idx="1654">
                  <c:v>3632</c:v>
                </c:pt>
                <c:pt idx="1655">
                  <c:v>1695</c:v>
                </c:pt>
                <c:pt idx="1656">
                  <c:v>1618</c:v>
                </c:pt>
                <c:pt idx="1657">
                  <c:v>3719</c:v>
                </c:pt>
                <c:pt idx="1658">
                  <c:v>1931</c:v>
                </c:pt>
                <c:pt idx="1659">
                  <c:v>2038</c:v>
                </c:pt>
                <c:pt idx="1660">
                  <c:v>2052</c:v>
                </c:pt>
                <c:pt idx="1661">
                  <c:v>3784</c:v>
                </c:pt>
                <c:pt idx="1662">
                  <c:v>2227</c:v>
                </c:pt>
                <c:pt idx="1663">
                  <c:v>2146</c:v>
                </c:pt>
                <c:pt idx="1664">
                  <c:v>1989</c:v>
                </c:pt>
                <c:pt idx="1665">
                  <c:v>3577</c:v>
                </c:pt>
                <c:pt idx="1666">
                  <c:v>1970</c:v>
                </c:pt>
                <c:pt idx="1667">
                  <c:v>1919</c:v>
                </c:pt>
                <c:pt idx="1668">
                  <c:v>1890</c:v>
                </c:pt>
                <c:pt idx="1669">
                  <c:v>3756</c:v>
                </c:pt>
                <c:pt idx="1670">
                  <c:v>1906</c:v>
                </c:pt>
                <c:pt idx="1671">
                  <c:v>1824</c:v>
                </c:pt>
                <c:pt idx="1672">
                  <c:v>4002</c:v>
                </c:pt>
                <c:pt idx="1673">
                  <c:v>1923</c:v>
                </c:pt>
                <c:pt idx="1674">
                  <c:v>1798</c:v>
                </c:pt>
                <c:pt idx="1675">
                  <c:v>1789</c:v>
                </c:pt>
                <c:pt idx="1676">
                  <c:v>3873</c:v>
                </c:pt>
                <c:pt idx="1677">
                  <c:v>1917</c:v>
                </c:pt>
                <c:pt idx="1678">
                  <c:v>1841</c:v>
                </c:pt>
                <c:pt idx="1679">
                  <c:v>1900</c:v>
                </c:pt>
                <c:pt idx="1680">
                  <c:v>3441</c:v>
                </c:pt>
                <c:pt idx="1681">
                  <c:v>1816</c:v>
                </c:pt>
                <c:pt idx="1682">
                  <c:v>1633</c:v>
                </c:pt>
                <c:pt idx="1683">
                  <c:v>3649</c:v>
                </c:pt>
                <c:pt idx="1684">
                  <c:v>1965</c:v>
                </c:pt>
                <c:pt idx="1685">
                  <c:v>2142</c:v>
                </c:pt>
                <c:pt idx="1686">
                  <c:v>3592</c:v>
                </c:pt>
                <c:pt idx="1687">
                  <c:v>1778</c:v>
                </c:pt>
                <c:pt idx="1688">
                  <c:v>1810</c:v>
                </c:pt>
                <c:pt idx="1689">
                  <c:v>3816</c:v>
                </c:pt>
                <c:pt idx="1690">
                  <c:v>1940</c:v>
                </c:pt>
                <c:pt idx="1691">
                  <c:v>1813</c:v>
                </c:pt>
                <c:pt idx="1692">
                  <c:v>3531</c:v>
                </c:pt>
                <c:pt idx="1693">
                  <c:v>1819</c:v>
                </c:pt>
                <c:pt idx="1694">
                  <c:v>1649</c:v>
                </c:pt>
                <c:pt idx="1695">
                  <c:v>3341</c:v>
                </c:pt>
                <c:pt idx="1696">
                  <c:v>1748</c:v>
                </c:pt>
                <c:pt idx="1697">
                  <c:v>1660</c:v>
                </c:pt>
                <c:pt idx="1698">
                  <c:v>1955</c:v>
                </c:pt>
                <c:pt idx="1699">
                  <c:v>3404</c:v>
                </c:pt>
                <c:pt idx="1700">
                  <c:v>1692</c:v>
                </c:pt>
                <c:pt idx="1701">
                  <c:v>1636</c:v>
                </c:pt>
                <c:pt idx="1702">
                  <c:v>3446</c:v>
                </c:pt>
                <c:pt idx="1703">
                  <c:v>1628</c:v>
                </c:pt>
                <c:pt idx="1704">
                  <c:v>1564</c:v>
                </c:pt>
                <c:pt idx="1705">
                  <c:v>3253</c:v>
                </c:pt>
                <c:pt idx="1706">
                  <c:v>1766</c:v>
                </c:pt>
                <c:pt idx="1707">
                  <c:v>1684</c:v>
                </c:pt>
                <c:pt idx="1708">
                  <c:v>1698</c:v>
                </c:pt>
                <c:pt idx="1709">
                  <c:v>3372</c:v>
                </c:pt>
                <c:pt idx="1710">
                  <c:v>1592</c:v>
                </c:pt>
                <c:pt idx="1711">
                  <c:v>1593</c:v>
                </c:pt>
                <c:pt idx="1712">
                  <c:v>1672</c:v>
                </c:pt>
                <c:pt idx="1713">
                  <c:v>1649</c:v>
                </c:pt>
                <c:pt idx="1714">
                  <c:v>3393</c:v>
                </c:pt>
                <c:pt idx="1715">
                  <c:v>1524</c:v>
                </c:pt>
                <c:pt idx="1716">
                  <c:v>1445</c:v>
                </c:pt>
                <c:pt idx="1717">
                  <c:v>1483</c:v>
                </c:pt>
                <c:pt idx="1718">
                  <c:v>1690</c:v>
                </c:pt>
                <c:pt idx="1719">
                  <c:v>1777</c:v>
                </c:pt>
                <c:pt idx="1720">
                  <c:v>3827</c:v>
                </c:pt>
                <c:pt idx="1721">
                  <c:v>1650</c:v>
                </c:pt>
                <c:pt idx="1722">
                  <c:v>1709</c:v>
                </c:pt>
                <c:pt idx="1723">
                  <c:v>1690</c:v>
                </c:pt>
                <c:pt idx="1724">
                  <c:v>1759</c:v>
                </c:pt>
                <c:pt idx="1725">
                  <c:v>1737</c:v>
                </c:pt>
                <c:pt idx="1726">
                  <c:v>1892</c:v>
                </c:pt>
                <c:pt idx="1727">
                  <c:v>1573</c:v>
                </c:pt>
                <c:pt idx="1728">
                  <c:v>1524</c:v>
                </c:pt>
                <c:pt idx="1729">
                  <c:v>1695</c:v>
                </c:pt>
                <c:pt idx="1730">
                  <c:v>1745</c:v>
                </c:pt>
                <c:pt idx="1731">
                  <c:v>1671</c:v>
                </c:pt>
                <c:pt idx="1732">
                  <c:v>1565</c:v>
                </c:pt>
                <c:pt idx="1733">
                  <c:v>2141</c:v>
                </c:pt>
                <c:pt idx="1734">
                  <c:v>2896</c:v>
                </c:pt>
                <c:pt idx="1735">
                  <c:v>2366</c:v>
                </c:pt>
                <c:pt idx="1736">
                  <c:v>1559</c:v>
                </c:pt>
                <c:pt idx="1737">
                  <c:v>1551</c:v>
                </c:pt>
                <c:pt idx="1738">
                  <c:v>1603</c:v>
                </c:pt>
                <c:pt idx="1739">
                  <c:v>1870</c:v>
                </c:pt>
                <c:pt idx="1740">
                  <c:v>1490</c:v>
                </c:pt>
                <c:pt idx="1741">
                  <c:v>2251</c:v>
                </c:pt>
                <c:pt idx="1742">
                  <c:v>1563</c:v>
                </c:pt>
                <c:pt idx="1743">
                  <c:v>1505</c:v>
                </c:pt>
                <c:pt idx="1744">
                  <c:v>1464</c:v>
                </c:pt>
                <c:pt idx="1745">
                  <c:v>1467</c:v>
                </c:pt>
                <c:pt idx="1746">
                  <c:v>1526</c:v>
                </c:pt>
                <c:pt idx="1747">
                  <c:v>1363</c:v>
                </c:pt>
                <c:pt idx="1748">
                  <c:v>1381</c:v>
                </c:pt>
                <c:pt idx="1749">
                  <c:v>1454</c:v>
                </c:pt>
                <c:pt idx="1750">
                  <c:v>1436</c:v>
                </c:pt>
                <c:pt idx="1751">
                  <c:v>1746</c:v>
                </c:pt>
                <c:pt idx="1752">
                  <c:v>1421</c:v>
                </c:pt>
                <c:pt idx="1753">
                  <c:v>1279</c:v>
                </c:pt>
                <c:pt idx="1754">
                  <c:v>1370</c:v>
                </c:pt>
                <c:pt idx="1755">
                  <c:v>1375</c:v>
                </c:pt>
                <c:pt idx="1756">
                  <c:v>1365</c:v>
                </c:pt>
                <c:pt idx="1757">
                  <c:v>1348</c:v>
                </c:pt>
                <c:pt idx="1758">
                  <c:v>1350</c:v>
                </c:pt>
                <c:pt idx="1759">
                  <c:v>1301</c:v>
                </c:pt>
                <c:pt idx="1760">
                  <c:v>1275</c:v>
                </c:pt>
                <c:pt idx="1761">
                  <c:v>1305</c:v>
                </c:pt>
                <c:pt idx="1762">
                  <c:v>1317</c:v>
                </c:pt>
                <c:pt idx="1763">
                  <c:v>1543</c:v>
                </c:pt>
                <c:pt idx="1764">
                  <c:v>1249</c:v>
                </c:pt>
                <c:pt idx="1765">
                  <c:v>1355</c:v>
                </c:pt>
                <c:pt idx="1766">
                  <c:v>1319</c:v>
                </c:pt>
                <c:pt idx="1767">
                  <c:v>1301</c:v>
                </c:pt>
                <c:pt idx="1768">
                  <c:v>1259</c:v>
                </c:pt>
                <c:pt idx="1769">
                  <c:v>1242</c:v>
                </c:pt>
                <c:pt idx="1770">
                  <c:v>1288</c:v>
                </c:pt>
                <c:pt idx="1771">
                  <c:v>1266</c:v>
                </c:pt>
                <c:pt idx="1772">
                  <c:v>1307</c:v>
                </c:pt>
                <c:pt idx="1773">
                  <c:v>1233</c:v>
                </c:pt>
                <c:pt idx="1774">
                  <c:v>1272</c:v>
                </c:pt>
                <c:pt idx="1775">
                  <c:v>1631</c:v>
                </c:pt>
                <c:pt idx="1776">
                  <c:v>1311</c:v>
                </c:pt>
                <c:pt idx="1777">
                  <c:v>1314</c:v>
                </c:pt>
                <c:pt idx="1778">
                  <c:v>1202</c:v>
                </c:pt>
                <c:pt idx="1779">
                  <c:v>1203</c:v>
                </c:pt>
                <c:pt idx="1780">
                  <c:v>1193</c:v>
                </c:pt>
                <c:pt idx="1781">
                  <c:v>1252</c:v>
                </c:pt>
                <c:pt idx="1782">
                  <c:v>1304</c:v>
                </c:pt>
                <c:pt idx="1783">
                  <c:v>1168</c:v>
                </c:pt>
                <c:pt idx="1784">
                  <c:v>1315</c:v>
                </c:pt>
                <c:pt idx="1785">
                  <c:v>1232</c:v>
                </c:pt>
                <c:pt idx="1786">
                  <c:v>1314</c:v>
                </c:pt>
                <c:pt idx="1787">
                  <c:v>1561</c:v>
                </c:pt>
                <c:pt idx="1788">
                  <c:v>1305</c:v>
                </c:pt>
                <c:pt idx="1789">
                  <c:v>1258</c:v>
                </c:pt>
                <c:pt idx="1790">
                  <c:v>1224</c:v>
                </c:pt>
                <c:pt idx="1791">
                  <c:v>1341</c:v>
                </c:pt>
                <c:pt idx="1792">
                  <c:v>1318</c:v>
                </c:pt>
                <c:pt idx="1793">
                  <c:v>1251</c:v>
                </c:pt>
                <c:pt idx="1794">
                  <c:v>1279</c:v>
                </c:pt>
                <c:pt idx="1795">
                  <c:v>1269</c:v>
                </c:pt>
                <c:pt idx="1796">
                  <c:v>1312</c:v>
                </c:pt>
                <c:pt idx="1797">
                  <c:v>1238</c:v>
                </c:pt>
                <c:pt idx="1798">
                  <c:v>1243</c:v>
                </c:pt>
                <c:pt idx="1799">
                  <c:v>1297</c:v>
                </c:pt>
                <c:pt idx="1800">
                  <c:v>1234</c:v>
                </c:pt>
                <c:pt idx="1801">
                  <c:v>1278</c:v>
                </c:pt>
                <c:pt idx="1802">
                  <c:v>1228</c:v>
                </c:pt>
                <c:pt idx="1803">
                  <c:v>1323</c:v>
                </c:pt>
                <c:pt idx="1804">
                  <c:v>1330</c:v>
                </c:pt>
                <c:pt idx="1805">
                  <c:v>1247</c:v>
                </c:pt>
                <c:pt idx="1806">
                  <c:v>1383</c:v>
                </c:pt>
                <c:pt idx="1807">
                  <c:v>1398</c:v>
                </c:pt>
                <c:pt idx="1808">
                  <c:v>1306</c:v>
                </c:pt>
                <c:pt idx="1809">
                  <c:v>1322</c:v>
                </c:pt>
                <c:pt idx="1810">
                  <c:v>1369</c:v>
                </c:pt>
                <c:pt idx="1811">
                  <c:v>1449</c:v>
                </c:pt>
                <c:pt idx="1812">
                  <c:v>1450</c:v>
                </c:pt>
                <c:pt idx="1813">
                  <c:v>1435</c:v>
                </c:pt>
                <c:pt idx="1814">
                  <c:v>1436</c:v>
                </c:pt>
                <c:pt idx="1815">
                  <c:v>1344</c:v>
                </c:pt>
                <c:pt idx="1816">
                  <c:v>1534</c:v>
                </c:pt>
                <c:pt idx="1817">
                  <c:v>1518</c:v>
                </c:pt>
                <c:pt idx="1818">
                  <c:v>2863</c:v>
                </c:pt>
                <c:pt idx="1819">
                  <c:v>1521</c:v>
                </c:pt>
                <c:pt idx="1820">
                  <c:v>1646</c:v>
                </c:pt>
                <c:pt idx="1821">
                  <c:v>1488</c:v>
                </c:pt>
                <c:pt idx="1822">
                  <c:v>1746</c:v>
                </c:pt>
                <c:pt idx="1823">
                  <c:v>1571</c:v>
                </c:pt>
                <c:pt idx="1824">
                  <c:v>1494</c:v>
                </c:pt>
                <c:pt idx="1825">
                  <c:v>1545</c:v>
                </c:pt>
                <c:pt idx="1826">
                  <c:v>1513</c:v>
                </c:pt>
                <c:pt idx="1827">
                  <c:v>1592</c:v>
                </c:pt>
                <c:pt idx="1828">
                  <c:v>1546</c:v>
                </c:pt>
                <c:pt idx="1829">
                  <c:v>1646</c:v>
                </c:pt>
                <c:pt idx="1830">
                  <c:v>3246</c:v>
                </c:pt>
                <c:pt idx="1831">
                  <c:v>1643</c:v>
                </c:pt>
                <c:pt idx="1832">
                  <c:v>1672</c:v>
                </c:pt>
                <c:pt idx="1833">
                  <c:v>1817</c:v>
                </c:pt>
                <c:pt idx="1834">
                  <c:v>1686</c:v>
                </c:pt>
                <c:pt idx="1835">
                  <c:v>1840</c:v>
                </c:pt>
                <c:pt idx="1836">
                  <c:v>3193</c:v>
                </c:pt>
                <c:pt idx="1837">
                  <c:v>1605</c:v>
                </c:pt>
                <c:pt idx="1838">
                  <c:v>1545</c:v>
                </c:pt>
                <c:pt idx="1839">
                  <c:v>1647</c:v>
                </c:pt>
                <c:pt idx="1840">
                  <c:v>1670</c:v>
                </c:pt>
                <c:pt idx="1841">
                  <c:v>3295</c:v>
                </c:pt>
                <c:pt idx="1842">
                  <c:v>1645</c:v>
                </c:pt>
                <c:pt idx="1843">
                  <c:v>1717</c:v>
                </c:pt>
                <c:pt idx="1844">
                  <c:v>1839</c:v>
                </c:pt>
                <c:pt idx="1845">
                  <c:v>1786</c:v>
                </c:pt>
                <c:pt idx="1846">
                  <c:v>3450</c:v>
                </c:pt>
                <c:pt idx="1847">
                  <c:v>1641</c:v>
                </c:pt>
                <c:pt idx="1848">
                  <c:v>1673</c:v>
                </c:pt>
                <c:pt idx="1849">
                  <c:v>1830</c:v>
                </c:pt>
                <c:pt idx="1850">
                  <c:v>3467</c:v>
                </c:pt>
                <c:pt idx="1851">
                  <c:v>1830</c:v>
                </c:pt>
                <c:pt idx="1852">
                  <c:v>1796</c:v>
                </c:pt>
                <c:pt idx="1853">
                  <c:v>1653</c:v>
                </c:pt>
                <c:pt idx="1854">
                  <c:v>1769</c:v>
                </c:pt>
                <c:pt idx="1855">
                  <c:v>3515</c:v>
                </c:pt>
                <c:pt idx="1856">
                  <c:v>1704</c:v>
                </c:pt>
                <c:pt idx="1857">
                  <c:v>1802</c:v>
                </c:pt>
                <c:pt idx="1858">
                  <c:v>1858</c:v>
                </c:pt>
                <c:pt idx="1859">
                  <c:v>1796</c:v>
                </c:pt>
                <c:pt idx="1860">
                  <c:v>3473</c:v>
                </c:pt>
                <c:pt idx="1861">
                  <c:v>1780</c:v>
                </c:pt>
                <c:pt idx="1862">
                  <c:v>1728</c:v>
                </c:pt>
                <c:pt idx="1863">
                  <c:v>1989</c:v>
                </c:pt>
                <c:pt idx="1864">
                  <c:v>3766</c:v>
                </c:pt>
                <c:pt idx="1865">
                  <c:v>1807</c:v>
                </c:pt>
                <c:pt idx="1866">
                  <c:v>1697</c:v>
                </c:pt>
                <c:pt idx="1867">
                  <c:v>1806</c:v>
                </c:pt>
                <c:pt idx="1868">
                  <c:v>3566</c:v>
                </c:pt>
                <c:pt idx="1869">
                  <c:v>1950</c:v>
                </c:pt>
                <c:pt idx="1870">
                  <c:v>1749</c:v>
                </c:pt>
                <c:pt idx="1871">
                  <c:v>1822</c:v>
                </c:pt>
                <c:pt idx="1872">
                  <c:v>3484</c:v>
                </c:pt>
                <c:pt idx="1873">
                  <c:v>1751</c:v>
                </c:pt>
                <c:pt idx="1874">
                  <c:v>1966</c:v>
                </c:pt>
                <c:pt idx="1875">
                  <c:v>3668</c:v>
                </c:pt>
                <c:pt idx="1876">
                  <c:v>1897</c:v>
                </c:pt>
                <c:pt idx="1877">
                  <c:v>1940</c:v>
                </c:pt>
                <c:pt idx="1878">
                  <c:v>1773</c:v>
                </c:pt>
                <c:pt idx="1879">
                  <c:v>1715</c:v>
                </c:pt>
                <c:pt idx="1880">
                  <c:v>3502</c:v>
                </c:pt>
                <c:pt idx="1881">
                  <c:v>1789</c:v>
                </c:pt>
                <c:pt idx="1882">
                  <c:v>1589</c:v>
                </c:pt>
                <c:pt idx="1883">
                  <c:v>1708</c:v>
                </c:pt>
                <c:pt idx="1884">
                  <c:v>3370</c:v>
                </c:pt>
                <c:pt idx="1885">
                  <c:v>1680</c:v>
                </c:pt>
                <c:pt idx="1886">
                  <c:v>1746</c:v>
                </c:pt>
                <c:pt idx="1887">
                  <c:v>3570</c:v>
                </c:pt>
                <c:pt idx="1888">
                  <c:v>1565</c:v>
                </c:pt>
                <c:pt idx="1889">
                  <c:v>1634</c:v>
                </c:pt>
                <c:pt idx="1890">
                  <c:v>2994</c:v>
                </c:pt>
                <c:pt idx="1891">
                  <c:v>1468</c:v>
                </c:pt>
                <c:pt idx="1892">
                  <c:v>1375</c:v>
                </c:pt>
                <c:pt idx="1893">
                  <c:v>3242</c:v>
                </c:pt>
                <c:pt idx="1894">
                  <c:v>1555</c:v>
                </c:pt>
                <c:pt idx="1895">
                  <c:v>2868</c:v>
                </c:pt>
                <c:pt idx="1896">
                  <c:v>1294</c:v>
                </c:pt>
                <c:pt idx="1897">
                  <c:v>2766</c:v>
                </c:pt>
                <c:pt idx="1898">
                  <c:v>1601</c:v>
                </c:pt>
                <c:pt idx="1899">
                  <c:v>3134</c:v>
                </c:pt>
                <c:pt idx="1900">
                  <c:v>1608</c:v>
                </c:pt>
                <c:pt idx="1901">
                  <c:v>1565</c:v>
                </c:pt>
                <c:pt idx="1902">
                  <c:v>2862</c:v>
                </c:pt>
                <c:pt idx="1903">
                  <c:v>1512</c:v>
                </c:pt>
                <c:pt idx="1904">
                  <c:v>2947</c:v>
                </c:pt>
                <c:pt idx="1905">
                  <c:v>1550</c:v>
                </c:pt>
                <c:pt idx="1906">
                  <c:v>3107</c:v>
                </c:pt>
                <c:pt idx="1907">
                  <c:v>1684</c:v>
                </c:pt>
                <c:pt idx="1908">
                  <c:v>3241</c:v>
                </c:pt>
                <c:pt idx="1909">
                  <c:v>1618</c:v>
                </c:pt>
                <c:pt idx="1910">
                  <c:v>3232</c:v>
                </c:pt>
                <c:pt idx="1911">
                  <c:v>1667</c:v>
                </c:pt>
                <c:pt idx="1912">
                  <c:v>1704</c:v>
                </c:pt>
                <c:pt idx="1913">
                  <c:v>3493</c:v>
                </c:pt>
                <c:pt idx="1914">
                  <c:v>1604</c:v>
                </c:pt>
                <c:pt idx="1915">
                  <c:v>3948</c:v>
                </c:pt>
                <c:pt idx="1916">
                  <c:v>2949</c:v>
                </c:pt>
                <c:pt idx="1917">
                  <c:v>3858</c:v>
                </c:pt>
                <c:pt idx="1918">
                  <c:v>1697</c:v>
                </c:pt>
                <c:pt idx="1919">
                  <c:v>1734</c:v>
                </c:pt>
                <c:pt idx="1920">
                  <c:v>3323</c:v>
                </c:pt>
                <c:pt idx="1921">
                  <c:v>1647</c:v>
                </c:pt>
                <c:pt idx="1922">
                  <c:v>3402</c:v>
                </c:pt>
                <c:pt idx="1923">
                  <c:v>1757</c:v>
                </c:pt>
                <c:pt idx="1924">
                  <c:v>3431</c:v>
                </c:pt>
                <c:pt idx="1925">
                  <c:v>1664</c:v>
                </c:pt>
                <c:pt idx="1926">
                  <c:v>3384</c:v>
                </c:pt>
                <c:pt idx="1927">
                  <c:v>1827</c:v>
                </c:pt>
                <c:pt idx="1928">
                  <c:v>3840</c:v>
                </c:pt>
                <c:pt idx="1929">
                  <c:v>1846</c:v>
                </c:pt>
                <c:pt idx="1930">
                  <c:v>3809</c:v>
                </c:pt>
                <c:pt idx="1931">
                  <c:v>1993</c:v>
                </c:pt>
                <c:pt idx="1932">
                  <c:v>3530</c:v>
                </c:pt>
                <c:pt idx="1933">
                  <c:v>1875</c:v>
                </c:pt>
                <c:pt idx="1934">
                  <c:v>3757</c:v>
                </c:pt>
                <c:pt idx="1935">
                  <c:v>1854</c:v>
                </c:pt>
                <c:pt idx="1936">
                  <c:v>3618</c:v>
                </c:pt>
                <c:pt idx="1937">
                  <c:v>1770</c:v>
                </c:pt>
                <c:pt idx="1938">
                  <c:v>3794</c:v>
                </c:pt>
                <c:pt idx="1939">
                  <c:v>1893</c:v>
                </c:pt>
                <c:pt idx="1940">
                  <c:v>3743</c:v>
                </c:pt>
                <c:pt idx="1941">
                  <c:v>1885</c:v>
                </c:pt>
                <c:pt idx="1942">
                  <c:v>3730</c:v>
                </c:pt>
                <c:pt idx="1943">
                  <c:v>1890</c:v>
                </c:pt>
                <c:pt idx="1944">
                  <c:v>3916</c:v>
                </c:pt>
                <c:pt idx="1945">
                  <c:v>1894</c:v>
                </c:pt>
                <c:pt idx="1946">
                  <c:v>4535</c:v>
                </c:pt>
                <c:pt idx="1947">
                  <c:v>2307</c:v>
                </c:pt>
                <c:pt idx="1948">
                  <c:v>4667</c:v>
                </c:pt>
                <c:pt idx="1949">
                  <c:v>2352</c:v>
                </c:pt>
                <c:pt idx="1950">
                  <c:v>4694</c:v>
                </c:pt>
                <c:pt idx="1951">
                  <c:v>2434</c:v>
                </c:pt>
                <c:pt idx="1952">
                  <c:v>2343</c:v>
                </c:pt>
                <c:pt idx="1953">
                  <c:v>4392</c:v>
                </c:pt>
                <c:pt idx="1954">
                  <c:v>2184</c:v>
                </c:pt>
                <c:pt idx="1955">
                  <c:v>4133</c:v>
                </c:pt>
                <c:pt idx="1956">
                  <c:v>2204</c:v>
                </c:pt>
                <c:pt idx="1957">
                  <c:v>3894</c:v>
                </c:pt>
                <c:pt idx="1958">
                  <c:v>2057</c:v>
                </c:pt>
                <c:pt idx="1959">
                  <c:v>4047</c:v>
                </c:pt>
                <c:pt idx="1960">
                  <c:v>2163</c:v>
                </c:pt>
                <c:pt idx="1961">
                  <c:v>4011</c:v>
                </c:pt>
                <c:pt idx="1962">
                  <c:v>2020</c:v>
                </c:pt>
                <c:pt idx="1963">
                  <c:v>4073</c:v>
                </c:pt>
                <c:pt idx="1964">
                  <c:v>2069</c:v>
                </c:pt>
                <c:pt idx="1965">
                  <c:v>4009</c:v>
                </c:pt>
                <c:pt idx="1966">
                  <c:v>2252</c:v>
                </c:pt>
                <c:pt idx="1967">
                  <c:v>4977</c:v>
                </c:pt>
                <c:pt idx="1968">
                  <c:v>2323</c:v>
                </c:pt>
                <c:pt idx="1969">
                  <c:v>4340</c:v>
                </c:pt>
                <c:pt idx="1970">
                  <c:v>2336</c:v>
                </c:pt>
                <c:pt idx="1971">
                  <c:v>4734</c:v>
                </c:pt>
                <c:pt idx="1972">
                  <c:v>2416</c:v>
                </c:pt>
                <c:pt idx="1973">
                  <c:v>4359</c:v>
                </c:pt>
                <c:pt idx="1974">
                  <c:v>4547</c:v>
                </c:pt>
                <c:pt idx="1975">
                  <c:v>2111</c:v>
                </c:pt>
                <c:pt idx="1976">
                  <c:v>2476</c:v>
                </c:pt>
                <c:pt idx="1977">
                  <c:v>4920</c:v>
                </c:pt>
                <c:pt idx="1978">
                  <c:v>2316</c:v>
                </c:pt>
                <c:pt idx="1979">
                  <c:v>4508</c:v>
                </c:pt>
                <c:pt idx="1980">
                  <c:v>2274</c:v>
                </c:pt>
                <c:pt idx="1981">
                  <c:v>4663</c:v>
                </c:pt>
                <c:pt idx="1982">
                  <c:v>2074</c:v>
                </c:pt>
                <c:pt idx="1983">
                  <c:v>2325</c:v>
                </c:pt>
                <c:pt idx="1984">
                  <c:v>4785</c:v>
                </c:pt>
                <c:pt idx="1985">
                  <c:v>2695</c:v>
                </c:pt>
                <c:pt idx="1986">
                  <c:v>2469</c:v>
                </c:pt>
                <c:pt idx="1987">
                  <c:v>4844</c:v>
                </c:pt>
                <c:pt idx="1988">
                  <c:v>2489</c:v>
                </c:pt>
                <c:pt idx="1989">
                  <c:v>2266</c:v>
                </c:pt>
                <c:pt idx="1990">
                  <c:v>2382</c:v>
                </c:pt>
                <c:pt idx="1991">
                  <c:v>4200</c:v>
                </c:pt>
                <c:pt idx="1992">
                  <c:v>2059</c:v>
                </c:pt>
                <c:pt idx="1993">
                  <c:v>1862</c:v>
                </c:pt>
                <c:pt idx="1994">
                  <c:v>1910</c:v>
                </c:pt>
                <c:pt idx="1995">
                  <c:v>3788</c:v>
                </c:pt>
                <c:pt idx="1996">
                  <c:v>1942</c:v>
                </c:pt>
                <c:pt idx="1997">
                  <c:v>1869</c:v>
                </c:pt>
                <c:pt idx="1998">
                  <c:v>1653</c:v>
                </c:pt>
                <c:pt idx="1999">
                  <c:v>1747</c:v>
                </c:pt>
                <c:pt idx="2000">
                  <c:v>3787</c:v>
                </c:pt>
                <c:pt idx="2001">
                  <c:v>1759</c:v>
                </c:pt>
                <c:pt idx="2002">
                  <c:v>1809</c:v>
                </c:pt>
                <c:pt idx="2003">
                  <c:v>1769</c:v>
                </c:pt>
                <c:pt idx="2004">
                  <c:v>1672</c:v>
                </c:pt>
                <c:pt idx="2005">
                  <c:v>1607</c:v>
                </c:pt>
                <c:pt idx="2006">
                  <c:v>1736</c:v>
                </c:pt>
                <c:pt idx="2007">
                  <c:v>1730</c:v>
                </c:pt>
                <c:pt idx="2008">
                  <c:v>1708</c:v>
                </c:pt>
                <c:pt idx="2009">
                  <c:v>1741</c:v>
                </c:pt>
                <c:pt idx="2010">
                  <c:v>1652</c:v>
                </c:pt>
                <c:pt idx="2011">
                  <c:v>1761</c:v>
                </c:pt>
                <c:pt idx="2012">
                  <c:v>1634</c:v>
                </c:pt>
                <c:pt idx="2013">
                  <c:v>1765</c:v>
                </c:pt>
                <c:pt idx="2014">
                  <c:v>1649</c:v>
                </c:pt>
                <c:pt idx="2015">
                  <c:v>1595</c:v>
                </c:pt>
                <c:pt idx="2016">
                  <c:v>1539</c:v>
                </c:pt>
                <c:pt idx="2017">
                  <c:v>1554</c:v>
                </c:pt>
                <c:pt idx="2018">
                  <c:v>1540</c:v>
                </c:pt>
                <c:pt idx="2019">
                  <c:v>2839</c:v>
                </c:pt>
                <c:pt idx="2020">
                  <c:v>1493</c:v>
                </c:pt>
                <c:pt idx="2021">
                  <c:v>1446</c:v>
                </c:pt>
                <c:pt idx="2022">
                  <c:v>1394</c:v>
                </c:pt>
                <c:pt idx="2023">
                  <c:v>1406</c:v>
                </c:pt>
                <c:pt idx="2024">
                  <c:v>1313</c:v>
                </c:pt>
                <c:pt idx="2025">
                  <c:v>1411</c:v>
                </c:pt>
                <c:pt idx="2026">
                  <c:v>1493</c:v>
                </c:pt>
                <c:pt idx="2027">
                  <c:v>1538</c:v>
                </c:pt>
                <c:pt idx="2028">
                  <c:v>1306</c:v>
                </c:pt>
                <c:pt idx="2029">
                  <c:v>1327</c:v>
                </c:pt>
                <c:pt idx="2030">
                  <c:v>1504</c:v>
                </c:pt>
                <c:pt idx="2031">
                  <c:v>1409</c:v>
                </c:pt>
                <c:pt idx="2032">
                  <c:v>1311</c:v>
                </c:pt>
                <c:pt idx="2033">
                  <c:v>1494</c:v>
                </c:pt>
                <c:pt idx="2034">
                  <c:v>1320</c:v>
                </c:pt>
                <c:pt idx="2035">
                  <c:v>1276</c:v>
                </c:pt>
                <c:pt idx="2036">
                  <c:v>1283</c:v>
                </c:pt>
                <c:pt idx="2037">
                  <c:v>1320</c:v>
                </c:pt>
                <c:pt idx="2038">
                  <c:v>1303</c:v>
                </c:pt>
                <c:pt idx="2039">
                  <c:v>1580</c:v>
                </c:pt>
                <c:pt idx="2040">
                  <c:v>1301</c:v>
                </c:pt>
                <c:pt idx="2041">
                  <c:v>1296</c:v>
                </c:pt>
                <c:pt idx="2042">
                  <c:v>1240</c:v>
                </c:pt>
                <c:pt idx="2043">
                  <c:v>1315</c:v>
                </c:pt>
                <c:pt idx="2044">
                  <c:v>1172</c:v>
                </c:pt>
                <c:pt idx="2045">
                  <c:v>1320</c:v>
                </c:pt>
                <c:pt idx="2046">
                  <c:v>1369</c:v>
                </c:pt>
                <c:pt idx="2047">
                  <c:v>1181</c:v>
                </c:pt>
                <c:pt idx="2048">
                  <c:v>1234</c:v>
                </c:pt>
                <c:pt idx="2049">
                  <c:v>1286</c:v>
                </c:pt>
                <c:pt idx="2050">
                  <c:v>1297</c:v>
                </c:pt>
                <c:pt idx="2051">
                  <c:v>1489</c:v>
                </c:pt>
                <c:pt idx="2052">
                  <c:v>1308</c:v>
                </c:pt>
                <c:pt idx="2053">
                  <c:v>1291</c:v>
                </c:pt>
                <c:pt idx="2054">
                  <c:v>1264</c:v>
                </c:pt>
                <c:pt idx="2055">
                  <c:v>1315</c:v>
                </c:pt>
                <c:pt idx="2056">
                  <c:v>1175</c:v>
                </c:pt>
                <c:pt idx="2057">
                  <c:v>1276</c:v>
                </c:pt>
                <c:pt idx="2058">
                  <c:v>1296</c:v>
                </c:pt>
                <c:pt idx="2059">
                  <c:v>1151</c:v>
                </c:pt>
                <c:pt idx="2060">
                  <c:v>1316</c:v>
                </c:pt>
                <c:pt idx="2061">
                  <c:v>1372</c:v>
                </c:pt>
                <c:pt idx="2062">
                  <c:v>1191</c:v>
                </c:pt>
                <c:pt idx="2063">
                  <c:v>1573</c:v>
                </c:pt>
                <c:pt idx="2064">
                  <c:v>1359</c:v>
                </c:pt>
                <c:pt idx="2065">
                  <c:v>1211</c:v>
                </c:pt>
                <c:pt idx="2066">
                  <c:v>1326</c:v>
                </c:pt>
                <c:pt idx="2067">
                  <c:v>1399</c:v>
                </c:pt>
                <c:pt idx="2068">
                  <c:v>1204</c:v>
                </c:pt>
                <c:pt idx="2069">
                  <c:v>1263</c:v>
                </c:pt>
                <c:pt idx="2070">
                  <c:v>1278</c:v>
                </c:pt>
                <c:pt idx="2071">
                  <c:v>1314</c:v>
                </c:pt>
                <c:pt idx="2072">
                  <c:v>1243</c:v>
                </c:pt>
                <c:pt idx="2073">
                  <c:v>1429</c:v>
                </c:pt>
                <c:pt idx="2074">
                  <c:v>1391</c:v>
                </c:pt>
                <c:pt idx="2075">
                  <c:v>1743</c:v>
                </c:pt>
                <c:pt idx="2076">
                  <c:v>1335</c:v>
                </c:pt>
                <c:pt idx="2077">
                  <c:v>1390</c:v>
                </c:pt>
                <c:pt idx="2078">
                  <c:v>1387</c:v>
                </c:pt>
                <c:pt idx="2079">
                  <c:v>1516</c:v>
                </c:pt>
                <c:pt idx="2080">
                  <c:v>1523</c:v>
                </c:pt>
                <c:pt idx="2081">
                  <c:v>1521</c:v>
                </c:pt>
                <c:pt idx="2082">
                  <c:v>1503</c:v>
                </c:pt>
                <c:pt idx="2083">
                  <c:v>1328</c:v>
                </c:pt>
                <c:pt idx="2084">
                  <c:v>1373</c:v>
                </c:pt>
                <c:pt idx="2085">
                  <c:v>1515</c:v>
                </c:pt>
                <c:pt idx="2086">
                  <c:v>1745</c:v>
                </c:pt>
                <c:pt idx="2087">
                  <c:v>1590</c:v>
                </c:pt>
                <c:pt idx="2088">
                  <c:v>3326</c:v>
                </c:pt>
                <c:pt idx="2089">
                  <c:v>1620</c:v>
                </c:pt>
                <c:pt idx="2090">
                  <c:v>1594</c:v>
                </c:pt>
                <c:pt idx="2091">
                  <c:v>3525</c:v>
                </c:pt>
                <c:pt idx="2092">
                  <c:v>1840</c:v>
                </c:pt>
                <c:pt idx="2093">
                  <c:v>2048</c:v>
                </c:pt>
                <c:pt idx="2094">
                  <c:v>4190</c:v>
                </c:pt>
                <c:pt idx="2095">
                  <c:v>1819</c:v>
                </c:pt>
                <c:pt idx="2096">
                  <c:v>2085</c:v>
                </c:pt>
                <c:pt idx="2097">
                  <c:v>4611</c:v>
                </c:pt>
                <c:pt idx="2098">
                  <c:v>2366</c:v>
                </c:pt>
                <c:pt idx="2099">
                  <c:v>5105</c:v>
                </c:pt>
                <c:pt idx="2100">
                  <c:v>4899</c:v>
                </c:pt>
                <c:pt idx="2101">
                  <c:v>2641</c:v>
                </c:pt>
                <c:pt idx="2102">
                  <c:v>5131</c:v>
                </c:pt>
                <c:pt idx="2103">
                  <c:v>2304</c:v>
                </c:pt>
                <c:pt idx="2104">
                  <c:v>5156</c:v>
                </c:pt>
                <c:pt idx="2105">
                  <c:v>2558</c:v>
                </c:pt>
                <c:pt idx="2106">
                  <c:v>5094</c:v>
                </c:pt>
                <c:pt idx="2107">
                  <c:v>4574</c:v>
                </c:pt>
                <c:pt idx="2108">
                  <c:v>2601</c:v>
                </c:pt>
                <c:pt idx="2109">
                  <c:v>5170</c:v>
                </c:pt>
                <c:pt idx="2110">
                  <c:v>5487</c:v>
                </c:pt>
                <c:pt idx="2111">
                  <c:v>2636</c:v>
                </c:pt>
                <c:pt idx="2112">
                  <c:v>5533</c:v>
                </c:pt>
                <c:pt idx="2113">
                  <c:v>5500</c:v>
                </c:pt>
                <c:pt idx="2114">
                  <c:v>2954</c:v>
                </c:pt>
                <c:pt idx="2115">
                  <c:v>5375</c:v>
                </c:pt>
                <c:pt idx="2116">
                  <c:v>5391</c:v>
                </c:pt>
                <c:pt idx="2117">
                  <c:v>2580</c:v>
                </c:pt>
                <c:pt idx="2118">
                  <c:v>5219</c:v>
                </c:pt>
                <c:pt idx="2119">
                  <c:v>5267</c:v>
                </c:pt>
                <c:pt idx="2120">
                  <c:v>2489</c:v>
                </c:pt>
                <c:pt idx="2121">
                  <c:v>5538</c:v>
                </c:pt>
                <c:pt idx="2122">
                  <c:v>2663</c:v>
                </c:pt>
                <c:pt idx="2123">
                  <c:v>4843</c:v>
                </c:pt>
                <c:pt idx="2124">
                  <c:v>5329</c:v>
                </c:pt>
                <c:pt idx="2125">
                  <c:v>2711</c:v>
                </c:pt>
                <c:pt idx="2126">
                  <c:v>5509</c:v>
                </c:pt>
                <c:pt idx="2127">
                  <c:v>2759</c:v>
                </c:pt>
                <c:pt idx="2128">
                  <c:v>5485</c:v>
                </c:pt>
                <c:pt idx="2129">
                  <c:v>2465</c:v>
                </c:pt>
                <c:pt idx="2130">
                  <c:v>5112</c:v>
                </c:pt>
                <c:pt idx="2131">
                  <c:v>2675</c:v>
                </c:pt>
                <c:pt idx="2132">
                  <c:v>4709</c:v>
                </c:pt>
                <c:pt idx="2133">
                  <c:v>2343</c:v>
                </c:pt>
                <c:pt idx="2134">
                  <c:v>4834</c:v>
                </c:pt>
                <c:pt idx="2135">
                  <c:v>4927</c:v>
                </c:pt>
                <c:pt idx="2136">
                  <c:v>2410</c:v>
                </c:pt>
                <c:pt idx="2137">
                  <c:v>5086</c:v>
                </c:pt>
                <c:pt idx="2138">
                  <c:v>2624</c:v>
                </c:pt>
                <c:pt idx="2139">
                  <c:v>2698</c:v>
                </c:pt>
                <c:pt idx="2140">
                  <c:v>5139</c:v>
                </c:pt>
                <c:pt idx="2141">
                  <c:v>2925</c:v>
                </c:pt>
                <c:pt idx="2142">
                  <c:v>5178</c:v>
                </c:pt>
                <c:pt idx="2143">
                  <c:v>2668</c:v>
                </c:pt>
                <c:pt idx="2144">
                  <c:v>2441</c:v>
                </c:pt>
                <c:pt idx="2145">
                  <c:v>5234</c:v>
                </c:pt>
                <c:pt idx="2146">
                  <c:v>2481</c:v>
                </c:pt>
                <c:pt idx="2147">
                  <c:v>5034</c:v>
                </c:pt>
                <c:pt idx="2148">
                  <c:v>2530</c:v>
                </c:pt>
                <c:pt idx="2149">
                  <c:v>5116</c:v>
                </c:pt>
                <c:pt idx="2150">
                  <c:v>2352</c:v>
                </c:pt>
                <c:pt idx="2151">
                  <c:v>4714</c:v>
                </c:pt>
                <c:pt idx="2152">
                  <c:v>2304</c:v>
                </c:pt>
                <c:pt idx="2153">
                  <c:v>4841</c:v>
                </c:pt>
                <c:pt idx="2154">
                  <c:v>2437</c:v>
                </c:pt>
                <c:pt idx="2155">
                  <c:v>4739</c:v>
                </c:pt>
                <c:pt idx="2156">
                  <c:v>4843</c:v>
                </c:pt>
                <c:pt idx="2157">
                  <c:v>2429</c:v>
                </c:pt>
                <c:pt idx="2158">
                  <c:v>4984</c:v>
                </c:pt>
                <c:pt idx="2159">
                  <c:v>2605</c:v>
                </c:pt>
                <c:pt idx="2160">
                  <c:v>4706</c:v>
                </c:pt>
                <c:pt idx="2161">
                  <c:v>2397</c:v>
                </c:pt>
                <c:pt idx="2162">
                  <c:v>4896</c:v>
                </c:pt>
                <c:pt idx="2163">
                  <c:v>5134</c:v>
                </c:pt>
                <c:pt idx="2164">
                  <c:v>2386</c:v>
                </c:pt>
                <c:pt idx="2165">
                  <c:v>4990</c:v>
                </c:pt>
                <c:pt idx="2166">
                  <c:v>2689</c:v>
                </c:pt>
                <c:pt idx="2167">
                  <c:v>4850</c:v>
                </c:pt>
                <c:pt idx="2168">
                  <c:v>2380</c:v>
                </c:pt>
                <c:pt idx="2169">
                  <c:v>7407</c:v>
                </c:pt>
                <c:pt idx="2170">
                  <c:v>7565</c:v>
                </c:pt>
                <c:pt idx="2171">
                  <c:v>4431</c:v>
                </c:pt>
                <c:pt idx="2172">
                  <c:v>4223</c:v>
                </c:pt>
                <c:pt idx="2173">
                  <c:v>4681</c:v>
                </c:pt>
                <c:pt idx="2174">
                  <c:v>2430</c:v>
                </c:pt>
                <c:pt idx="2175">
                  <c:v>4415</c:v>
                </c:pt>
                <c:pt idx="2176">
                  <c:v>4706</c:v>
                </c:pt>
                <c:pt idx="2177">
                  <c:v>2420</c:v>
                </c:pt>
                <c:pt idx="2178">
                  <c:v>5094</c:v>
                </c:pt>
                <c:pt idx="2179">
                  <c:v>2303</c:v>
                </c:pt>
                <c:pt idx="2180">
                  <c:v>5060</c:v>
                </c:pt>
                <c:pt idx="2181">
                  <c:v>2408</c:v>
                </c:pt>
                <c:pt idx="2182">
                  <c:v>4743</c:v>
                </c:pt>
                <c:pt idx="2183">
                  <c:v>2307</c:v>
                </c:pt>
                <c:pt idx="2184">
                  <c:v>5046</c:v>
                </c:pt>
                <c:pt idx="2185">
                  <c:v>2358</c:v>
                </c:pt>
                <c:pt idx="2186">
                  <c:v>5438</c:v>
                </c:pt>
                <c:pt idx="2187">
                  <c:v>2385</c:v>
                </c:pt>
                <c:pt idx="2188">
                  <c:v>4760</c:v>
                </c:pt>
                <c:pt idx="2189">
                  <c:v>5113</c:v>
                </c:pt>
                <c:pt idx="2190">
                  <c:v>2602</c:v>
                </c:pt>
                <c:pt idx="2191">
                  <c:v>3242</c:v>
                </c:pt>
                <c:pt idx="2192">
                  <c:v>5136</c:v>
                </c:pt>
                <c:pt idx="2193">
                  <c:v>5333</c:v>
                </c:pt>
                <c:pt idx="2194">
                  <c:v>2565</c:v>
                </c:pt>
                <c:pt idx="2195">
                  <c:v>5425</c:v>
                </c:pt>
                <c:pt idx="2196">
                  <c:v>2616</c:v>
                </c:pt>
                <c:pt idx="2197">
                  <c:v>5380</c:v>
                </c:pt>
                <c:pt idx="2198">
                  <c:v>2433</c:v>
                </c:pt>
                <c:pt idx="2199">
                  <c:v>5136</c:v>
                </c:pt>
                <c:pt idx="2200">
                  <c:v>2667</c:v>
                </c:pt>
                <c:pt idx="2201">
                  <c:v>5020</c:v>
                </c:pt>
                <c:pt idx="2202">
                  <c:v>5430</c:v>
                </c:pt>
                <c:pt idx="2203">
                  <c:v>2609</c:v>
                </c:pt>
                <c:pt idx="2204">
                  <c:v>5390</c:v>
                </c:pt>
                <c:pt idx="2205">
                  <c:v>2487</c:v>
                </c:pt>
                <c:pt idx="2206">
                  <c:v>5899</c:v>
                </c:pt>
                <c:pt idx="2207">
                  <c:v>3128</c:v>
                </c:pt>
                <c:pt idx="2208">
                  <c:v>5844</c:v>
                </c:pt>
                <c:pt idx="2209">
                  <c:v>2970</c:v>
                </c:pt>
                <c:pt idx="2210">
                  <c:v>5582</c:v>
                </c:pt>
                <c:pt idx="2211">
                  <c:v>2907</c:v>
                </c:pt>
                <c:pt idx="2212">
                  <c:v>5434</c:v>
                </c:pt>
                <c:pt idx="2213">
                  <c:v>2526</c:v>
                </c:pt>
                <c:pt idx="2214">
                  <c:v>5164</c:v>
                </c:pt>
                <c:pt idx="2215">
                  <c:v>2615</c:v>
                </c:pt>
                <c:pt idx="2216">
                  <c:v>4718</c:v>
                </c:pt>
                <c:pt idx="2217">
                  <c:v>2302</c:v>
                </c:pt>
                <c:pt idx="2218">
                  <c:v>4701</c:v>
                </c:pt>
                <c:pt idx="2219">
                  <c:v>2540</c:v>
                </c:pt>
                <c:pt idx="2220">
                  <c:v>4637</c:v>
                </c:pt>
                <c:pt idx="2221">
                  <c:v>4240</c:v>
                </c:pt>
                <c:pt idx="2222">
                  <c:v>2086</c:v>
                </c:pt>
                <c:pt idx="2223">
                  <c:v>4176</c:v>
                </c:pt>
                <c:pt idx="2224">
                  <c:v>4219</c:v>
                </c:pt>
                <c:pt idx="2225">
                  <c:v>2411</c:v>
                </c:pt>
                <c:pt idx="2226">
                  <c:v>4573</c:v>
                </c:pt>
                <c:pt idx="2227">
                  <c:v>2371</c:v>
                </c:pt>
                <c:pt idx="2228">
                  <c:v>4563</c:v>
                </c:pt>
                <c:pt idx="2229">
                  <c:v>2301</c:v>
                </c:pt>
                <c:pt idx="2230">
                  <c:v>4662</c:v>
                </c:pt>
                <c:pt idx="2231">
                  <c:v>2505</c:v>
                </c:pt>
                <c:pt idx="2232">
                  <c:v>4878</c:v>
                </c:pt>
                <c:pt idx="2233">
                  <c:v>2615</c:v>
                </c:pt>
                <c:pt idx="2234">
                  <c:v>2455</c:v>
                </c:pt>
                <c:pt idx="2235">
                  <c:v>5412</c:v>
                </c:pt>
                <c:pt idx="2236">
                  <c:v>2487</c:v>
                </c:pt>
                <c:pt idx="2237">
                  <c:v>2362</c:v>
                </c:pt>
                <c:pt idx="2238">
                  <c:v>5244</c:v>
                </c:pt>
                <c:pt idx="2239">
                  <c:v>2635</c:v>
                </c:pt>
                <c:pt idx="2240">
                  <c:v>2678</c:v>
                </c:pt>
                <c:pt idx="2241">
                  <c:v>4959</c:v>
                </c:pt>
                <c:pt idx="2242">
                  <c:v>2325</c:v>
                </c:pt>
                <c:pt idx="2243">
                  <c:v>2395</c:v>
                </c:pt>
                <c:pt idx="2244">
                  <c:v>4849</c:v>
                </c:pt>
                <c:pt idx="2245">
                  <c:v>2138</c:v>
                </c:pt>
                <c:pt idx="2246">
                  <c:v>4643</c:v>
                </c:pt>
                <c:pt idx="2247">
                  <c:v>2517</c:v>
                </c:pt>
                <c:pt idx="2248">
                  <c:v>2452</c:v>
                </c:pt>
                <c:pt idx="2249">
                  <c:v>2149</c:v>
                </c:pt>
                <c:pt idx="2250">
                  <c:v>4677</c:v>
                </c:pt>
                <c:pt idx="2251">
                  <c:v>1998</c:v>
                </c:pt>
                <c:pt idx="2252">
                  <c:v>4043</c:v>
                </c:pt>
                <c:pt idx="2253">
                  <c:v>1911</c:v>
                </c:pt>
                <c:pt idx="2254">
                  <c:v>4051</c:v>
                </c:pt>
                <c:pt idx="2255">
                  <c:v>1989</c:v>
                </c:pt>
                <c:pt idx="2256">
                  <c:v>4176</c:v>
                </c:pt>
                <c:pt idx="2257">
                  <c:v>2233</c:v>
                </c:pt>
                <c:pt idx="2258">
                  <c:v>4389</c:v>
                </c:pt>
                <c:pt idx="2259">
                  <c:v>2166</c:v>
                </c:pt>
                <c:pt idx="2260">
                  <c:v>2314</c:v>
                </c:pt>
                <c:pt idx="2261">
                  <c:v>4096</c:v>
                </c:pt>
                <c:pt idx="2262">
                  <c:v>3869</c:v>
                </c:pt>
                <c:pt idx="2263">
                  <c:v>2120</c:v>
                </c:pt>
                <c:pt idx="2264">
                  <c:v>2085</c:v>
                </c:pt>
                <c:pt idx="2265">
                  <c:v>4186</c:v>
                </c:pt>
                <c:pt idx="2266">
                  <c:v>2032</c:v>
                </c:pt>
                <c:pt idx="2267">
                  <c:v>3973</c:v>
                </c:pt>
                <c:pt idx="2268">
                  <c:v>2029</c:v>
                </c:pt>
                <c:pt idx="2269">
                  <c:v>4479</c:v>
                </c:pt>
                <c:pt idx="2270">
                  <c:v>2394</c:v>
                </c:pt>
                <c:pt idx="2271">
                  <c:v>2625</c:v>
                </c:pt>
                <c:pt idx="2272">
                  <c:v>2571</c:v>
                </c:pt>
                <c:pt idx="2273">
                  <c:v>2479</c:v>
                </c:pt>
                <c:pt idx="2274">
                  <c:v>2452</c:v>
                </c:pt>
                <c:pt idx="2275">
                  <c:v>2563</c:v>
                </c:pt>
                <c:pt idx="2276">
                  <c:v>2513</c:v>
                </c:pt>
                <c:pt idx="2277">
                  <c:v>2671</c:v>
                </c:pt>
                <c:pt idx="2278">
                  <c:v>2624</c:v>
                </c:pt>
                <c:pt idx="2279">
                  <c:v>2668</c:v>
                </c:pt>
                <c:pt idx="2280">
                  <c:v>4599</c:v>
                </c:pt>
                <c:pt idx="2281">
                  <c:v>2156</c:v>
                </c:pt>
                <c:pt idx="2282">
                  <c:v>2109</c:v>
                </c:pt>
                <c:pt idx="2283">
                  <c:v>2420</c:v>
                </c:pt>
                <c:pt idx="2284">
                  <c:v>2356</c:v>
                </c:pt>
                <c:pt idx="2285">
                  <c:v>2339</c:v>
                </c:pt>
                <c:pt idx="2286">
                  <c:v>1995</c:v>
                </c:pt>
                <c:pt idx="2287">
                  <c:v>2070</c:v>
                </c:pt>
                <c:pt idx="2288">
                  <c:v>2125</c:v>
                </c:pt>
                <c:pt idx="2289">
                  <c:v>2216</c:v>
                </c:pt>
                <c:pt idx="2290">
                  <c:v>2116</c:v>
                </c:pt>
                <c:pt idx="2291">
                  <c:v>1942</c:v>
                </c:pt>
                <c:pt idx="2292">
                  <c:v>2139</c:v>
                </c:pt>
                <c:pt idx="2293">
                  <c:v>2004</c:v>
                </c:pt>
                <c:pt idx="2294">
                  <c:v>2052</c:v>
                </c:pt>
                <c:pt idx="2295">
                  <c:v>2002</c:v>
                </c:pt>
                <c:pt idx="2296">
                  <c:v>1958</c:v>
                </c:pt>
                <c:pt idx="2297">
                  <c:v>1931</c:v>
                </c:pt>
                <c:pt idx="2298">
                  <c:v>2015</c:v>
                </c:pt>
                <c:pt idx="2299">
                  <c:v>1860</c:v>
                </c:pt>
                <c:pt idx="2300">
                  <c:v>1851</c:v>
                </c:pt>
                <c:pt idx="2301">
                  <c:v>1809</c:v>
                </c:pt>
                <c:pt idx="2302">
                  <c:v>1822</c:v>
                </c:pt>
                <c:pt idx="2303">
                  <c:v>1768</c:v>
                </c:pt>
              </c:numCache>
            </c:numRef>
          </c:val>
          <c:extLst>
            <c:ext xmlns:c16="http://schemas.microsoft.com/office/drawing/2014/chart" uri="{C3380CC4-5D6E-409C-BE32-E72D297353CC}">
              <c16:uniqueId val="{00000002-2CEB-F645-906D-FE76D4BCC5BE}"/>
            </c:ext>
          </c:extLst>
        </c:ser>
        <c:dLbls>
          <c:showLegendKey val="0"/>
          <c:showVal val="0"/>
          <c:showCatName val="0"/>
          <c:showSerName val="0"/>
          <c:showPercent val="0"/>
          <c:showBubbleSize val="0"/>
        </c:dLbls>
        <c:gapWidth val="150"/>
        <c:overlap val="100"/>
        <c:axId val="1556359680"/>
        <c:axId val="1556485440"/>
      </c:barChart>
      <c:catAx>
        <c:axId val="1556359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556485440"/>
        <c:crosses val="autoZero"/>
        <c:auto val="1"/>
        <c:lblAlgn val="ctr"/>
        <c:lblOffset val="100"/>
        <c:tickLblSkip val="72"/>
        <c:tickMarkSkip val="72"/>
        <c:noMultiLvlLbl val="0"/>
      </c:catAx>
      <c:valAx>
        <c:axId val="1556485440"/>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556359680"/>
        <c:crosses val="autoZero"/>
        <c:crossBetween val="between"/>
        <c:majorUnit val="1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All 4</a:t>
            </a:r>
            <a:r>
              <a:rPr lang="en-GB" b="1" baseline="0" dirty="0"/>
              <a:t> </a:t>
            </a:r>
            <a:r>
              <a:rPr lang="en-GB" b="1" dirty="0"/>
              <a:t>Known Resolvers of AS12479</a:t>
            </a:r>
          </a:p>
        </c:rich>
      </c:tx>
      <c:layout>
        <c:manualLayout>
          <c:xMode val="edge"/>
          <c:yMode val="edge"/>
          <c:x val="2.5192667322834636E-2"/>
          <c:y val="1.666666909691879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'Known resolvers seen at IMRS'!$B$1</c:f>
              <c:strCache>
                <c:ptCount val="1"/>
                <c:pt idx="0">
                  <c:v>aa01-ch-mot</c:v>
                </c:pt>
              </c:strCache>
            </c:strRef>
          </c:tx>
          <c:spPr>
            <a:solidFill>
              <a:schemeClr val="accent1"/>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4164</c:v>
                </c:pt>
                <c:pt idx="807">
                  <c:v>6793</c:v>
                </c:pt>
                <c:pt idx="808">
                  <c:v>7239</c:v>
                </c:pt>
                <c:pt idx="809">
                  <c:v>7048</c:v>
                </c:pt>
                <c:pt idx="810">
                  <c:v>7048</c:v>
                </c:pt>
                <c:pt idx="811">
                  <c:v>7163</c:v>
                </c:pt>
                <c:pt idx="812">
                  <c:v>8224</c:v>
                </c:pt>
                <c:pt idx="813">
                  <c:v>7976</c:v>
                </c:pt>
                <c:pt idx="814">
                  <c:v>7495</c:v>
                </c:pt>
                <c:pt idx="815">
                  <c:v>4859</c:v>
                </c:pt>
                <c:pt idx="816">
                  <c:v>7069</c:v>
                </c:pt>
                <c:pt idx="817">
                  <c:v>7431</c:v>
                </c:pt>
                <c:pt idx="818">
                  <c:v>6663</c:v>
                </c:pt>
                <c:pt idx="819">
                  <c:v>6250</c:v>
                </c:pt>
                <c:pt idx="820">
                  <c:v>6609</c:v>
                </c:pt>
                <c:pt idx="821">
                  <c:v>7195</c:v>
                </c:pt>
                <c:pt idx="822">
                  <c:v>7330</c:v>
                </c:pt>
                <c:pt idx="823">
                  <c:v>7170</c:v>
                </c:pt>
                <c:pt idx="824">
                  <c:v>7000</c:v>
                </c:pt>
                <c:pt idx="825">
                  <c:v>6989</c:v>
                </c:pt>
                <c:pt idx="826">
                  <c:v>6965</c:v>
                </c:pt>
                <c:pt idx="827">
                  <c:v>4778</c:v>
                </c:pt>
                <c:pt idx="828">
                  <c:v>7207</c:v>
                </c:pt>
                <c:pt idx="829">
                  <c:v>6954</c:v>
                </c:pt>
                <c:pt idx="830">
                  <c:v>6725</c:v>
                </c:pt>
                <c:pt idx="831">
                  <c:v>7767</c:v>
                </c:pt>
                <c:pt idx="832">
                  <c:v>6878</c:v>
                </c:pt>
                <c:pt idx="833">
                  <c:v>6458</c:v>
                </c:pt>
                <c:pt idx="834">
                  <c:v>6424</c:v>
                </c:pt>
                <c:pt idx="835">
                  <c:v>6768</c:v>
                </c:pt>
                <c:pt idx="836">
                  <c:v>6430</c:v>
                </c:pt>
                <c:pt idx="837">
                  <c:v>6689</c:v>
                </c:pt>
                <c:pt idx="838">
                  <c:v>6414</c:v>
                </c:pt>
                <c:pt idx="839">
                  <c:v>4179</c:v>
                </c:pt>
                <c:pt idx="840">
                  <c:v>6327</c:v>
                </c:pt>
                <c:pt idx="841">
                  <c:v>6100</c:v>
                </c:pt>
                <c:pt idx="842">
                  <c:v>6100</c:v>
                </c:pt>
                <c:pt idx="843">
                  <c:v>5570</c:v>
                </c:pt>
                <c:pt idx="844">
                  <c:v>5757</c:v>
                </c:pt>
                <c:pt idx="845">
                  <c:v>5331</c:v>
                </c:pt>
                <c:pt idx="846">
                  <c:v>4702</c:v>
                </c:pt>
                <c:pt idx="847">
                  <c:v>4138</c:v>
                </c:pt>
                <c:pt idx="848">
                  <c:v>4064</c:v>
                </c:pt>
                <c:pt idx="849">
                  <c:v>3891</c:v>
                </c:pt>
                <c:pt idx="850">
                  <c:v>3869</c:v>
                </c:pt>
                <c:pt idx="851">
                  <c:v>4278</c:v>
                </c:pt>
                <c:pt idx="852">
                  <c:v>3874</c:v>
                </c:pt>
                <c:pt idx="853">
                  <c:v>3855</c:v>
                </c:pt>
                <c:pt idx="854">
                  <c:v>3790</c:v>
                </c:pt>
                <c:pt idx="855">
                  <c:v>3755</c:v>
                </c:pt>
                <c:pt idx="856">
                  <c:v>3464</c:v>
                </c:pt>
                <c:pt idx="857">
                  <c:v>3450</c:v>
                </c:pt>
                <c:pt idx="858">
                  <c:v>3328</c:v>
                </c:pt>
                <c:pt idx="859">
                  <c:v>3177</c:v>
                </c:pt>
                <c:pt idx="860">
                  <c:v>3200</c:v>
                </c:pt>
                <c:pt idx="861">
                  <c:v>3077</c:v>
                </c:pt>
                <c:pt idx="862">
                  <c:v>3100</c:v>
                </c:pt>
                <c:pt idx="863">
                  <c:v>2155</c:v>
                </c:pt>
                <c:pt idx="864">
                  <c:v>2974</c:v>
                </c:pt>
                <c:pt idx="865">
                  <c:v>3093</c:v>
                </c:pt>
                <c:pt idx="866">
                  <c:v>3383</c:v>
                </c:pt>
                <c:pt idx="867">
                  <c:v>2906</c:v>
                </c:pt>
                <c:pt idx="868">
                  <c:v>2871</c:v>
                </c:pt>
                <c:pt idx="869">
                  <c:v>2761</c:v>
                </c:pt>
                <c:pt idx="870">
                  <c:v>2858</c:v>
                </c:pt>
                <c:pt idx="871">
                  <c:v>2681</c:v>
                </c:pt>
                <c:pt idx="872">
                  <c:v>2552</c:v>
                </c:pt>
                <c:pt idx="873">
                  <c:v>2770</c:v>
                </c:pt>
                <c:pt idx="874">
                  <c:v>2758</c:v>
                </c:pt>
                <c:pt idx="875">
                  <c:v>3269</c:v>
                </c:pt>
                <c:pt idx="876">
                  <c:v>2864</c:v>
                </c:pt>
                <c:pt idx="877">
                  <c:v>2602</c:v>
                </c:pt>
                <c:pt idx="878">
                  <c:v>2896</c:v>
                </c:pt>
                <c:pt idx="879">
                  <c:v>2743</c:v>
                </c:pt>
                <c:pt idx="880">
                  <c:v>2548</c:v>
                </c:pt>
                <c:pt idx="881">
                  <c:v>2495</c:v>
                </c:pt>
                <c:pt idx="882">
                  <c:v>2461</c:v>
                </c:pt>
                <c:pt idx="883">
                  <c:v>2570</c:v>
                </c:pt>
                <c:pt idx="884">
                  <c:v>2325</c:v>
                </c:pt>
                <c:pt idx="885">
                  <c:v>2455</c:v>
                </c:pt>
                <c:pt idx="886">
                  <c:v>2455</c:v>
                </c:pt>
                <c:pt idx="887">
                  <c:v>2274</c:v>
                </c:pt>
                <c:pt idx="888">
                  <c:v>2454</c:v>
                </c:pt>
                <c:pt idx="889">
                  <c:v>2406</c:v>
                </c:pt>
                <c:pt idx="890">
                  <c:v>2620</c:v>
                </c:pt>
                <c:pt idx="891">
                  <c:v>2504</c:v>
                </c:pt>
                <c:pt idx="892">
                  <c:v>2265</c:v>
                </c:pt>
                <c:pt idx="893">
                  <c:v>2519</c:v>
                </c:pt>
                <c:pt idx="894">
                  <c:v>2190</c:v>
                </c:pt>
                <c:pt idx="895">
                  <c:v>2273</c:v>
                </c:pt>
                <c:pt idx="896">
                  <c:v>2203</c:v>
                </c:pt>
                <c:pt idx="897">
                  <c:v>2291</c:v>
                </c:pt>
                <c:pt idx="898">
                  <c:v>2085</c:v>
                </c:pt>
                <c:pt idx="899">
                  <c:v>2772</c:v>
                </c:pt>
                <c:pt idx="900">
                  <c:v>2235</c:v>
                </c:pt>
                <c:pt idx="901">
                  <c:v>2138</c:v>
                </c:pt>
                <c:pt idx="902">
                  <c:v>2259</c:v>
                </c:pt>
                <c:pt idx="903">
                  <c:v>2247</c:v>
                </c:pt>
                <c:pt idx="904">
                  <c:v>2138</c:v>
                </c:pt>
                <c:pt idx="905">
                  <c:v>2417</c:v>
                </c:pt>
                <c:pt idx="906">
                  <c:v>2079</c:v>
                </c:pt>
                <c:pt idx="907">
                  <c:v>2274</c:v>
                </c:pt>
                <c:pt idx="908">
                  <c:v>2068</c:v>
                </c:pt>
                <c:pt idx="909">
                  <c:v>2108</c:v>
                </c:pt>
                <c:pt idx="910">
                  <c:v>2227</c:v>
                </c:pt>
                <c:pt idx="911">
                  <c:v>2209</c:v>
                </c:pt>
                <c:pt idx="912">
                  <c:v>2277</c:v>
                </c:pt>
                <c:pt idx="913">
                  <c:v>2149</c:v>
                </c:pt>
                <c:pt idx="914">
                  <c:v>2292</c:v>
                </c:pt>
                <c:pt idx="915">
                  <c:v>2148</c:v>
                </c:pt>
                <c:pt idx="916">
                  <c:v>2131</c:v>
                </c:pt>
                <c:pt idx="917">
                  <c:v>2361</c:v>
                </c:pt>
                <c:pt idx="918">
                  <c:v>2131</c:v>
                </c:pt>
                <c:pt idx="919">
                  <c:v>2169</c:v>
                </c:pt>
                <c:pt idx="920">
                  <c:v>2446</c:v>
                </c:pt>
                <c:pt idx="921">
                  <c:v>2101</c:v>
                </c:pt>
                <c:pt idx="922">
                  <c:v>2130</c:v>
                </c:pt>
                <c:pt idx="923">
                  <c:v>3302</c:v>
                </c:pt>
                <c:pt idx="924">
                  <c:v>2540</c:v>
                </c:pt>
                <c:pt idx="925">
                  <c:v>2286</c:v>
                </c:pt>
                <c:pt idx="926">
                  <c:v>2289</c:v>
                </c:pt>
                <c:pt idx="927">
                  <c:v>2422</c:v>
                </c:pt>
                <c:pt idx="928">
                  <c:v>2324</c:v>
                </c:pt>
                <c:pt idx="929">
                  <c:v>2369</c:v>
                </c:pt>
                <c:pt idx="930">
                  <c:v>2502</c:v>
                </c:pt>
                <c:pt idx="931">
                  <c:v>2410</c:v>
                </c:pt>
                <c:pt idx="932">
                  <c:v>2677</c:v>
                </c:pt>
                <c:pt idx="933">
                  <c:v>2707</c:v>
                </c:pt>
                <c:pt idx="934">
                  <c:v>3108</c:v>
                </c:pt>
                <c:pt idx="935">
                  <c:v>2318</c:v>
                </c:pt>
                <c:pt idx="936">
                  <c:v>3307</c:v>
                </c:pt>
                <c:pt idx="937">
                  <c:v>3399</c:v>
                </c:pt>
                <c:pt idx="938">
                  <c:v>3645</c:v>
                </c:pt>
                <c:pt idx="939">
                  <c:v>3346</c:v>
                </c:pt>
                <c:pt idx="940">
                  <c:v>3639</c:v>
                </c:pt>
                <c:pt idx="941">
                  <c:v>4059</c:v>
                </c:pt>
                <c:pt idx="942">
                  <c:v>3965</c:v>
                </c:pt>
                <c:pt idx="943">
                  <c:v>3834</c:v>
                </c:pt>
                <c:pt idx="944">
                  <c:v>4410</c:v>
                </c:pt>
                <c:pt idx="945">
                  <c:v>5157</c:v>
                </c:pt>
                <c:pt idx="946">
                  <c:v>5661</c:v>
                </c:pt>
                <c:pt idx="947">
                  <c:v>6394</c:v>
                </c:pt>
                <c:pt idx="948">
                  <c:v>5856</c:v>
                </c:pt>
                <c:pt idx="949">
                  <c:v>5833</c:v>
                </c:pt>
                <c:pt idx="950">
                  <c:v>5585</c:v>
                </c:pt>
                <c:pt idx="951">
                  <c:v>5702</c:v>
                </c:pt>
                <c:pt idx="952">
                  <c:v>5675</c:v>
                </c:pt>
                <c:pt idx="953">
                  <c:v>6071</c:v>
                </c:pt>
                <c:pt idx="954">
                  <c:v>5882</c:v>
                </c:pt>
                <c:pt idx="955">
                  <c:v>5863</c:v>
                </c:pt>
                <c:pt idx="956">
                  <c:v>5976</c:v>
                </c:pt>
                <c:pt idx="957">
                  <c:v>6653</c:v>
                </c:pt>
                <c:pt idx="958">
                  <c:v>7000</c:v>
                </c:pt>
                <c:pt idx="959">
                  <c:v>5332</c:v>
                </c:pt>
                <c:pt idx="960">
                  <c:v>7014</c:v>
                </c:pt>
                <c:pt idx="961">
                  <c:v>6636</c:v>
                </c:pt>
                <c:pt idx="962">
                  <c:v>6899</c:v>
                </c:pt>
                <c:pt idx="963">
                  <c:v>6328</c:v>
                </c:pt>
                <c:pt idx="964">
                  <c:v>6420</c:v>
                </c:pt>
                <c:pt idx="965">
                  <c:v>6364</c:v>
                </c:pt>
                <c:pt idx="966">
                  <c:v>6213</c:v>
                </c:pt>
                <c:pt idx="967">
                  <c:v>6243</c:v>
                </c:pt>
                <c:pt idx="968">
                  <c:v>6374</c:v>
                </c:pt>
                <c:pt idx="969">
                  <c:v>6115</c:v>
                </c:pt>
                <c:pt idx="970">
                  <c:v>6605</c:v>
                </c:pt>
                <c:pt idx="971">
                  <c:v>6809</c:v>
                </c:pt>
                <c:pt idx="972">
                  <c:v>6538</c:v>
                </c:pt>
                <c:pt idx="973">
                  <c:v>6045</c:v>
                </c:pt>
                <c:pt idx="974">
                  <c:v>6232</c:v>
                </c:pt>
                <c:pt idx="975">
                  <c:v>6238</c:v>
                </c:pt>
                <c:pt idx="976">
                  <c:v>6105</c:v>
                </c:pt>
                <c:pt idx="977">
                  <c:v>6219</c:v>
                </c:pt>
                <c:pt idx="978">
                  <c:v>6213</c:v>
                </c:pt>
                <c:pt idx="979">
                  <c:v>6222</c:v>
                </c:pt>
                <c:pt idx="980">
                  <c:v>6370</c:v>
                </c:pt>
                <c:pt idx="981">
                  <c:v>6618</c:v>
                </c:pt>
                <c:pt idx="982">
                  <c:v>6306</c:v>
                </c:pt>
                <c:pt idx="983">
                  <c:v>4351</c:v>
                </c:pt>
                <c:pt idx="984">
                  <c:v>6559</c:v>
                </c:pt>
                <c:pt idx="985">
                  <c:v>6489</c:v>
                </c:pt>
                <c:pt idx="986">
                  <c:v>6368</c:v>
                </c:pt>
                <c:pt idx="987">
                  <c:v>6243</c:v>
                </c:pt>
                <c:pt idx="988">
                  <c:v>6376</c:v>
                </c:pt>
                <c:pt idx="989">
                  <c:v>6133</c:v>
                </c:pt>
                <c:pt idx="990">
                  <c:v>6032</c:v>
                </c:pt>
                <c:pt idx="991">
                  <c:v>6314</c:v>
                </c:pt>
                <c:pt idx="992">
                  <c:v>6359</c:v>
                </c:pt>
                <c:pt idx="993">
                  <c:v>6146</c:v>
                </c:pt>
                <c:pt idx="994">
                  <c:v>6403</c:v>
                </c:pt>
                <c:pt idx="995">
                  <c:v>6526</c:v>
                </c:pt>
                <c:pt idx="996">
                  <c:v>6124</c:v>
                </c:pt>
                <c:pt idx="997">
                  <c:v>6385</c:v>
                </c:pt>
                <c:pt idx="998">
                  <c:v>6487</c:v>
                </c:pt>
                <c:pt idx="999">
                  <c:v>6386</c:v>
                </c:pt>
                <c:pt idx="1000">
                  <c:v>6083</c:v>
                </c:pt>
                <c:pt idx="1001">
                  <c:v>6459</c:v>
                </c:pt>
                <c:pt idx="1002">
                  <c:v>6151</c:v>
                </c:pt>
                <c:pt idx="1003">
                  <c:v>6144</c:v>
                </c:pt>
                <c:pt idx="1004">
                  <c:v>6053</c:v>
                </c:pt>
                <c:pt idx="1005">
                  <c:v>6405</c:v>
                </c:pt>
                <c:pt idx="1006">
                  <c:v>6222</c:v>
                </c:pt>
                <c:pt idx="1007">
                  <c:v>4321</c:v>
                </c:pt>
                <c:pt idx="1008">
                  <c:v>6307</c:v>
                </c:pt>
                <c:pt idx="1009">
                  <c:v>6204</c:v>
                </c:pt>
                <c:pt idx="1010">
                  <c:v>6526</c:v>
                </c:pt>
                <c:pt idx="1011">
                  <c:v>6074</c:v>
                </c:pt>
                <c:pt idx="1012">
                  <c:v>6169</c:v>
                </c:pt>
                <c:pt idx="1013">
                  <c:v>6178</c:v>
                </c:pt>
                <c:pt idx="1014">
                  <c:v>6260</c:v>
                </c:pt>
                <c:pt idx="1015">
                  <c:v>6056</c:v>
                </c:pt>
                <c:pt idx="1016">
                  <c:v>6080</c:v>
                </c:pt>
                <c:pt idx="1017">
                  <c:v>6162</c:v>
                </c:pt>
                <c:pt idx="1018">
                  <c:v>6111</c:v>
                </c:pt>
                <c:pt idx="1019">
                  <c:v>4588</c:v>
                </c:pt>
                <c:pt idx="1020">
                  <c:v>6326</c:v>
                </c:pt>
                <c:pt idx="1021">
                  <c:v>6289</c:v>
                </c:pt>
                <c:pt idx="1022">
                  <c:v>6440</c:v>
                </c:pt>
                <c:pt idx="1023">
                  <c:v>5952</c:v>
                </c:pt>
                <c:pt idx="1024">
                  <c:v>6192</c:v>
                </c:pt>
                <c:pt idx="1025">
                  <c:v>6127</c:v>
                </c:pt>
                <c:pt idx="1026">
                  <c:v>6350</c:v>
                </c:pt>
                <c:pt idx="1027">
                  <c:v>6284</c:v>
                </c:pt>
                <c:pt idx="1028">
                  <c:v>6178</c:v>
                </c:pt>
                <c:pt idx="1029">
                  <c:v>6130</c:v>
                </c:pt>
                <c:pt idx="1030">
                  <c:v>6330</c:v>
                </c:pt>
                <c:pt idx="1031">
                  <c:v>6735</c:v>
                </c:pt>
                <c:pt idx="1032">
                  <c:v>6597</c:v>
                </c:pt>
                <c:pt idx="1033">
                  <c:v>6224</c:v>
                </c:pt>
                <c:pt idx="1034">
                  <c:v>6350</c:v>
                </c:pt>
                <c:pt idx="1035">
                  <c:v>6385</c:v>
                </c:pt>
                <c:pt idx="1036">
                  <c:v>6067</c:v>
                </c:pt>
                <c:pt idx="1037">
                  <c:v>6291</c:v>
                </c:pt>
                <c:pt idx="1038">
                  <c:v>6445</c:v>
                </c:pt>
                <c:pt idx="1039">
                  <c:v>6466</c:v>
                </c:pt>
                <c:pt idx="1040">
                  <c:v>6208</c:v>
                </c:pt>
                <c:pt idx="1041">
                  <c:v>6169</c:v>
                </c:pt>
                <c:pt idx="1042">
                  <c:v>6287</c:v>
                </c:pt>
                <c:pt idx="1043">
                  <c:v>4387</c:v>
                </c:pt>
                <c:pt idx="1044">
                  <c:v>6322</c:v>
                </c:pt>
                <c:pt idx="1045">
                  <c:v>6304</c:v>
                </c:pt>
                <c:pt idx="1046">
                  <c:v>6026</c:v>
                </c:pt>
                <c:pt idx="1047">
                  <c:v>6013</c:v>
                </c:pt>
                <c:pt idx="1048">
                  <c:v>6225</c:v>
                </c:pt>
                <c:pt idx="1049">
                  <c:v>6190</c:v>
                </c:pt>
                <c:pt idx="1050">
                  <c:v>5995</c:v>
                </c:pt>
                <c:pt idx="1051">
                  <c:v>6059</c:v>
                </c:pt>
                <c:pt idx="1052">
                  <c:v>6424</c:v>
                </c:pt>
                <c:pt idx="1053">
                  <c:v>6187</c:v>
                </c:pt>
                <c:pt idx="1054">
                  <c:v>6302</c:v>
                </c:pt>
                <c:pt idx="1055">
                  <c:v>6791</c:v>
                </c:pt>
                <c:pt idx="1056">
                  <c:v>6500</c:v>
                </c:pt>
                <c:pt idx="1057">
                  <c:v>6447</c:v>
                </c:pt>
                <c:pt idx="1058">
                  <c:v>6330</c:v>
                </c:pt>
                <c:pt idx="1059">
                  <c:v>6146</c:v>
                </c:pt>
                <c:pt idx="1060">
                  <c:v>6054</c:v>
                </c:pt>
                <c:pt idx="1061">
                  <c:v>6265</c:v>
                </c:pt>
                <c:pt idx="1062">
                  <c:v>6181</c:v>
                </c:pt>
                <c:pt idx="1063">
                  <c:v>6005</c:v>
                </c:pt>
                <c:pt idx="1064">
                  <c:v>6093</c:v>
                </c:pt>
                <c:pt idx="1065">
                  <c:v>5756</c:v>
                </c:pt>
                <c:pt idx="1066">
                  <c:v>5742</c:v>
                </c:pt>
                <c:pt idx="1067">
                  <c:v>4194</c:v>
                </c:pt>
                <c:pt idx="1068">
                  <c:v>5659</c:v>
                </c:pt>
                <c:pt idx="1069">
                  <c:v>7755</c:v>
                </c:pt>
                <c:pt idx="1070">
                  <c:v>5614</c:v>
                </c:pt>
                <c:pt idx="1071">
                  <c:v>5552</c:v>
                </c:pt>
                <c:pt idx="1072">
                  <c:v>5693</c:v>
                </c:pt>
                <c:pt idx="1073">
                  <c:v>5628</c:v>
                </c:pt>
                <c:pt idx="1074">
                  <c:v>5677</c:v>
                </c:pt>
                <c:pt idx="1075">
                  <c:v>5553</c:v>
                </c:pt>
                <c:pt idx="1076">
                  <c:v>5519</c:v>
                </c:pt>
                <c:pt idx="1077">
                  <c:v>5517</c:v>
                </c:pt>
                <c:pt idx="1078">
                  <c:v>5241</c:v>
                </c:pt>
                <c:pt idx="1079">
                  <c:v>5385</c:v>
                </c:pt>
                <c:pt idx="1080">
                  <c:v>5260</c:v>
                </c:pt>
                <c:pt idx="1081">
                  <c:v>5514</c:v>
                </c:pt>
                <c:pt idx="1082">
                  <c:v>5951</c:v>
                </c:pt>
                <c:pt idx="1083">
                  <c:v>5595</c:v>
                </c:pt>
                <c:pt idx="1084">
                  <c:v>5664</c:v>
                </c:pt>
                <c:pt idx="1085">
                  <c:v>5844</c:v>
                </c:pt>
                <c:pt idx="1086">
                  <c:v>5710</c:v>
                </c:pt>
                <c:pt idx="1087">
                  <c:v>5630</c:v>
                </c:pt>
                <c:pt idx="1088">
                  <c:v>5549</c:v>
                </c:pt>
                <c:pt idx="1089">
                  <c:v>5637</c:v>
                </c:pt>
                <c:pt idx="1090">
                  <c:v>5496</c:v>
                </c:pt>
                <c:pt idx="1091">
                  <c:v>3953</c:v>
                </c:pt>
                <c:pt idx="1092">
                  <c:v>5918</c:v>
                </c:pt>
                <c:pt idx="1093">
                  <c:v>5402</c:v>
                </c:pt>
                <c:pt idx="1094">
                  <c:v>5664</c:v>
                </c:pt>
                <c:pt idx="1095">
                  <c:v>5613</c:v>
                </c:pt>
                <c:pt idx="1096">
                  <c:v>5638</c:v>
                </c:pt>
                <c:pt idx="1097">
                  <c:v>5612</c:v>
                </c:pt>
                <c:pt idx="1098">
                  <c:v>5601</c:v>
                </c:pt>
                <c:pt idx="1099">
                  <c:v>5730</c:v>
                </c:pt>
                <c:pt idx="1100">
                  <c:v>5511</c:v>
                </c:pt>
                <c:pt idx="1101">
                  <c:v>5637</c:v>
                </c:pt>
                <c:pt idx="1102">
                  <c:v>5769</c:v>
                </c:pt>
                <c:pt idx="1103">
                  <c:v>3911</c:v>
                </c:pt>
                <c:pt idx="1104">
                  <c:v>5948</c:v>
                </c:pt>
                <c:pt idx="1105">
                  <c:v>5646</c:v>
                </c:pt>
                <c:pt idx="1106">
                  <c:v>6020</c:v>
                </c:pt>
                <c:pt idx="1107">
                  <c:v>5870</c:v>
                </c:pt>
                <c:pt idx="1108">
                  <c:v>6615</c:v>
                </c:pt>
                <c:pt idx="1109">
                  <c:v>8109</c:v>
                </c:pt>
                <c:pt idx="1110">
                  <c:v>8041</c:v>
                </c:pt>
                <c:pt idx="1111">
                  <c:v>7623</c:v>
                </c:pt>
                <c:pt idx="1112">
                  <c:v>7715</c:v>
                </c:pt>
                <c:pt idx="1113">
                  <c:v>7479</c:v>
                </c:pt>
                <c:pt idx="1114">
                  <c:v>7528</c:v>
                </c:pt>
                <c:pt idx="1115">
                  <c:v>7602</c:v>
                </c:pt>
                <c:pt idx="1116">
                  <c:v>7746</c:v>
                </c:pt>
                <c:pt idx="1117">
                  <c:v>7476</c:v>
                </c:pt>
                <c:pt idx="1118">
                  <c:v>7156</c:v>
                </c:pt>
                <c:pt idx="1119">
                  <c:v>7136</c:v>
                </c:pt>
                <c:pt idx="1120">
                  <c:v>6636</c:v>
                </c:pt>
                <c:pt idx="1121">
                  <c:v>6342</c:v>
                </c:pt>
                <c:pt idx="1122">
                  <c:v>6494</c:v>
                </c:pt>
                <c:pt idx="1123">
                  <c:v>6882</c:v>
                </c:pt>
                <c:pt idx="1124">
                  <c:v>6990</c:v>
                </c:pt>
                <c:pt idx="1125">
                  <c:v>6705</c:v>
                </c:pt>
                <c:pt idx="1126">
                  <c:v>6795</c:v>
                </c:pt>
                <c:pt idx="1127">
                  <c:v>4678</c:v>
                </c:pt>
                <c:pt idx="1128">
                  <c:v>6614</c:v>
                </c:pt>
                <c:pt idx="1129">
                  <c:v>6737</c:v>
                </c:pt>
                <c:pt idx="1130">
                  <c:v>6442</c:v>
                </c:pt>
                <c:pt idx="1131">
                  <c:v>6315</c:v>
                </c:pt>
                <c:pt idx="1132">
                  <c:v>6365</c:v>
                </c:pt>
                <c:pt idx="1133">
                  <c:v>6395</c:v>
                </c:pt>
                <c:pt idx="1134">
                  <c:v>5766</c:v>
                </c:pt>
                <c:pt idx="1135">
                  <c:v>4762</c:v>
                </c:pt>
                <c:pt idx="1136">
                  <c:v>4433</c:v>
                </c:pt>
                <c:pt idx="1137">
                  <c:v>4294</c:v>
                </c:pt>
                <c:pt idx="1138">
                  <c:v>3988</c:v>
                </c:pt>
                <c:pt idx="1139">
                  <c:v>4269</c:v>
                </c:pt>
                <c:pt idx="1140">
                  <c:v>4150</c:v>
                </c:pt>
                <c:pt idx="1141">
                  <c:v>3866</c:v>
                </c:pt>
                <c:pt idx="1142">
                  <c:v>3975</c:v>
                </c:pt>
                <c:pt idx="1143">
                  <c:v>3709</c:v>
                </c:pt>
                <c:pt idx="1144">
                  <c:v>3657</c:v>
                </c:pt>
                <c:pt idx="1145">
                  <c:v>3524</c:v>
                </c:pt>
                <c:pt idx="1146">
                  <c:v>3400</c:v>
                </c:pt>
                <c:pt idx="1147">
                  <c:v>3532</c:v>
                </c:pt>
                <c:pt idx="1148">
                  <c:v>3247</c:v>
                </c:pt>
                <c:pt idx="1149">
                  <c:v>3234</c:v>
                </c:pt>
                <c:pt idx="1150">
                  <c:v>3168</c:v>
                </c:pt>
                <c:pt idx="1151">
                  <c:v>2161</c:v>
                </c:pt>
                <c:pt idx="1152">
                  <c:v>2997</c:v>
                </c:pt>
                <c:pt idx="1153">
                  <c:v>3151</c:v>
                </c:pt>
                <c:pt idx="1154">
                  <c:v>3129</c:v>
                </c:pt>
                <c:pt idx="1155">
                  <c:v>3047</c:v>
                </c:pt>
                <c:pt idx="1156">
                  <c:v>2944</c:v>
                </c:pt>
                <c:pt idx="1157">
                  <c:v>2843</c:v>
                </c:pt>
                <c:pt idx="1158">
                  <c:v>2896</c:v>
                </c:pt>
                <c:pt idx="1159">
                  <c:v>2685</c:v>
                </c:pt>
                <c:pt idx="1160">
                  <c:v>2671</c:v>
                </c:pt>
                <c:pt idx="1161">
                  <c:v>2642</c:v>
                </c:pt>
                <c:pt idx="1162">
                  <c:v>2647</c:v>
                </c:pt>
                <c:pt idx="1163">
                  <c:v>3214</c:v>
                </c:pt>
                <c:pt idx="1164">
                  <c:v>2716</c:v>
                </c:pt>
                <c:pt idx="1165">
                  <c:v>2602</c:v>
                </c:pt>
                <c:pt idx="1166">
                  <c:v>2936</c:v>
                </c:pt>
                <c:pt idx="1167">
                  <c:v>2572</c:v>
                </c:pt>
                <c:pt idx="1168">
                  <c:v>2401</c:v>
                </c:pt>
                <c:pt idx="1169">
                  <c:v>2726</c:v>
                </c:pt>
                <c:pt idx="1170">
                  <c:v>2649</c:v>
                </c:pt>
                <c:pt idx="1171">
                  <c:v>2455</c:v>
                </c:pt>
                <c:pt idx="1172">
                  <c:v>2489</c:v>
                </c:pt>
                <c:pt idx="1173">
                  <c:v>2368</c:v>
                </c:pt>
                <c:pt idx="1174">
                  <c:v>2455</c:v>
                </c:pt>
                <c:pt idx="1175">
                  <c:v>2671</c:v>
                </c:pt>
                <c:pt idx="1176">
                  <c:v>2592</c:v>
                </c:pt>
                <c:pt idx="1177">
                  <c:v>2420</c:v>
                </c:pt>
                <c:pt idx="1178">
                  <c:v>2545</c:v>
                </c:pt>
                <c:pt idx="1179">
                  <c:v>2553</c:v>
                </c:pt>
                <c:pt idx="1180">
                  <c:v>2297</c:v>
                </c:pt>
                <c:pt idx="1181">
                  <c:v>2409</c:v>
                </c:pt>
                <c:pt idx="1182">
                  <c:v>2371</c:v>
                </c:pt>
                <c:pt idx="1183">
                  <c:v>2389</c:v>
                </c:pt>
                <c:pt idx="1184">
                  <c:v>2218</c:v>
                </c:pt>
                <c:pt idx="1185">
                  <c:v>2229</c:v>
                </c:pt>
                <c:pt idx="1186">
                  <c:v>2206</c:v>
                </c:pt>
                <c:pt idx="1187">
                  <c:v>2827</c:v>
                </c:pt>
                <c:pt idx="1188">
                  <c:v>2309</c:v>
                </c:pt>
                <c:pt idx="1189">
                  <c:v>2217</c:v>
                </c:pt>
                <c:pt idx="1190">
                  <c:v>2271</c:v>
                </c:pt>
                <c:pt idx="1191">
                  <c:v>2112</c:v>
                </c:pt>
                <c:pt idx="1192">
                  <c:v>2281</c:v>
                </c:pt>
                <c:pt idx="1193">
                  <c:v>2251</c:v>
                </c:pt>
                <c:pt idx="1194">
                  <c:v>2178</c:v>
                </c:pt>
                <c:pt idx="1195">
                  <c:v>2234</c:v>
                </c:pt>
                <c:pt idx="1196">
                  <c:v>2290</c:v>
                </c:pt>
                <c:pt idx="1197">
                  <c:v>2169</c:v>
                </c:pt>
                <c:pt idx="1198">
                  <c:v>2295</c:v>
                </c:pt>
                <c:pt idx="1199">
                  <c:v>2263</c:v>
                </c:pt>
                <c:pt idx="1200">
                  <c:v>2482</c:v>
                </c:pt>
                <c:pt idx="1201">
                  <c:v>2174</c:v>
                </c:pt>
                <c:pt idx="1202">
                  <c:v>2359</c:v>
                </c:pt>
                <c:pt idx="1203">
                  <c:v>2384</c:v>
                </c:pt>
                <c:pt idx="1204">
                  <c:v>2255</c:v>
                </c:pt>
                <c:pt idx="1205">
                  <c:v>2462</c:v>
                </c:pt>
                <c:pt idx="1206">
                  <c:v>2444</c:v>
                </c:pt>
                <c:pt idx="1207">
                  <c:v>2331</c:v>
                </c:pt>
                <c:pt idx="1208">
                  <c:v>2350</c:v>
                </c:pt>
                <c:pt idx="1209">
                  <c:v>2407</c:v>
                </c:pt>
                <c:pt idx="1210">
                  <c:v>2413</c:v>
                </c:pt>
                <c:pt idx="1211">
                  <c:v>3491</c:v>
                </c:pt>
                <c:pt idx="1212">
                  <c:v>2547</c:v>
                </c:pt>
                <c:pt idx="1213">
                  <c:v>2599</c:v>
                </c:pt>
                <c:pt idx="1214">
                  <c:v>2417</c:v>
                </c:pt>
                <c:pt idx="1215">
                  <c:v>2470</c:v>
                </c:pt>
                <c:pt idx="1216">
                  <c:v>2373</c:v>
                </c:pt>
                <c:pt idx="1217">
                  <c:v>2517</c:v>
                </c:pt>
                <c:pt idx="1218">
                  <c:v>2427</c:v>
                </c:pt>
                <c:pt idx="1219">
                  <c:v>2591</c:v>
                </c:pt>
                <c:pt idx="1220">
                  <c:v>2696</c:v>
                </c:pt>
                <c:pt idx="1221">
                  <c:v>2787</c:v>
                </c:pt>
                <c:pt idx="1222">
                  <c:v>3148</c:v>
                </c:pt>
                <c:pt idx="1223">
                  <c:v>2350</c:v>
                </c:pt>
                <c:pt idx="1224">
                  <c:v>3326</c:v>
                </c:pt>
                <c:pt idx="1225">
                  <c:v>3356</c:v>
                </c:pt>
                <c:pt idx="1226">
                  <c:v>3660</c:v>
                </c:pt>
                <c:pt idx="1227">
                  <c:v>3555</c:v>
                </c:pt>
                <c:pt idx="1228">
                  <c:v>3803</c:v>
                </c:pt>
                <c:pt idx="1229">
                  <c:v>4348</c:v>
                </c:pt>
                <c:pt idx="1230">
                  <c:v>4346</c:v>
                </c:pt>
                <c:pt idx="1231">
                  <c:v>4425</c:v>
                </c:pt>
                <c:pt idx="1232">
                  <c:v>4741</c:v>
                </c:pt>
                <c:pt idx="1233">
                  <c:v>5200</c:v>
                </c:pt>
                <c:pt idx="1234">
                  <c:v>6180</c:v>
                </c:pt>
                <c:pt idx="1235">
                  <c:v>6952</c:v>
                </c:pt>
                <c:pt idx="1236">
                  <c:v>6500</c:v>
                </c:pt>
                <c:pt idx="1237">
                  <c:v>6047</c:v>
                </c:pt>
                <c:pt idx="1238">
                  <c:v>5986</c:v>
                </c:pt>
                <c:pt idx="1239">
                  <c:v>5858</c:v>
                </c:pt>
                <c:pt idx="1240">
                  <c:v>5967</c:v>
                </c:pt>
                <c:pt idx="1241">
                  <c:v>6723</c:v>
                </c:pt>
                <c:pt idx="1242">
                  <c:v>6212</c:v>
                </c:pt>
                <c:pt idx="1243">
                  <c:v>6103</c:v>
                </c:pt>
                <c:pt idx="1244">
                  <c:v>6359</c:v>
                </c:pt>
                <c:pt idx="1245">
                  <c:v>6720</c:v>
                </c:pt>
                <c:pt idx="1246">
                  <c:v>6936</c:v>
                </c:pt>
                <c:pt idx="1247">
                  <c:v>5482</c:v>
                </c:pt>
                <c:pt idx="1248">
                  <c:v>7373</c:v>
                </c:pt>
                <c:pt idx="1249">
                  <c:v>6985</c:v>
                </c:pt>
                <c:pt idx="1250">
                  <c:v>6629</c:v>
                </c:pt>
                <c:pt idx="1251">
                  <c:v>6843</c:v>
                </c:pt>
                <c:pt idx="1252">
                  <c:v>6709</c:v>
                </c:pt>
                <c:pt idx="1253">
                  <c:v>6668</c:v>
                </c:pt>
                <c:pt idx="1254">
                  <c:v>6560</c:v>
                </c:pt>
                <c:pt idx="1255">
                  <c:v>6316</c:v>
                </c:pt>
                <c:pt idx="1256">
                  <c:v>6458</c:v>
                </c:pt>
                <c:pt idx="1257">
                  <c:v>6634</c:v>
                </c:pt>
                <c:pt idx="1258">
                  <c:v>6703</c:v>
                </c:pt>
                <c:pt idx="1259">
                  <c:v>6850</c:v>
                </c:pt>
                <c:pt idx="1260">
                  <c:v>6474</c:v>
                </c:pt>
                <c:pt idx="1261">
                  <c:v>6722</c:v>
                </c:pt>
                <c:pt idx="1262">
                  <c:v>6330</c:v>
                </c:pt>
                <c:pt idx="1263">
                  <c:v>6402</c:v>
                </c:pt>
                <c:pt idx="1264">
                  <c:v>6490</c:v>
                </c:pt>
                <c:pt idx="1265">
                  <c:v>6406</c:v>
                </c:pt>
                <c:pt idx="1266">
                  <c:v>6255</c:v>
                </c:pt>
                <c:pt idx="1267">
                  <c:v>6515</c:v>
                </c:pt>
                <c:pt idx="1268">
                  <c:v>6341</c:v>
                </c:pt>
                <c:pt idx="1269">
                  <c:v>6437</c:v>
                </c:pt>
                <c:pt idx="1270">
                  <c:v>6370</c:v>
                </c:pt>
                <c:pt idx="1271">
                  <c:v>4551</c:v>
                </c:pt>
                <c:pt idx="1272">
                  <c:v>6302</c:v>
                </c:pt>
                <c:pt idx="1273">
                  <c:v>6415</c:v>
                </c:pt>
                <c:pt idx="1274">
                  <c:v>6758</c:v>
                </c:pt>
                <c:pt idx="1275">
                  <c:v>6615</c:v>
                </c:pt>
                <c:pt idx="1276">
                  <c:v>6428</c:v>
                </c:pt>
                <c:pt idx="1277">
                  <c:v>6360</c:v>
                </c:pt>
                <c:pt idx="1278">
                  <c:v>6110</c:v>
                </c:pt>
                <c:pt idx="1279">
                  <c:v>6462</c:v>
                </c:pt>
                <c:pt idx="1280">
                  <c:v>6513</c:v>
                </c:pt>
                <c:pt idx="1281">
                  <c:v>6547</c:v>
                </c:pt>
                <c:pt idx="1282">
                  <c:v>6562</c:v>
                </c:pt>
                <c:pt idx="1283">
                  <c:v>6714</c:v>
                </c:pt>
                <c:pt idx="1284">
                  <c:v>6536</c:v>
                </c:pt>
                <c:pt idx="1285">
                  <c:v>6632</c:v>
                </c:pt>
                <c:pt idx="1286">
                  <c:v>6451</c:v>
                </c:pt>
                <c:pt idx="1287">
                  <c:v>6449</c:v>
                </c:pt>
                <c:pt idx="1288">
                  <c:v>6244</c:v>
                </c:pt>
                <c:pt idx="1289">
                  <c:v>6361</c:v>
                </c:pt>
                <c:pt idx="1290">
                  <c:v>6299</c:v>
                </c:pt>
                <c:pt idx="1291">
                  <c:v>6348</c:v>
                </c:pt>
                <c:pt idx="1292">
                  <c:v>6378</c:v>
                </c:pt>
                <c:pt idx="1293">
                  <c:v>6366</c:v>
                </c:pt>
                <c:pt idx="1294">
                  <c:v>6344</c:v>
                </c:pt>
                <c:pt idx="1295">
                  <c:v>4331</c:v>
                </c:pt>
                <c:pt idx="1296">
                  <c:v>6380</c:v>
                </c:pt>
                <c:pt idx="1297">
                  <c:v>6242</c:v>
                </c:pt>
                <c:pt idx="1298">
                  <c:v>6309</c:v>
                </c:pt>
                <c:pt idx="1299">
                  <c:v>6012</c:v>
                </c:pt>
                <c:pt idx="1300">
                  <c:v>6040</c:v>
                </c:pt>
                <c:pt idx="1301">
                  <c:v>6235</c:v>
                </c:pt>
                <c:pt idx="1302">
                  <c:v>6354</c:v>
                </c:pt>
                <c:pt idx="1303">
                  <c:v>6231</c:v>
                </c:pt>
                <c:pt idx="1304">
                  <c:v>6365</c:v>
                </c:pt>
                <c:pt idx="1305">
                  <c:v>6198</c:v>
                </c:pt>
                <c:pt idx="1306">
                  <c:v>6421</c:v>
                </c:pt>
                <c:pt idx="1307">
                  <c:v>6362</c:v>
                </c:pt>
                <c:pt idx="1308">
                  <c:v>6155</c:v>
                </c:pt>
                <c:pt idx="1309">
                  <c:v>6103</c:v>
                </c:pt>
                <c:pt idx="1310">
                  <c:v>6230</c:v>
                </c:pt>
                <c:pt idx="1311">
                  <c:v>5916</c:v>
                </c:pt>
                <c:pt idx="1312">
                  <c:v>5992</c:v>
                </c:pt>
                <c:pt idx="1313">
                  <c:v>6000</c:v>
                </c:pt>
                <c:pt idx="1314">
                  <c:v>5981</c:v>
                </c:pt>
                <c:pt idx="1315">
                  <c:v>7519</c:v>
                </c:pt>
                <c:pt idx="1316">
                  <c:v>5926</c:v>
                </c:pt>
                <c:pt idx="1317">
                  <c:v>5828</c:v>
                </c:pt>
                <c:pt idx="1318">
                  <c:v>5942</c:v>
                </c:pt>
                <c:pt idx="1319">
                  <c:v>4227</c:v>
                </c:pt>
                <c:pt idx="1320">
                  <c:v>5971</c:v>
                </c:pt>
                <c:pt idx="1321">
                  <c:v>5678</c:v>
                </c:pt>
                <c:pt idx="1322">
                  <c:v>5645</c:v>
                </c:pt>
                <c:pt idx="1323">
                  <c:v>5566</c:v>
                </c:pt>
                <c:pt idx="1324">
                  <c:v>5439</c:v>
                </c:pt>
                <c:pt idx="1325">
                  <c:v>5559</c:v>
                </c:pt>
                <c:pt idx="1326">
                  <c:v>5447</c:v>
                </c:pt>
                <c:pt idx="1327">
                  <c:v>5608</c:v>
                </c:pt>
                <c:pt idx="1328">
                  <c:v>5617</c:v>
                </c:pt>
                <c:pt idx="1329">
                  <c:v>5672</c:v>
                </c:pt>
                <c:pt idx="1330">
                  <c:v>5405</c:v>
                </c:pt>
                <c:pt idx="1331">
                  <c:v>5609</c:v>
                </c:pt>
                <c:pt idx="1332">
                  <c:v>5565</c:v>
                </c:pt>
                <c:pt idx="1333">
                  <c:v>5293</c:v>
                </c:pt>
                <c:pt idx="1334">
                  <c:v>5328</c:v>
                </c:pt>
                <c:pt idx="1335">
                  <c:v>5146</c:v>
                </c:pt>
                <c:pt idx="1336">
                  <c:v>5259</c:v>
                </c:pt>
                <c:pt idx="1337">
                  <c:v>5339</c:v>
                </c:pt>
                <c:pt idx="1338">
                  <c:v>5066</c:v>
                </c:pt>
                <c:pt idx="1339">
                  <c:v>5181</c:v>
                </c:pt>
                <c:pt idx="1340">
                  <c:v>5143</c:v>
                </c:pt>
                <c:pt idx="1341">
                  <c:v>4934</c:v>
                </c:pt>
                <c:pt idx="1342">
                  <c:v>5183</c:v>
                </c:pt>
                <c:pt idx="1343">
                  <c:v>3712</c:v>
                </c:pt>
                <c:pt idx="1344">
                  <c:v>4959</c:v>
                </c:pt>
                <c:pt idx="1345">
                  <c:v>4961</c:v>
                </c:pt>
                <c:pt idx="1346">
                  <c:v>4865</c:v>
                </c:pt>
                <c:pt idx="1347">
                  <c:v>4946</c:v>
                </c:pt>
                <c:pt idx="1348">
                  <c:v>4749</c:v>
                </c:pt>
                <c:pt idx="1349">
                  <c:v>4873</c:v>
                </c:pt>
                <c:pt idx="1350">
                  <c:v>4787</c:v>
                </c:pt>
                <c:pt idx="1351">
                  <c:v>4773</c:v>
                </c:pt>
                <c:pt idx="1352">
                  <c:v>4832</c:v>
                </c:pt>
                <c:pt idx="1353">
                  <c:v>4485</c:v>
                </c:pt>
                <c:pt idx="1354">
                  <c:v>4446</c:v>
                </c:pt>
                <c:pt idx="1355">
                  <c:v>4855</c:v>
                </c:pt>
                <c:pt idx="1356">
                  <c:v>4590</c:v>
                </c:pt>
                <c:pt idx="1357">
                  <c:v>4656</c:v>
                </c:pt>
                <c:pt idx="1358">
                  <c:v>4667</c:v>
                </c:pt>
                <c:pt idx="1359">
                  <c:v>4295</c:v>
                </c:pt>
                <c:pt idx="1360">
                  <c:v>4480</c:v>
                </c:pt>
                <c:pt idx="1361">
                  <c:v>4539</c:v>
                </c:pt>
                <c:pt idx="1362">
                  <c:v>4356</c:v>
                </c:pt>
                <c:pt idx="1363">
                  <c:v>4395</c:v>
                </c:pt>
                <c:pt idx="1364">
                  <c:v>4375</c:v>
                </c:pt>
                <c:pt idx="1365">
                  <c:v>4250</c:v>
                </c:pt>
                <c:pt idx="1366">
                  <c:v>4274</c:v>
                </c:pt>
                <c:pt idx="1367">
                  <c:v>2959</c:v>
                </c:pt>
                <c:pt idx="1368">
                  <c:v>4357</c:v>
                </c:pt>
                <c:pt idx="1369">
                  <c:v>4383</c:v>
                </c:pt>
                <c:pt idx="1370">
                  <c:v>4463</c:v>
                </c:pt>
                <c:pt idx="1371">
                  <c:v>4285</c:v>
                </c:pt>
                <c:pt idx="1372">
                  <c:v>4079</c:v>
                </c:pt>
                <c:pt idx="1373">
                  <c:v>4380</c:v>
                </c:pt>
                <c:pt idx="1374">
                  <c:v>4335</c:v>
                </c:pt>
                <c:pt idx="1375">
                  <c:v>4026</c:v>
                </c:pt>
                <c:pt idx="1376">
                  <c:v>4225</c:v>
                </c:pt>
                <c:pt idx="1377">
                  <c:v>4185</c:v>
                </c:pt>
                <c:pt idx="1378">
                  <c:v>4124</c:v>
                </c:pt>
                <c:pt idx="1379">
                  <c:v>4357</c:v>
                </c:pt>
                <c:pt idx="1380">
                  <c:v>4412</c:v>
                </c:pt>
                <c:pt idx="1381">
                  <c:v>4152</c:v>
                </c:pt>
                <c:pt idx="1382">
                  <c:v>4320</c:v>
                </c:pt>
                <c:pt idx="1383">
                  <c:v>4279</c:v>
                </c:pt>
                <c:pt idx="1384">
                  <c:v>4112</c:v>
                </c:pt>
                <c:pt idx="1385">
                  <c:v>4300</c:v>
                </c:pt>
                <c:pt idx="1386">
                  <c:v>4357</c:v>
                </c:pt>
                <c:pt idx="1387">
                  <c:v>4374</c:v>
                </c:pt>
                <c:pt idx="1388">
                  <c:v>4534</c:v>
                </c:pt>
                <c:pt idx="1389">
                  <c:v>4273</c:v>
                </c:pt>
                <c:pt idx="1390">
                  <c:v>4447</c:v>
                </c:pt>
                <c:pt idx="1391">
                  <c:v>3122</c:v>
                </c:pt>
                <c:pt idx="1392">
                  <c:v>4577</c:v>
                </c:pt>
                <c:pt idx="1393">
                  <c:v>4480</c:v>
                </c:pt>
                <c:pt idx="1394">
                  <c:v>4518</c:v>
                </c:pt>
                <c:pt idx="1395">
                  <c:v>4403</c:v>
                </c:pt>
                <c:pt idx="1396">
                  <c:v>4519</c:v>
                </c:pt>
                <c:pt idx="1397">
                  <c:v>4327</c:v>
                </c:pt>
                <c:pt idx="1398">
                  <c:v>4365</c:v>
                </c:pt>
                <c:pt idx="1399">
                  <c:v>4479</c:v>
                </c:pt>
                <c:pt idx="1400">
                  <c:v>4615</c:v>
                </c:pt>
                <c:pt idx="1401">
                  <c:v>4431</c:v>
                </c:pt>
                <c:pt idx="1402">
                  <c:v>4552</c:v>
                </c:pt>
                <c:pt idx="1403">
                  <c:v>3087</c:v>
                </c:pt>
                <c:pt idx="1404">
                  <c:v>4479</c:v>
                </c:pt>
                <c:pt idx="1405">
                  <c:v>4451</c:v>
                </c:pt>
                <c:pt idx="1406">
                  <c:v>4747</c:v>
                </c:pt>
                <c:pt idx="1407">
                  <c:v>4422</c:v>
                </c:pt>
                <c:pt idx="1408">
                  <c:v>4355</c:v>
                </c:pt>
                <c:pt idx="1409">
                  <c:v>4456</c:v>
                </c:pt>
                <c:pt idx="1410">
                  <c:v>4144</c:v>
                </c:pt>
                <c:pt idx="1411">
                  <c:v>4153</c:v>
                </c:pt>
                <c:pt idx="1412">
                  <c:v>4076</c:v>
                </c:pt>
                <c:pt idx="1413">
                  <c:v>4100</c:v>
                </c:pt>
                <c:pt idx="1414">
                  <c:v>4141</c:v>
                </c:pt>
                <c:pt idx="1415">
                  <c:v>4240</c:v>
                </c:pt>
                <c:pt idx="1416">
                  <c:v>4051</c:v>
                </c:pt>
                <c:pt idx="1417">
                  <c:v>3955</c:v>
                </c:pt>
                <c:pt idx="1418">
                  <c:v>4430</c:v>
                </c:pt>
                <c:pt idx="1419">
                  <c:v>4338</c:v>
                </c:pt>
                <c:pt idx="1420">
                  <c:v>4231</c:v>
                </c:pt>
                <c:pt idx="1421">
                  <c:v>3998</c:v>
                </c:pt>
                <c:pt idx="1422">
                  <c:v>4053</c:v>
                </c:pt>
                <c:pt idx="1423">
                  <c:v>3977</c:v>
                </c:pt>
                <c:pt idx="1424">
                  <c:v>3902</c:v>
                </c:pt>
                <c:pt idx="1425">
                  <c:v>3811</c:v>
                </c:pt>
                <c:pt idx="1426">
                  <c:v>3581</c:v>
                </c:pt>
                <c:pt idx="1427">
                  <c:v>2598</c:v>
                </c:pt>
                <c:pt idx="1428">
                  <c:v>3732</c:v>
                </c:pt>
                <c:pt idx="1429">
                  <c:v>3680</c:v>
                </c:pt>
                <c:pt idx="1430">
                  <c:v>3623</c:v>
                </c:pt>
                <c:pt idx="1431">
                  <c:v>3507</c:v>
                </c:pt>
                <c:pt idx="1432">
                  <c:v>3403</c:v>
                </c:pt>
                <c:pt idx="1433">
                  <c:v>3360</c:v>
                </c:pt>
                <c:pt idx="1434">
                  <c:v>3238</c:v>
                </c:pt>
                <c:pt idx="1435">
                  <c:v>3090</c:v>
                </c:pt>
                <c:pt idx="1436">
                  <c:v>3221</c:v>
                </c:pt>
                <c:pt idx="1437">
                  <c:v>3192</c:v>
                </c:pt>
                <c:pt idx="1438">
                  <c:v>3222</c:v>
                </c:pt>
                <c:pt idx="1439">
                  <c:v>3217</c:v>
                </c:pt>
                <c:pt idx="1440">
                  <c:v>3143</c:v>
                </c:pt>
                <c:pt idx="1441">
                  <c:v>3101</c:v>
                </c:pt>
                <c:pt idx="1442">
                  <c:v>3057</c:v>
                </c:pt>
                <c:pt idx="1443">
                  <c:v>2962</c:v>
                </c:pt>
                <c:pt idx="1444">
                  <c:v>2959</c:v>
                </c:pt>
                <c:pt idx="1445">
                  <c:v>2965</c:v>
                </c:pt>
                <c:pt idx="1446">
                  <c:v>2822</c:v>
                </c:pt>
                <c:pt idx="1447">
                  <c:v>2918</c:v>
                </c:pt>
                <c:pt idx="1448">
                  <c:v>2815</c:v>
                </c:pt>
                <c:pt idx="1449">
                  <c:v>2841</c:v>
                </c:pt>
                <c:pt idx="1450">
                  <c:v>2863</c:v>
                </c:pt>
                <c:pt idx="1451">
                  <c:v>2325</c:v>
                </c:pt>
                <c:pt idx="1452">
                  <c:v>2794</c:v>
                </c:pt>
                <c:pt idx="1453">
                  <c:v>2738</c:v>
                </c:pt>
                <c:pt idx="1454">
                  <c:v>2777</c:v>
                </c:pt>
                <c:pt idx="1455">
                  <c:v>2674</c:v>
                </c:pt>
                <c:pt idx="1456">
                  <c:v>2677</c:v>
                </c:pt>
                <c:pt idx="1457">
                  <c:v>2714</c:v>
                </c:pt>
                <c:pt idx="1458">
                  <c:v>2593</c:v>
                </c:pt>
                <c:pt idx="1459">
                  <c:v>2430</c:v>
                </c:pt>
                <c:pt idx="1460">
                  <c:v>2416</c:v>
                </c:pt>
                <c:pt idx="1461">
                  <c:v>2443</c:v>
                </c:pt>
                <c:pt idx="1462">
                  <c:v>2463</c:v>
                </c:pt>
                <c:pt idx="1463">
                  <c:v>3359</c:v>
                </c:pt>
                <c:pt idx="1464">
                  <c:v>2514</c:v>
                </c:pt>
                <c:pt idx="1465">
                  <c:v>2307</c:v>
                </c:pt>
                <c:pt idx="1466">
                  <c:v>2318</c:v>
                </c:pt>
                <c:pt idx="1467">
                  <c:v>2339</c:v>
                </c:pt>
                <c:pt idx="1468">
                  <c:v>2312</c:v>
                </c:pt>
                <c:pt idx="1469">
                  <c:v>2233</c:v>
                </c:pt>
                <c:pt idx="1470">
                  <c:v>2201</c:v>
                </c:pt>
                <c:pt idx="1471">
                  <c:v>2178</c:v>
                </c:pt>
                <c:pt idx="1472">
                  <c:v>2197</c:v>
                </c:pt>
                <c:pt idx="1473">
                  <c:v>2205</c:v>
                </c:pt>
                <c:pt idx="1474">
                  <c:v>2238</c:v>
                </c:pt>
                <c:pt idx="1475">
                  <c:v>2107</c:v>
                </c:pt>
                <c:pt idx="1476">
                  <c:v>2310</c:v>
                </c:pt>
                <c:pt idx="1477">
                  <c:v>2251</c:v>
                </c:pt>
                <c:pt idx="1478">
                  <c:v>2414</c:v>
                </c:pt>
                <c:pt idx="1479">
                  <c:v>2218</c:v>
                </c:pt>
                <c:pt idx="1480">
                  <c:v>2039</c:v>
                </c:pt>
                <c:pt idx="1481">
                  <c:v>2247</c:v>
                </c:pt>
                <c:pt idx="1482">
                  <c:v>2023</c:v>
                </c:pt>
                <c:pt idx="1483">
                  <c:v>2129</c:v>
                </c:pt>
                <c:pt idx="1484">
                  <c:v>2166</c:v>
                </c:pt>
                <c:pt idx="1485">
                  <c:v>2047</c:v>
                </c:pt>
                <c:pt idx="1486">
                  <c:v>2043</c:v>
                </c:pt>
                <c:pt idx="1487">
                  <c:v>2926</c:v>
                </c:pt>
                <c:pt idx="1488">
                  <c:v>2240</c:v>
                </c:pt>
                <c:pt idx="1489">
                  <c:v>2107</c:v>
                </c:pt>
                <c:pt idx="1490">
                  <c:v>2090</c:v>
                </c:pt>
                <c:pt idx="1491">
                  <c:v>2032</c:v>
                </c:pt>
                <c:pt idx="1492">
                  <c:v>1972</c:v>
                </c:pt>
                <c:pt idx="1493">
                  <c:v>2073</c:v>
                </c:pt>
                <c:pt idx="1494">
                  <c:v>2049</c:v>
                </c:pt>
                <c:pt idx="1495">
                  <c:v>1993</c:v>
                </c:pt>
                <c:pt idx="1496">
                  <c:v>2034</c:v>
                </c:pt>
                <c:pt idx="1497">
                  <c:v>2142</c:v>
                </c:pt>
                <c:pt idx="1498">
                  <c:v>2110</c:v>
                </c:pt>
                <c:pt idx="1499">
                  <c:v>2229</c:v>
                </c:pt>
                <c:pt idx="1500">
                  <c:v>2356</c:v>
                </c:pt>
                <c:pt idx="1501">
                  <c:v>2118</c:v>
                </c:pt>
                <c:pt idx="1502">
                  <c:v>2170</c:v>
                </c:pt>
                <c:pt idx="1503">
                  <c:v>2030</c:v>
                </c:pt>
                <c:pt idx="1504">
                  <c:v>2078</c:v>
                </c:pt>
                <c:pt idx="1505">
                  <c:v>2145</c:v>
                </c:pt>
                <c:pt idx="1506">
                  <c:v>2112</c:v>
                </c:pt>
                <c:pt idx="1507">
                  <c:v>2090</c:v>
                </c:pt>
                <c:pt idx="1508">
                  <c:v>2091</c:v>
                </c:pt>
                <c:pt idx="1509">
                  <c:v>2136</c:v>
                </c:pt>
                <c:pt idx="1510">
                  <c:v>2092</c:v>
                </c:pt>
                <c:pt idx="1511">
                  <c:v>2295</c:v>
                </c:pt>
                <c:pt idx="1512">
                  <c:v>2214</c:v>
                </c:pt>
                <c:pt idx="1513">
                  <c:v>2346</c:v>
                </c:pt>
                <c:pt idx="1514">
                  <c:v>2271</c:v>
                </c:pt>
                <c:pt idx="1515">
                  <c:v>2257</c:v>
                </c:pt>
                <c:pt idx="1516">
                  <c:v>2270</c:v>
                </c:pt>
                <c:pt idx="1517">
                  <c:v>2216</c:v>
                </c:pt>
                <c:pt idx="1518">
                  <c:v>2223</c:v>
                </c:pt>
                <c:pt idx="1519">
                  <c:v>2287</c:v>
                </c:pt>
                <c:pt idx="1520">
                  <c:v>2355</c:v>
                </c:pt>
                <c:pt idx="1521">
                  <c:v>2294</c:v>
                </c:pt>
                <c:pt idx="1522">
                  <c:v>2345</c:v>
                </c:pt>
                <c:pt idx="1523">
                  <c:v>1707</c:v>
                </c:pt>
                <c:pt idx="1524">
                  <c:v>2459</c:v>
                </c:pt>
                <c:pt idx="1525">
                  <c:v>2545</c:v>
                </c:pt>
                <c:pt idx="1526">
                  <c:v>2670</c:v>
                </c:pt>
                <c:pt idx="1527">
                  <c:v>2565</c:v>
                </c:pt>
                <c:pt idx="1528">
                  <c:v>2633</c:v>
                </c:pt>
                <c:pt idx="1529">
                  <c:v>2704</c:v>
                </c:pt>
                <c:pt idx="1530">
                  <c:v>2701</c:v>
                </c:pt>
                <c:pt idx="1531">
                  <c:v>2644</c:v>
                </c:pt>
                <c:pt idx="1532">
                  <c:v>2788</c:v>
                </c:pt>
                <c:pt idx="1533">
                  <c:v>2821</c:v>
                </c:pt>
                <c:pt idx="1534">
                  <c:v>2907</c:v>
                </c:pt>
                <c:pt idx="1535">
                  <c:v>3437</c:v>
                </c:pt>
                <c:pt idx="1536">
                  <c:v>3057</c:v>
                </c:pt>
                <c:pt idx="1537">
                  <c:v>3201</c:v>
                </c:pt>
                <c:pt idx="1538">
                  <c:v>3167</c:v>
                </c:pt>
                <c:pt idx="1539">
                  <c:v>3219</c:v>
                </c:pt>
                <c:pt idx="1540">
                  <c:v>3200</c:v>
                </c:pt>
                <c:pt idx="1541">
                  <c:v>3509</c:v>
                </c:pt>
                <c:pt idx="1542">
                  <c:v>3375</c:v>
                </c:pt>
                <c:pt idx="1543">
                  <c:v>3310</c:v>
                </c:pt>
                <c:pt idx="1544">
                  <c:v>3525</c:v>
                </c:pt>
                <c:pt idx="1545">
                  <c:v>3635</c:v>
                </c:pt>
                <c:pt idx="1546">
                  <c:v>3442</c:v>
                </c:pt>
                <c:pt idx="1547">
                  <c:v>2538</c:v>
                </c:pt>
                <c:pt idx="1548">
                  <c:v>3601</c:v>
                </c:pt>
                <c:pt idx="1549">
                  <c:v>3761</c:v>
                </c:pt>
                <c:pt idx="1550">
                  <c:v>3772</c:v>
                </c:pt>
                <c:pt idx="1551">
                  <c:v>3730</c:v>
                </c:pt>
                <c:pt idx="1552">
                  <c:v>3853</c:v>
                </c:pt>
                <c:pt idx="1553">
                  <c:v>3658</c:v>
                </c:pt>
                <c:pt idx="1554">
                  <c:v>3683</c:v>
                </c:pt>
                <c:pt idx="1555">
                  <c:v>3714</c:v>
                </c:pt>
                <c:pt idx="1556">
                  <c:v>3615</c:v>
                </c:pt>
                <c:pt idx="1557">
                  <c:v>3693</c:v>
                </c:pt>
                <c:pt idx="1558">
                  <c:v>3842</c:v>
                </c:pt>
                <c:pt idx="1559">
                  <c:v>3891</c:v>
                </c:pt>
                <c:pt idx="1560">
                  <c:v>3974</c:v>
                </c:pt>
                <c:pt idx="1561">
                  <c:v>3936</c:v>
                </c:pt>
                <c:pt idx="1562">
                  <c:v>3891</c:v>
                </c:pt>
                <c:pt idx="1563">
                  <c:v>3897</c:v>
                </c:pt>
                <c:pt idx="1564">
                  <c:v>3943</c:v>
                </c:pt>
                <c:pt idx="1565">
                  <c:v>4105</c:v>
                </c:pt>
                <c:pt idx="1566">
                  <c:v>3853</c:v>
                </c:pt>
                <c:pt idx="1567">
                  <c:v>3994</c:v>
                </c:pt>
                <c:pt idx="1568">
                  <c:v>3928</c:v>
                </c:pt>
                <c:pt idx="1569">
                  <c:v>3869</c:v>
                </c:pt>
                <c:pt idx="1570">
                  <c:v>3886</c:v>
                </c:pt>
                <c:pt idx="1571">
                  <c:v>2785</c:v>
                </c:pt>
                <c:pt idx="1572">
                  <c:v>4088</c:v>
                </c:pt>
                <c:pt idx="1573">
                  <c:v>3985</c:v>
                </c:pt>
                <c:pt idx="1574">
                  <c:v>4161</c:v>
                </c:pt>
                <c:pt idx="1575">
                  <c:v>4235</c:v>
                </c:pt>
                <c:pt idx="1576">
                  <c:v>4057</c:v>
                </c:pt>
                <c:pt idx="1577">
                  <c:v>3946</c:v>
                </c:pt>
                <c:pt idx="1578">
                  <c:v>4034</c:v>
                </c:pt>
                <c:pt idx="1579">
                  <c:v>3921</c:v>
                </c:pt>
                <c:pt idx="1580">
                  <c:v>4007</c:v>
                </c:pt>
                <c:pt idx="1581">
                  <c:v>3943</c:v>
                </c:pt>
                <c:pt idx="1582">
                  <c:v>3869</c:v>
                </c:pt>
                <c:pt idx="1583">
                  <c:v>4022</c:v>
                </c:pt>
                <c:pt idx="1584">
                  <c:v>3980</c:v>
                </c:pt>
                <c:pt idx="1585">
                  <c:v>3843</c:v>
                </c:pt>
                <c:pt idx="1586">
                  <c:v>3954</c:v>
                </c:pt>
                <c:pt idx="1587">
                  <c:v>3913</c:v>
                </c:pt>
                <c:pt idx="1588">
                  <c:v>3844</c:v>
                </c:pt>
                <c:pt idx="1589">
                  <c:v>3728</c:v>
                </c:pt>
                <c:pt idx="1590">
                  <c:v>3684</c:v>
                </c:pt>
                <c:pt idx="1591">
                  <c:v>3909</c:v>
                </c:pt>
                <c:pt idx="1592">
                  <c:v>3821</c:v>
                </c:pt>
                <c:pt idx="1593">
                  <c:v>3808</c:v>
                </c:pt>
                <c:pt idx="1594">
                  <c:v>3629</c:v>
                </c:pt>
                <c:pt idx="1595">
                  <c:v>2539</c:v>
                </c:pt>
                <c:pt idx="1596">
                  <c:v>3753</c:v>
                </c:pt>
                <c:pt idx="1597">
                  <c:v>3578</c:v>
                </c:pt>
                <c:pt idx="1598">
                  <c:v>3690</c:v>
                </c:pt>
                <c:pt idx="1599">
                  <c:v>3622</c:v>
                </c:pt>
                <c:pt idx="1600">
                  <c:v>3486</c:v>
                </c:pt>
                <c:pt idx="1601">
                  <c:v>3533</c:v>
                </c:pt>
                <c:pt idx="1602">
                  <c:v>3610</c:v>
                </c:pt>
                <c:pt idx="1603">
                  <c:v>3449</c:v>
                </c:pt>
                <c:pt idx="1604">
                  <c:v>3617</c:v>
                </c:pt>
                <c:pt idx="1605">
                  <c:v>3441</c:v>
                </c:pt>
                <c:pt idx="1606">
                  <c:v>3529</c:v>
                </c:pt>
                <c:pt idx="1607">
                  <c:v>2571</c:v>
                </c:pt>
                <c:pt idx="1608">
                  <c:v>3543</c:v>
                </c:pt>
                <c:pt idx="1609">
                  <c:v>3575</c:v>
                </c:pt>
                <c:pt idx="1610">
                  <c:v>3519</c:v>
                </c:pt>
                <c:pt idx="1611">
                  <c:v>3529</c:v>
                </c:pt>
                <c:pt idx="1612">
                  <c:v>3496</c:v>
                </c:pt>
                <c:pt idx="1613">
                  <c:v>3611</c:v>
                </c:pt>
                <c:pt idx="1614">
                  <c:v>3560</c:v>
                </c:pt>
                <c:pt idx="1615">
                  <c:v>3566</c:v>
                </c:pt>
                <c:pt idx="1616">
                  <c:v>3773</c:v>
                </c:pt>
                <c:pt idx="1617">
                  <c:v>3856</c:v>
                </c:pt>
                <c:pt idx="1618">
                  <c:v>3959</c:v>
                </c:pt>
                <c:pt idx="1619">
                  <c:v>4259</c:v>
                </c:pt>
                <c:pt idx="1620">
                  <c:v>4397</c:v>
                </c:pt>
                <c:pt idx="1621">
                  <c:v>4304</c:v>
                </c:pt>
                <c:pt idx="1622">
                  <c:v>4134</c:v>
                </c:pt>
                <c:pt idx="1623">
                  <c:v>4289</c:v>
                </c:pt>
                <c:pt idx="1624">
                  <c:v>4057</c:v>
                </c:pt>
                <c:pt idx="1625">
                  <c:v>4007</c:v>
                </c:pt>
                <c:pt idx="1626">
                  <c:v>4021</c:v>
                </c:pt>
                <c:pt idx="1627">
                  <c:v>4051</c:v>
                </c:pt>
                <c:pt idx="1628">
                  <c:v>4120</c:v>
                </c:pt>
                <c:pt idx="1629">
                  <c:v>3950</c:v>
                </c:pt>
                <c:pt idx="1630">
                  <c:v>4064</c:v>
                </c:pt>
                <c:pt idx="1631">
                  <c:v>2884</c:v>
                </c:pt>
                <c:pt idx="1632">
                  <c:v>4317</c:v>
                </c:pt>
                <c:pt idx="1633">
                  <c:v>4359</c:v>
                </c:pt>
                <c:pt idx="1634">
                  <c:v>4298</c:v>
                </c:pt>
                <c:pt idx="1635">
                  <c:v>4437</c:v>
                </c:pt>
                <c:pt idx="1636">
                  <c:v>4326</c:v>
                </c:pt>
                <c:pt idx="1637">
                  <c:v>4383</c:v>
                </c:pt>
                <c:pt idx="1638">
                  <c:v>4302</c:v>
                </c:pt>
                <c:pt idx="1639">
                  <c:v>4115</c:v>
                </c:pt>
                <c:pt idx="1640">
                  <c:v>4311</c:v>
                </c:pt>
                <c:pt idx="1641">
                  <c:v>4182</c:v>
                </c:pt>
                <c:pt idx="1642">
                  <c:v>4277</c:v>
                </c:pt>
                <c:pt idx="1643">
                  <c:v>4289</c:v>
                </c:pt>
                <c:pt idx="1644">
                  <c:v>4411</c:v>
                </c:pt>
                <c:pt idx="1645">
                  <c:v>4489</c:v>
                </c:pt>
                <c:pt idx="1646">
                  <c:v>4316</c:v>
                </c:pt>
                <c:pt idx="1647">
                  <c:v>4459</c:v>
                </c:pt>
                <c:pt idx="1648">
                  <c:v>4350</c:v>
                </c:pt>
                <c:pt idx="1649">
                  <c:v>4409</c:v>
                </c:pt>
                <c:pt idx="1650">
                  <c:v>4360</c:v>
                </c:pt>
                <c:pt idx="1651">
                  <c:v>4471</c:v>
                </c:pt>
                <c:pt idx="1652">
                  <c:v>4521</c:v>
                </c:pt>
                <c:pt idx="1653">
                  <c:v>4357</c:v>
                </c:pt>
                <c:pt idx="1654">
                  <c:v>4414</c:v>
                </c:pt>
                <c:pt idx="1655">
                  <c:v>2978</c:v>
                </c:pt>
                <c:pt idx="1656">
                  <c:v>4526</c:v>
                </c:pt>
                <c:pt idx="1657">
                  <c:v>4402</c:v>
                </c:pt>
                <c:pt idx="1658">
                  <c:v>4579</c:v>
                </c:pt>
                <c:pt idx="1659">
                  <c:v>4667</c:v>
                </c:pt>
                <c:pt idx="1660">
                  <c:v>4506</c:v>
                </c:pt>
                <c:pt idx="1661">
                  <c:v>4690</c:v>
                </c:pt>
                <c:pt idx="1662">
                  <c:v>4553</c:v>
                </c:pt>
                <c:pt idx="1663">
                  <c:v>4562</c:v>
                </c:pt>
                <c:pt idx="1664">
                  <c:v>4452</c:v>
                </c:pt>
                <c:pt idx="1665">
                  <c:v>4389</c:v>
                </c:pt>
                <c:pt idx="1666">
                  <c:v>4564</c:v>
                </c:pt>
                <c:pt idx="1667">
                  <c:v>4946</c:v>
                </c:pt>
                <c:pt idx="1668">
                  <c:v>5095</c:v>
                </c:pt>
                <c:pt idx="1669">
                  <c:v>4912</c:v>
                </c:pt>
                <c:pt idx="1670">
                  <c:v>5003</c:v>
                </c:pt>
                <c:pt idx="1671">
                  <c:v>4925</c:v>
                </c:pt>
                <c:pt idx="1672">
                  <c:v>4772</c:v>
                </c:pt>
                <c:pt idx="1673">
                  <c:v>4667</c:v>
                </c:pt>
                <c:pt idx="1674">
                  <c:v>4716</c:v>
                </c:pt>
                <c:pt idx="1675">
                  <c:v>4745</c:v>
                </c:pt>
                <c:pt idx="1676">
                  <c:v>4915</c:v>
                </c:pt>
                <c:pt idx="1677">
                  <c:v>4377</c:v>
                </c:pt>
                <c:pt idx="1678">
                  <c:v>4418</c:v>
                </c:pt>
                <c:pt idx="1679">
                  <c:v>3287</c:v>
                </c:pt>
                <c:pt idx="1680">
                  <c:v>4807</c:v>
                </c:pt>
                <c:pt idx="1681">
                  <c:v>4777</c:v>
                </c:pt>
                <c:pt idx="1682">
                  <c:v>4718</c:v>
                </c:pt>
                <c:pt idx="1683">
                  <c:v>4702</c:v>
                </c:pt>
                <c:pt idx="1684">
                  <c:v>5395</c:v>
                </c:pt>
                <c:pt idx="1685">
                  <c:v>5448</c:v>
                </c:pt>
                <c:pt idx="1686">
                  <c:v>5180</c:v>
                </c:pt>
                <c:pt idx="1687">
                  <c:v>4980</c:v>
                </c:pt>
                <c:pt idx="1688">
                  <c:v>5006</c:v>
                </c:pt>
                <c:pt idx="1689">
                  <c:v>4678</c:v>
                </c:pt>
                <c:pt idx="1690">
                  <c:v>4807</c:v>
                </c:pt>
                <c:pt idx="1691">
                  <c:v>4867</c:v>
                </c:pt>
                <c:pt idx="1692">
                  <c:v>4733</c:v>
                </c:pt>
                <c:pt idx="1693">
                  <c:v>4554</c:v>
                </c:pt>
                <c:pt idx="1694">
                  <c:v>4791</c:v>
                </c:pt>
                <c:pt idx="1695">
                  <c:v>4452</c:v>
                </c:pt>
                <c:pt idx="1696">
                  <c:v>4480</c:v>
                </c:pt>
                <c:pt idx="1697">
                  <c:v>4470</c:v>
                </c:pt>
                <c:pt idx="1698">
                  <c:v>4486</c:v>
                </c:pt>
                <c:pt idx="1699">
                  <c:v>4586</c:v>
                </c:pt>
                <c:pt idx="1700">
                  <c:v>4493</c:v>
                </c:pt>
                <c:pt idx="1701">
                  <c:v>4300</c:v>
                </c:pt>
                <c:pt idx="1702">
                  <c:v>4143</c:v>
                </c:pt>
                <c:pt idx="1703">
                  <c:v>2762</c:v>
                </c:pt>
                <c:pt idx="1704">
                  <c:v>4188</c:v>
                </c:pt>
                <c:pt idx="1705">
                  <c:v>4018</c:v>
                </c:pt>
                <c:pt idx="1706">
                  <c:v>3961</c:v>
                </c:pt>
                <c:pt idx="1707">
                  <c:v>3992</c:v>
                </c:pt>
                <c:pt idx="1708">
                  <c:v>3807</c:v>
                </c:pt>
                <c:pt idx="1709">
                  <c:v>3899</c:v>
                </c:pt>
                <c:pt idx="1710">
                  <c:v>3906</c:v>
                </c:pt>
                <c:pt idx="1711">
                  <c:v>3788</c:v>
                </c:pt>
                <c:pt idx="1712">
                  <c:v>3743</c:v>
                </c:pt>
                <c:pt idx="1713">
                  <c:v>3676</c:v>
                </c:pt>
                <c:pt idx="1714">
                  <c:v>3628</c:v>
                </c:pt>
                <c:pt idx="1715">
                  <c:v>3799</c:v>
                </c:pt>
                <c:pt idx="1716">
                  <c:v>3805</c:v>
                </c:pt>
                <c:pt idx="1717">
                  <c:v>3576</c:v>
                </c:pt>
                <c:pt idx="1718">
                  <c:v>3395</c:v>
                </c:pt>
                <c:pt idx="1719">
                  <c:v>3479</c:v>
                </c:pt>
                <c:pt idx="1720">
                  <c:v>3336</c:v>
                </c:pt>
                <c:pt idx="1721">
                  <c:v>3263</c:v>
                </c:pt>
                <c:pt idx="1722">
                  <c:v>3206</c:v>
                </c:pt>
                <c:pt idx="1723">
                  <c:v>3178</c:v>
                </c:pt>
                <c:pt idx="1724">
                  <c:v>3153</c:v>
                </c:pt>
                <c:pt idx="1725">
                  <c:v>2982</c:v>
                </c:pt>
                <c:pt idx="1726">
                  <c:v>3110</c:v>
                </c:pt>
                <c:pt idx="1727">
                  <c:v>2125</c:v>
                </c:pt>
                <c:pt idx="1728">
                  <c:v>2916</c:v>
                </c:pt>
                <c:pt idx="1729">
                  <c:v>3110</c:v>
                </c:pt>
                <c:pt idx="1730">
                  <c:v>2980</c:v>
                </c:pt>
                <c:pt idx="1731">
                  <c:v>2793</c:v>
                </c:pt>
                <c:pt idx="1732">
                  <c:v>2773</c:v>
                </c:pt>
                <c:pt idx="1733">
                  <c:v>3633</c:v>
                </c:pt>
                <c:pt idx="1734">
                  <c:v>4179</c:v>
                </c:pt>
                <c:pt idx="1735">
                  <c:v>3323</c:v>
                </c:pt>
                <c:pt idx="1736">
                  <c:v>2668</c:v>
                </c:pt>
                <c:pt idx="1737">
                  <c:v>2635</c:v>
                </c:pt>
                <c:pt idx="1738">
                  <c:v>2603</c:v>
                </c:pt>
                <c:pt idx="1739">
                  <c:v>3220</c:v>
                </c:pt>
                <c:pt idx="1740">
                  <c:v>2700</c:v>
                </c:pt>
                <c:pt idx="1741">
                  <c:v>2602</c:v>
                </c:pt>
                <c:pt idx="1742">
                  <c:v>2795</c:v>
                </c:pt>
                <c:pt idx="1743">
                  <c:v>2581</c:v>
                </c:pt>
                <c:pt idx="1744">
                  <c:v>2456</c:v>
                </c:pt>
                <c:pt idx="1745">
                  <c:v>2572</c:v>
                </c:pt>
                <c:pt idx="1746">
                  <c:v>2508</c:v>
                </c:pt>
                <c:pt idx="1747">
                  <c:v>2328</c:v>
                </c:pt>
                <c:pt idx="1748">
                  <c:v>2412</c:v>
                </c:pt>
                <c:pt idx="1749">
                  <c:v>2380</c:v>
                </c:pt>
                <c:pt idx="1750">
                  <c:v>2252</c:v>
                </c:pt>
                <c:pt idx="1751">
                  <c:v>2270</c:v>
                </c:pt>
                <c:pt idx="1752">
                  <c:v>2386</c:v>
                </c:pt>
                <c:pt idx="1753">
                  <c:v>2254</c:v>
                </c:pt>
                <c:pt idx="1754">
                  <c:v>2299</c:v>
                </c:pt>
                <c:pt idx="1755">
                  <c:v>2195</c:v>
                </c:pt>
                <c:pt idx="1756">
                  <c:v>2140</c:v>
                </c:pt>
                <c:pt idx="1757">
                  <c:v>2181</c:v>
                </c:pt>
                <c:pt idx="1758">
                  <c:v>2303</c:v>
                </c:pt>
                <c:pt idx="1759">
                  <c:v>1976</c:v>
                </c:pt>
                <c:pt idx="1760">
                  <c:v>1985</c:v>
                </c:pt>
                <c:pt idx="1761">
                  <c:v>2041</c:v>
                </c:pt>
                <c:pt idx="1762">
                  <c:v>2126</c:v>
                </c:pt>
                <c:pt idx="1763">
                  <c:v>2667</c:v>
                </c:pt>
                <c:pt idx="1764">
                  <c:v>2161</c:v>
                </c:pt>
                <c:pt idx="1765">
                  <c:v>2173</c:v>
                </c:pt>
                <c:pt idx="1766">
                  <c:v>2050</c:v>
                </c:pt>
                <c:pt idx="1767">
                  <c:v>2099</c:v>
                </c:pt>
                <c:pt idx="1768">
                  <c:v>2018</c:v>
                </c:pt>
                <c:pt idx="1769">
                  <c:v>2125</c:v>
                </c:pt>
                <c:pt idx="1770">
                  <c:v>2066</c:v>
                </c:pt>
                <c:pt idx="1771">
                  <c:v>2005</c:v>
                </c:pt>
                <c:pt idx="1772">
                  <c:v>1976</c:v>
                </c:pt>
                <c:pt idx="1773">
                  <c:v>1988</c:v>
                </c:pt>
                <c:pt idx="1774">
                  <c:v>1945</c:v>
                </c:pt>
                <c:pt idx="1775">
                  <c:v>2150</c:v>
                </c:pt>
                <c:pt idx="1776">
                  <c:v>2216</c:v>
                </c:pt>
                <c:pt idx="1777">
                  <c:v>2074</c:v>
                </c:pt>
                <c:pt idx="1778">
                  <c:v>2232</c:v>
                </c:pt>
                <c:pt idx="1779">
                  <c:v>2076</c:v>
                </c:pt>
                <c:pt idx="1780">
                  <c:v>2077</c:v>
                </c:pt>
                <c:pt idx="1781">
                  <c:v>2070</c:v>
                </c:pt>
                <c:pt idx="1782">
                  <c:v>2030</c:v>
                </c:pt>
                <c:pt idx="1783">
                  <c:v>2083</c:v>
                </c:pt>
                <c:pt idx="1784">
                  <c:v>2131</c:v>
                </c:pt>
                <c:pt idx="1785">
                  <c:v>2097</c:v>
                </c:pt>
                <c:pt idx="1786">
                  <c:v>1953</c:v>
                </c:pt>
                <c:pt idx="1787">
                  <c:v>2884</c:v>
                </c:pt>
                <c:pt idx="1788">
                  <c:v>2107</c:v>
                </c:pt>
                <c:pt idx="1789">
                  <c:v>2063</c:v>
                </c:pt>
                <c:pt idx="1790">
                  <c:v>2075</c:v>
                </c:pt>
                <c:pt idx="1791">
                  <c:v>2082</c:v>
                </c:pt>
                <c:pt idx="1792">
                  <c:v>2109</c:v>
                </c:pt>
                <c:pt idx="1793">
                  <c:v>1984</c:v>
                </c:pt>
                <c:pt idx="1794">
                  <c:v>2049</c:v>
                </c:pt>
                <c:pt idx="1795">
                  <c:v>1977</c:v>
                </c:pt>
                <c:pt idx="1796">
                  <c:v>2002</c:v>
                </c:pt>
                <c:pt idx="1797">
                  <c:v>2062</c:v>
                </c:pt>
                <c:pt idx="1798">
                  <c:v>1972</c:v>
                </c:pt>
                <c:pt idx="1799">
                  <c:v>1539</c:v>
                </c:pt>
                <c:pt idx="1800">
                  <c:v>2153</c:v>
                </c:pt>
                <c:pt idx="1801">
                  <c:v>2084</c:v>
                </c:pt>
                <c:pt idx="1802">
                  <c:v>2192</c:v>
                </c:pt>
                <c:pt idx="1803">
                  <c:v>2139</c:v>
                </c:pt>
                <c:pt idx="1804">
                  <c:v>2202</c:v>
                </c:pt>
                <c:pt idx="1805">
                  <c:v>2312</c:v>
                </c:pt>
                <c:pt idx="1806">
                  <c:v>2275</c:v>
                </c:pt>
                <c:pt idx="1807">
                  <c:v>2200</c:v>
                </c:pt>
                <c:pt idx="1808">
                  <c:v>2293</c:v>
                </c:pt>
                <c:pt idx="1809">
                  <c:v>2243</c:v>
                </c:pt>
                <c:pt idx="1810">
                  <c:v>2224</c:v>
                </c:pt>
                <c:pt idx="1811">
                  <c:v>2443</c:v>
                </c:pt>
                <c:pt idx="1812">
                  <c:v>2558</c:v>
                </c:pt>
                <c:pt idx="1813">
                  <c:v>2517</c:v>
                </c:pt>
                <c:pt idx="1814">
                  <c:v>2475</c:v>
                </c:pt>
                <c:pt idx="1815">
                  <c:v>2517</c:v>
                </c:pt>
                <c:pt idx="1816">
                  <c:v>2435</c:v>
                </c:pt>
                <c:pt idx="1817">
                  <c:v>2613</c:v>
                </c:pt>
                <c:pt idx="1818">
                  <c:v>2620</c:v>
                </c:pt>
                <c:pt idx="1819">
                  <c:v>2581</c:v>
                </c:pt>
                <c:pt idx="1820">
                  <c:v>2816</c:v>
                </c:pt>
                <c:pt idx="1821">
                  <c:v>2848</c:v>
                </c:pt>
                <c:pt idx="1822">
                  <c:v>3054</c:v>
                </c:pt>
                <c:pt idx="1823">
                  <c:v>2210</c:v>
                </c:pt>
                <c:pt idx="1824">
                  <c:v>3255</c:v>
                </c:pt>
                <c:pt idx="1825">
                  <c:v>3087</c:v>
                </c:pt>
                <c:pt idx="1826">
                  <c:v>3032</c:v>
                </c:pt>
                <c:pt idx="1827">
                  <c:v>3100</c:v>
                </c:pt>
                <c:pt idx="1828">
                  <c:v>3158</c:v>
                </c:pt>
                <c:pt idx="1829">
                  <c:v>3334</c:v>
                </c:pt>
                <c:pt idx="1830">
                  <c:v>3223</c:v>
                </c:pt>
                <c:pt idx="1831">
                  <c:v>3236</c:v>
                </c:pt>
                <c:pt idx="1832">
                  <c:v>3433</c:v>
                </c:pt>
                <c:pt idx="1833">
                  <c:v>3450</c:v>
                </c:pt>
                <c:pt idx="1834">
                  <c:v>3588</c:v>
                </c:pt>
                <c:pt idx="1835">
                  <c:v>3848</c:v>
                </c:pt>
                <c:pt idx="1836">
                  <c:v>3700</c:v>
                </c:pt>
                <c:pt idx="1837">
                  <c:v>3612</c:v>
                </c:pt>
                <c:pt idx="1838">
                  <c:v>3567</c:v>
                </c:pt>
                <c:pt idx="1839">
                  <c:v>3690</c:v>
                </c:pt>
                <c:pt idx="1840">
                  <c:v>3724</c:v>
                </c:pt>
                <c:pt idx="1841">
                  <c:v>3866</c:v>
                </c:pt>
                <c:pt idx="1842">
                  <c:v>3820</c:v>
                </c:pt>
                <c:pt idx="1843">
                  <c:v>3781</c:v>
                </c:pt>
                <c:pt idx="1844">
                  <c:v>3794</c:v>
                </c:pt>
                <c:pt idx="1845">
                  <c:v>3714</c:v>
                </c:pt>
                <c:pt idx="1846">
                  <c:v>3603</c:v>
                </c:pt>
                <c:pt idx="1847">
                  <c:v>2707</c:v>
                </c:pt>
                <c:pt idx="1848">
                  <c:v>3834</c:v>
                </c:pt>
                <c:pt idx="1849">
                  <c:v>3768</c:v>
                </c:pt>
                <c:pt idx="1850">
                  <c:v>3894</c:v>
                </c:pt>
                <c:pt idx="1851">
                  <c:v>3756</c:v>
                </c:pt>
                <c:pt idx="1852">
                  <c:v>3819</c:v>
                </c:pt>
                <c:pt idx="1853">
                  <c:v>3879</c:v>
                </c:pt>
                <c:pt idx="1854">
                  <c:v>3902</c:v>
                </c:pt>
                <c:pt idx="1855">
                  <c:v>3781</c:v>
                </c:pt>
                <c:pt idx="1856">
                  <c:v>3746</c:v>
                </c:pt>
                <c:pt idx="1857">
                  <c:v>3796</c:v>
                </c:pt>
                <c:pt idx="1858">
                  <c:v>3943</c:v>
                </c:pt>
                <c:pt idx="1859">
                  <c:v>4263</c:v>
                </c:pt>
                <c:pt idx="1860">
                  <c:v>4140</c:v>
                </c:pt>
                <c:pt idx="1861">
                  <c:v>4070</c:v>
                </c:pt>
                <c:pt idx="1862">
                  <c:v>4110</c:v>
                </c:pt>
                <c:pt idx="1863">
                  <c:v>3985</c:v>
                </c:pt>
                <c:pt idx="1864">
                  <c:v>3967</c:v>
                </c:pt>
                <c:pt idx="1865">
                  <c:v>4117</c:v>
                </c:pt>
                <c:pt idx="1866">
                  <c:v>4052</c:v>
                </c:pt>
                <c:pt idx="1867">
                  <c:v>3994</c:v>
                </c:pt>
                <c:pt idx="1868">
                  <c:v>4145</c:v>
                </c:pt>
                <c:pt idx="1869">
                  <c:v>4252</c:v>
                </c:pt>
                <c:pt idx="1870">
                  <c:v>3941</c:v>
                </c:pt>
                <c:pt idx="1871">
                  <c:v>2923</c:v>
                </c:pt>
                <c:pt idx="1872">
                  <c:v>4299</c:v>
                </c:pt>
                <c:pt idx="1873">
                  <c:v>4364</c:v>
                </c:pt>
                <c:pt idx="1874">
                  <c:v>4437</c:v>
                </c:pt>
                <c:pt idx="1875">
                  <c:v>4212</c:v>
                </c:pt>
                <c:pt idx="1876">
                  <c:v>4050</c:v>
                </c:pt>
                <c:pt idx="1877">
                  <c:v>4197</c:v>
                </c:pt>
                <c:pt idx="1878">
                  <c:v>3859</c:v>
                </c:pt>
                <c:pt idx="1879">
                  <c:v>4103</c:v>
                </c:pt>
                <c:pt idx="1880">
                  <c:v>4042</c:v>
                </c:pt>
                <c:pt idx="1881">
                  <c:v>4050</c:v>
                </c:pt>
                <c:pt idx="1882">
                  <c:v>3956</c:v>
                </c:pt>
                <c:pt idx="1883">
                  <c:v>2677</c:v>
                </c:pt>
                <c:pt idx="1884">
                  <c:v>4074</c:v>
                </c:pt>
                <c:pt idx="1885">
                  <c:v>3847</c:v>
                </c:pt>
                <c:pt idx="1886">
                  <c:v>4115</c:v>
                </c:pt>
                <c:pt idx="1887">
                  <c:v>4159</c:v>
                </c:pt>
                <c:pt idx="1888">
                  <c:v>4014</c:v>
                </c:pt>
                <c:pt idx="1889">
                  <c:v>4040</c:v>
                </c:pt>
                <c:pt idx="1890">
                  <c:v>4098</c:v>
                </c:pt>
                <c:pt idx="1891">
                  <c:v>3749</c:v>
                </c:pt>
                <c:pt idx="1892">
                  <c:v>4063</c:v>
                </c:pt>
                <c:pt idx="1893">
                  <c:v>3972</c:v>
                </c:pt>
                <c:pt idx="1894">
                  <c:v>3955</c:v>
                </c:pt>
                <c:pt idx="1895">
                  <c:v>4257</c:v>
                </c:pt>
                <c:pt idx="1896">
                  <c:v>4075</c:v>
                </c:pt>
                <c:pt idx="1897">
                  <c:v>4052</c:v>
                </c:pt>
                <c:pt idx="1898">
                  <c:v>4218</c:v>
                </c:pt>
                <c:pt idx="1899">
                  <c:v>4324</c:v>
                </c:pt>
                <c:pt idx="1900">
                  <c:v>4191</c:v>
                </c:pt>
                <c:pt idx="1901">
                  <c:v>4265</c:v>
                </c:pt>
                <c:pt idx="1902">
                  <c:v>4153</c:v>
                </c:pt>
                <c:pt idx="1903">
                  <c:v>4143</c:v>
                </c:pt>
                <c:pt idx="1904">
                  <c:v>4436</c:v>
                </c:pt>
                <c:pt idx="1905">
                  <c:v>4334</c:v>
                </c:pt>
                <c:pt idx="1906">
                  <c:v>4447</c:v>
                </c:pt>
                <c:pt idx="1907">
                  <c:v>3132</c:v>
                </c:pt>
                <c:pt idx="1908">
                  <c:v>4802</c:v>
                </c:pt>
                <c:pt idx="1909">
                  <c:v>4765</c:v>
                </c:pt>
                <c:pt idx="1910">
                  <c:v>5018</c:v>
                </c:pt>
                <c:pt idx="1911">
                  <c:v>4539</c:v>
                </c:pt>
                <c:pt idx="1912">
                  <c:v>4773</c:v>
                </c:pt>
                <c:pt idx="1913">
                  <c:v>4759</c:v>
                </c:pt>
                <c:pt idx="1914">
                  <c:v>4682</c:v>
                </c:pt>
                <c:pt idx="1915">
                  <c:v>4643</c:v>
                </c:pt>
                <c:pt idx="1916">
                  <c:v>4640</c:v>
                </c:pt>
                <c:pt idx="1917">
                  <c:v>4593</c:v>
                </c:pt>
                <c:pt idx="1918">
                  <c:v>4447</c:v>
                </c:pt>
                <c:pt idx="1919">
                  <c:v>4724</c:v>
                </c:pt>
                <c:pt idx="1920">
                  <c:v>4839</c:v>
                </c:pt>
                <c:pt idx="1921">
                  <c:v>4914</c:v>
                </c:pt>
                <c:pt idx="1922">
                  <c:v>4886</c:v>
                </c:pt>
                <c:pt idx="1923">
                  <c:v>4812</c:v>
                </c:pt>
                <c:pt idx="1924">
                  <c:v>4881</c:v>
                </c:pt>
                <c:pt idx="1925">
                  <c:v>5127</c:v>
                </c:pt>
                <c:pt idx="1926">
                  <c:v>5145</c:v>
                </c:pt>
                <c:pt idx="1927">
                  <c:v>5327</c:v>
                </c:pt>
                <c:pt idx="1928">
                  <c:v>5654</c:v>
                </c:pt>
                <c:pt idx="1929">
                  <c:v>5565</c:v>
                </c:pt>
                <c:pt idx="1930">
                  <c:v>5345</c:v>
                </c:pt>
                <c:pt idx="1931">
                  <c:v>3671</c:v>
                </c:pt>
                <c:pt idx="1932">
                  <c:v>5510</c:v>
                </c:pt>
                <c:pt idx="1933">
                  <c:v>5433</c:v>
                </c:pt>
                <c:pt idx="1934">
                  <c:v>5340</c:v>
                </c:pt>
                <c:pt idx="1935">
                  <c:v>5323</c:v>
                </c:pt>
                <c:pt idx="1936">
                  <c:v>5221</c:v>
                </c:pt>
                <c:pt idx="1937">
                  <c:v>5530</c:v>
                </c:pt>
                <c:pt idx="1938">
                  <c:v>5192</c:v>
                </c:pt>
                <c:pt idx="1939">
                  <c:v>5607</c:v>
                </c:pt>
                <c:pt idx="1940">
                  <c:v>5378</c:v>
                </c:pt>
                <c:pt idx="1941">
                  <c:v>5529</c:v>
                </c:pt>
                <c:pt idx="1942">
                  <c:v>5877</c:v>
                </c:pt>
                <c:pt idx="1943">
                  <c:v>6096</c:v>
                </c:pt>
                <c:pt idx="1944">
                  <c:v>6290</c:v>
                </c:pt>
                <c:pt idx="1945">
                  <c:v>6363</c:v>
                </c:pt>
                <c:pt idx="1946">
                  <c:v>6480</c:v>
                </c:pt>
                <c:pt idx="1947">
                  <c:v>6309</c:v>
                </c:pt>
                <c:pt idx="1948">
                  <c:v>6244</c:v>
                </c:pt>
                <c:pt idx="1949">
                  <c:v>6234</c:v>
                </c:pt>
                <c:pt idx="1950">
                  <c:v>6456</c:v>
                </c:pt>
                <c:pt idx="1951">
                  <c:v>6161</c:v>
                </c:pt>
                <c:pt idx="1952">
                  <c:v>6116</c:v>
                </c:pt>
                <c:pt idx="1953">
                  <c:v>6199</c:v>
                </c:pt>
                <c:pt idx="1954">
                  <c:v>5826</c:v>
                </c:pt>
                <c:pt idx="1955">
                  <c:v>4020</c:v>
                </c:pt>
                <c:pt idx="1956">
                  <c:v>6259</c:v>
                </c:pt>
                <c:pt idx="1957">
                  <c:v>6149</c:v>
                </c:pt>
                <c:pt idx="1958">
                  <c:v>6352</c:v>
                </c:pt>
                <c:pt idx="1959">
                  <c:v>5945</c:v>
                </c:pt>
                <c:pt idx="1960">
                  <c:v>5912</c:v>
                </c:pt>
                <c:pt idx="1961">
                  <c:v>5869</c:v>
                </c:pt>
                <c:pt idx="1962">
                  <c:v>6065</c:v>
                </c:pt>
                <c:pt idx="1963">
                  <c:v>5813</c:v>
                </c:pt>
                <c:pt idx="1964">
                  <c:v>5892</c:v>
                </c:pt>
                <c:pt idx="1965">
                  <c:v>6169</c:v>
                </c:pt>
                <c:pt idx="1966">
                  <c:v>6872</c:v>
                </c:pt>
                <c:pt idx="1967">
                  <c:v>8451</c:v>
                </c:pt>
                <c:pt idx="1968">
                  <c:v>8698</c:v>
                </c:pt>
                <c:pt idx="1969">
                  <c:v>8096</c:v>
                </c:pt>
                <c:pt idx="1970">
                  <c:v>8058</c:v>
                </c:pt>
                <c:pt idx="1971">
                  <c:v>8037</c:v>
                </c:pt>
                <c:pt idx="1972">
                  <c:v>7707</c:v>
                </c:pt>
                <c:pt idx="1973">
                  <c:v>7487</c:v>
                </c:pt>
                <c:pt idx="1974">
                  <c:v>7312</c:v>
                </c:pt>
                <c:pt idx="1975">
                  <c:v>7039</c:v>
                </c:pt>
                <c:pt idx="1976">
                  <c:v>6836</c:v>
                </c:pt>
                <c:pt idx="1977">
                  <c:v>6986</c:v>
                </c:pt>
                <c:pt idx="1978">
                  <c:v>6443</c:v>
                </c:pt>
                <c:pt idx="1979">
                  <c:v>4581</c:v>
                </c:pt>
                <c:pt idx="1980">
                  <c:v>7152</c:v>
                </c:pt>
                <c:pt idx="1981">
                  <c:v>7333</c:v>
                </c:pt>
                <c:pt idx="1982">
                  <c:v>6816</c:v>
                </c:pt>
                <c:pt idx="1983">
                  <c:v>6736</c:v>
                </c:pt>
                <c:pt idx="1984">
                  <c:v>6913</c:v>
                </c:pt>
                <c:pt idx="1985">
                  <c:v>6617</c:v>
                </c:pt>
                <c:pt idx="1986">
                  <c:v>6438</c:v>
                </c:pt>
                <c:pt idx="1987">
                  <c:v>6208</c:v>
                </c:pt>
                <c:pt idx="1988">
                  <c:v>6201</c:v>
                </c:pt>
                <c:pt idx="1989">
                  <c:v>5825</c:v>
                </c:pt>
                <c:pt idx="1990">
                  <c:v>5652</c:v>
                </c:pt>
                <c:pt idx="1991">
                  <c:v>5064</c:v>
                </c:pt>
                <c:pt idx="1992">
                  <c:v>4637</c:v>
                </c:pt>
                <c:pt idx="1993">
                  <c:v>4276</c:v>
                </c:pt>
                <c:pt idx="1994">
                  <c:v>4245</c:v>
                </c:pt>
                <c:pt idx="1995">
                  <c:v>4332</c:v>
                </c:pt>
                <c:pt idx="1996">
                  <c:v>4135</c:v>
                </c:pt>
                <c:pt idx="1997">
                  <c:v>4088</c:v>
                </c:pt>
                <c:pt idx="1998">
                  <c:v>3873</c:v>
                </c:pt>
                <c:pt idx="1999">
                  <c:v>3901</c:v>
                </c:pt>
                <c:pt idx="2000">
                  <c:v>3956</c:v>
                </c:pt>
                <c:pt idx="2001">
                  <c:v>3734</c:v>
                </c:pt>
                <c:pt idx="2002">
                  <c:v>3539</c:v>
                </c:pt>
                <c:pt idx="2003">
                  <c:v>2627</c:v>
                </c:pt>
                <c:pt idx="2004">
                  <c:v>3513</c:v>
                </c:pt>
                <c:pt idx="2005">
                  <c:v>3213</c:v>
                </c:pt>
                <c:pt idx="2006">
                  <c:v>3348</c:v>
                </c:pt>
                <c:pt idx="2007">
                  <c:v>3389</c:v>
                </c:pt>
                <c:pt idx="2008">
                  <c:v>3062</c:v>
                </c:pt>
                <c:pt idx="2009">
                  <c:v>2949</c:v>
                </c:pt>
                <c:pt idx="2010">
                  <c:v>2866</c:v>
                </c:pt>
                <c:pt idx="2011">
                  <c:v>2953</c:v>
                </c:pt>
                <c:pt idx="2012">
                  <c:v>2822</c:v>
                </c:pt>
                <c:pt idx="2013">
                  <c:v>2713</c:v>
                </c:pt>
                <c:pt idx="2014">
                  <c:v>2769</c:v>
                </c:pt>
                <c:pt idx="2015">
                  <c:v>2838</c:v>
                </c:pt>
                <c:pt idx="2016">
                  <c:v>2711</c:v>
                </c:pt>
                <c:pt idx="2017">
                  <c:v>2688</c:v>
                </c:pt>
                <c:pt idx="2018">
                  <c:v>2699</c:v>
                </c:pt>
                <c:pt idx="2019">
                  <c:v>2725</c:v>
                </c:pt>
                <c:pt idx="2020">
                  <c:v>2393</c:v>
                </c:pt>
                <c:pt idx="2021">
                  <c:v>2447</c:v>
                </c:pt>
                <c:pt idx="2022">
                  <c:v>2370</c:v>
                </c:pt>
                <c:pt idx="2023">
                  <c:v>2245</c:v>
                </c:pt>
                <c:pt idx="2024">
                  <c:v>2345</c:v>
                </c:pt>
                <c:pt idx="2025">
                  <c:v>2320</c:v>
                </c:pt>
                <c:pt idx="2026">
                  <c:v>2315</c:v>
                </c:pt>
                <c:pt idx="2027">
                  <c:v>1973</c:v>
                </c:pt>
                <c:pt idx="2028">
                  <c:v>2346</c:v>
                </c:pt>
                <c:pt idx="2029">
                  <c:v>2135</c:v>
                </c:pt>
                <c:pt idx="2030">
                  <c:v>2492</c:v>
                </c:pt>
                <c:pt idx="2031">
                  <c:v>2332</c:v>
                </c:pt>
                <c:pt idx="2032">
                  <c:v>2163</c:v>
                </c:pt>
                <c:pt idx="2033">
                  <c:v>2383</c:v>
                </c:pt>
                <c:pt idx="2034">
                  <c:v>2277</c:v>
                </c:pt>
                <c:pt idx="2035">
                  <c:v>2167</c:v>
                </c:pt>
                <c:pt idx="2036">
                  <c:v>2147</c:v>
                </c:pt>
                <c:pt idx="2037">
                  <c:v>2133</c:v>
                </c:pt>
                <c:pt idx="2038">
                  <c:v>2148</c:v>
                </c:pt>
                <c:pt idx="2039">
                  <c:v>2927</c:v>
                </c:pt>
                <c:pt idx="2040">
                  <c:v>2159</c:v>
                </c:pt>
                <c:pt idx="2041">
                  <c:v>2011</c:v>
                </c:pt>
                <c:pt idx="2042">
                  <c:v>2152</c:v>
                </c:pt>
                <c:pt idx="2043">
                  <c:v>2081</c:v>
                </c:pt>
                <c:pt idx="2044">
                  <c:v>2090</c:v>
                </c:pt>
                <c:pt idx="2045">
                  <c:v>1960</c:v>
                </c:pt>
                <c:pt idx="2046">
                  <c:v>2120</c:v>
                </c:pt>
                <c:pt idx="2047">
                  <c:v>1969</c:v>
                </c:pt>
                <c:pt idx="2048">
                  <c:v>2035</c:v>
                </c:pt>
                <c:pt idx="2049">
                  <c:v>2030</c:v>
                </c:pt>
                <c:pt idx="2050">
                  <c:v>2088</c:v>
                </c:pt>
                <c:pt idx="2051">
                  <c:v>1867</c:v>
                </c:pt>
                <c:pt idx="2052">
                  <c:v>2152</c:v>
                </c:pt>
                <c:pt idx="2053">
                  <c:v>1982</c:v>
                </c:pt>
                <c:pt idx="2054">
                  <c:v>2026</c:v>
                </c:pt>
                <c:pt idx="2055">
                  <c:v>2042</c:v>
                </c:pt>
                <c:pt idx="2056">
                  <c:v>1950</c:v>
                </c:pt>
                <c:pt idx="2057">
                  <c:v>2070</c:v>
                </c:pt>
                <c:pt idx="2058">
                  <c:v>2091</c:v>
                </c:pt>
                <c:pt idx="2059">
                  <c:v>1929</c:v>
                </c:pt>
                <c:pt idx="2060">
                  <c:v>2053</c:v>
                </c:pt>
                <c:pt idx="2061">
                  <c:v>1950</c:v>
                </c:pt>
                <c:pt idx="2062">
                  <c:v>1923</c:v>
                </c:pt>
                <c:pt idx="2063">
                  <c:v>2841</c:v>
                </c:pt>
                <c:pt idx="2064">
                  <c:v>2062</c:v>
                </c:pt>
                <c:pt idx="2065">
                  <c:v>1993</c:v>
                </c:pt>
                <c:pt idx="2066">
                  <c:v>2101</c:v>
                </c:pt>
                <c:pt idx="2067">
                  <c:v>2152</c:v>
                </c:pt>
                <c:pt idx="2068">
                  <c:v>1970</c:v>
                </c:pt>
                <c:pt idx="2069">
                  <c:v>2036</c:v>
                </c:pt>
                <c:pt idx="2070">
                  <c:v>2094</c:v>
                </c:pt>
                <c:pt idx="2071">
                  <c:v>1929</c:v>
                </c:pt>
                <c:pt idx="2072">
                  <c:v>2080</c:v>
                </c:pt>
                <c:pt idx="2073">
                  <c:v>2244</c:v>
                </c:pt>
                <c:pt idx="2074">
                  <c:v>2162</c:v>
                </c:pt>
                <c:pt idx="2075">
                  <c:v>2367</c:v>
                </c:pt>
                <c:pt idx="2076">
                  <c:v>2342</c:v>
                </c:pt>
                <c:pt idx="2077">
                  <c:v>2184</c:v>
                </c:pt>
                <c:pt idx="2078">
                  <c:v>2406</c:v>
                </c:pt>
                <c:pt idx="2079">
                  <c:v>2373</c:v>
                </c:pt>
                <c:pt idx="2080">
                  <c:v>2456</c:v>
                </c:pt>
                <c:pt idx="2081">
                  <c:v>2538</c:v>
                </c:pt>
                <c:pt idx="2082">
                  <c:v>2520</c:v>
                </c:pt>
                <c:pt idx="2083">
                  <c:v>2715</c:v>
                </c:pt>
                <c:pt idx="2084">
                  <c:v>2795</c:v>
                </c:pt>
                <c:pt idx="2085">
                  <c:v>3183</c:v>
                </c:pt>
                <c:pt idx="2086">
                  <c:v>3329</c:v>
                </c:pt>
                <c:pt idx="2087">
                  <c:v>3677</c:v>
                </c:pt>
                <c:pt idx="2088">
                  <c:v>3854</c:v>
                </c:pt>
                <c:pt idx="2089">
                  <c:v>3630</c:v>
                </c:pt>
                <c:pt idx="2090">
                  <c:v>4030</c:v>
                </c:pt>
                <c:pt idx="2091">
                  <c:v>4335</c:v>
                </c:pt>
                <c:pt idx="2092">
                  <c:v>4520</c:v>
                </c:pt>
                <c:pt idx="2093">
                  <c:v>4797</c:v>
                </c:pt>
                <c:pt idx="2094">
                  <c:v>4842</c:v>
                </c:pt>
                <c:pt idx="2095">
                  <c:v>4851</c:v>
                </c:pt>
                <c:pt idx="2096">
                  <c:v>5431</c:v>
                </c:pt>
                <c:pt idx="2097">
                  <c:v>6151</c:v>
                </c:pt>
                <c:pt idx="2098">
                  <c:v>6812</c:v>
                </c:pt>
                <c:pt idx="2099">
                  <c:v>7755</c:v>
                </c:pt>
                <c:pt idx="2100">
                  <c:v>6784</c:v>
                </c:pt>
                <c:pt idx="2101">
                  <c:v>6754</c:v>
                </c:pt>
                <c:pt idx="2102">
                  <c:v>6661</c:v>
                </c:pt>
                <c:pt idx="2103">
                  <c:v>6325</c:v>
                </c:pt>
                <c:pt idx="2104">
                  <c:v>6904</c:v>
                </c:pt>
                <c:pt idx="2105">
                  <c:v>6872</c:v>
                </c:pt>
                <c:pt idx="2106">
                  <c:v>6923</c:v>
                </c:pt>
                <c:pt idx="2107">
                  <c:v>6701</c:v>
                </c:pt>
                <c:pt idx="2108">
                  <c:v>6890</c:v>
                </c:pt>
                <c:pt idx="2109">
                  <c:v>7138</c:v>
                </c:pt>
                <c:pt idx="2110">
                  <c:v>7537</c:v>
                </c:pt>
                <c:pt idx="2111">
                  <c:v>8358</c:v>
                </c:pt>
                <c:pt idx="2112">
                  <c:v>7854</c:v>
                </c:pt>
                <c:pt idx="2113">
                  <c:v>7184</c:v>
                </c:pt>
                <c:pt idx="2114">
                  <c:v>7275</c:v>
                </c:pt>
                <c:pt idx="2115">
                  <c:v>7348</c:v>
                </c:pt>
                <c:pt idx="2116">
                  <c:v>7196</c:v>
                </c:pt>
                <c:pt idx="2117">
                  <c:v>7189</c:v>
                </c:pt>
                <c:pt idx="2118">
                  <c:v>6572</c:v>
                </c:pt>
                <c:pt idx="2119">
                  <c:v>6536</c:v>
                </c:pt>
                <c:pt idx="2120">
                  <c:v>6907</c:v>
                </c:pt>
                <c:pt idx="2121">
                  <c:v>6883</c:v>
                </c:pt>
                <c:pt idx="2122">
                  <c:v>6777</c:v>
                </c:pt>
                <c:pt idx="2123">
                  <c:v>7291</c:v>
                </c:pt>
                <c:pt idx="2124">
                  <c:v>6946</c:v>
                </c:pt>
                <c:pt idx="2125">
                  <c:v>6954</c:v>
                </c:pt>
                <c:pt idx="2126">
                  <c:v>6414</c:v>
                </c:pt>
                <c:pt idx="2127">
                  <c:v>6694</c:v>
                </c:pt>
                <c:pt idx="2128">
                  <c:v>6359</c:v>
                </c:pt>
                <c:pt idx="2129">
                  <c:v>6321</c:v>
                </c:pt>
                <c:pt idx="2130">
                  <c:v>6418</c:v>
                </c:pt>
                <c:pt idx="2131">
                  <c:v>6082</c:v>
                </c:pt>
                <c:pt idx="2132">
                  <c:v>6425</c:v>
                </c:pt>
                <c:pt idx="2133">
                  <c:v>6424</c:v>
                </c:pt>
                <c:pt idx="2134">
                  <c:v>6226</c:v>
                </c:pt>
                <c:pt idx="2135">
                  <c:v>6663</c:v>
                </c:pt>
                <c:pt idx="2136">
                  <c:v>6476</c:v>
                </c:pt>
                <c:pt idx="2137">
                  <c:v>6252</c:v>
                </c:pt>
                <c:pt idx="2138">
                  <c:v>6100</c:v>
                </c:pt>
                <c:pt idx="2139">
                  <c:v>6224</c:v>
                </c:pt>
                <c:pt idx="2140">
                  <c:v>5902</c:v>
                </c:pt>
                <c:pt idx="2141">
                  <c:v>6008</c:v>
                </c:pt>
                <c:pt idx="2142">
                  <c:v>6051</c:v>
                </c:pt>
                <c:pt idx="2143">
                  <c:v>6104</c:v>
                </c:pt>
                <c:pt idx="2144">
                  <c:v>5992</c:v>
                </c:pt>
                <c:pt idx="2145">
                  <c:v>5975</c:v>
                </c:pt>
                <c:pt idx="2146">
                  <c:v>5985</c:v>
                </c:pt>
                <c:pt idx="2147">
                  <c:v>6556</c:v>
                </c:pt>
                <c:pt idx="2148">
                  <c:v>6317</c:v>
                </c:pt>
                <c:pt idx="2149">
                  <c:v>6033</c:v>
                </c:pt>
                <c:pt idx="2150">
                  <c:v>6327</c:v>
                </c:pt>
                <c:pt idx="2151">
                  <c:v>6020</c:v>
                </c:pt>
                <c:pt idx="2152">
                  <c:v>5940</c:v>
                </c:pt>
                <c:pt idx="2153">
                  <c:v>6063</c:v>
                </c:pt>
                <c:pt idx="2154">
                  <c:v>6307</c:v>
                </c:pt>
                <c:pt idx="2155">
                  <c:v>6102</c:v>
                </c:pt>
                <c:pt idx="2156">
                  <c:v>6304</c:v>
                </c:pt>
                <c:pt idx="2157">
                  <c:v>6185</c:v>
                </c:pt>
                <c:pt idx="2158">
                  <c:v>6438</c:v>
                </c:pt>
                <c:pt idx="2159">
                  <c:v>6565</c:v>
                </c:pt>
                <c:pt idx="2160">
                  <c:v>6477</c:v>
                </c:pt>
                <c:pt idx="2161">
                  <c:v>6244</c:v>
                </c:pt>
                <c:pt idx="2162">
                  <c:v>6264</c:v>
                </c:pt>
                <c:pt idx="2163">
                  <c:v>6423</c:v>
                </c:pt>
                <c:pt idx="2164">
                  <c:v>6195</c:v>
                </c:pt>
                <c:pt idx="2165">
                  <c:v>6349</c:v>
                </c:pt>
                <c:pt idx="2166">
                  <c:v>6422</c:v>
                </c:pt>
                <c:pt idx="2167">
                  <c:v>6509</c:v>
                </c:pt>
                <c:pt idx="2168">
                  <c:v>6338</c:v>
                </c:pt>
                <c:pt idx="2169">
                  <c:v>11153</c:v>
                </c:pt>
                <c:pt idx="2170">
                  <c:v>10250</c:v>
                </c:pt>
                <c:pt idx="2171">
                  <c:v>6549</c:v>
                </c:pt>
                <c:pt idx="2172">
                  <c:v>6543</c:v>
                </c:pt>
                <c:pt idx="2173">
                  <c:v>6717</c:v>
                </c:pt>
                <c:pt idx="2174">
                  <c:v>6448</c:v>
                </c:pt>
                <c:pt idx="2175">
                  <c:v>6307</c:v>
                </c:pt>
                <c:pt idx="2176">
                  <c:v>6304</c:v>
                </c:pt>
                <c:pt idx="2177">
                  <c:v>6370</c:v>
                </c:pt>
                <c:pt idx="2178">
                  <c:v>6309</c:v>
                </c:pt>
                <c:pt idx="2179">
                  <c:v>6289</c:v>
                </c:pt>
                <c:pt idx="2180">
                  <c:v>6140</c:v>
                </c:pt>
                <c:pt idx="2181">
                  <c:v>6387</c:v>
                </c:pt>
                <c:pt idx="2182">
                  <c:v>6522</c:v>
                </c:pt>
                <c:pt idx="2183">
                  <c:v>7062</c:v>
                </c:pt>
                <c:pt idx="2184">
                  <c:v>6703</c:v>
                </c:pt>
                <c:pt idx="2185">
                  <c:v>6834</c:v>
                </c:pt>
                <c:pt idx="2186">
                  <c:v>6751</c:v>
                </c:pt>
                <c:pt idx="2187">
                  <c:v>6467</c:v>
                </c:pt>
                <c:pt idx="2188">
                  <c:v>6629</c:v>
                </c:pt>
                <c:pt idx="2189">
                  <c:v>6835</c:v>
                </c:pt>
                <c:pt idx="2190">
                  <c:v>6661</c:v>
                </c:pt>
                <c:pt idx="2191">
                  <c:v>7090</c:v>
                </c:pt>
                <c:pt idx="2192">
                  <c:v>6787</c:v>
                </c:pt>
                <c:pt idx="2193">
                  <c:v>6685</c:v>
                </c:pt>
                <c:pt idx="2194">
                  <c:v>6798</c:v>
                </c:pt>
                <c:pt idx="2195">
                  <c:v>7286</c:v>
                </c:pt>
                <c:pt idx="2196">
                  <c:v>6974</c:v>
                </c:pt>
                <c:pt idx="2197">
                  <c:v>6731</c:v>
                </c:pt>
                <c:pt idx="2198">
                  <c:v>6804</c:v>
                </c:pt>
                <c:pt idx="2199">
                  <c:v>6740</c:v>
                </c:pt>
                <c:pt idx="2200">
                  <c:v>6754</c:v>
                </c:pt>
                <c:pt idx="2201">
                  <c:v>7118</c:v>
                </c:pt>
                <c:pt idx="2202">
                  <c:v>7110</c:v>
                </c:pt>
                <c:pt idx="2203">
                  <c:v>7068</c:v>
                </c:pt>
                <c:pt idx="2204">
                  <c:v>7066</c:v>
                </c:pt>
                <c:pt idx="2205">
                  <c:v>7156</c:v>
                </c:pt>
                <c:pt idx="2206">
                  <c:v>7052</c:v>
                </c:pt>
                <c:pt idx="2207">
                  <c:v>7730</c:v>
                </c:pt>
                <c:pt idx="2208">
                  <c:v>7634</c:v>
                </c:pt>
                <c:pt idx="2209">
                  <c:v>7495</c:v>
                </c:pt>
                <c:pt idx="2210">
                  <c:v>7055</c:v>
                </c:pt>
                <c:pt idx="2211">
                  <c:v>6807</c:v>
                </c:pt>
                <c:pt idx="2212">
                  <c:v>6705</c:v>
                </c:pt>
                <c:pt idx="2213">
                  <c:v>6602</c:v>
                </c:pt>
                <c:pt idx="2214">
                  <c:v>6755</c:v>
                </c:pt>
                <c:pt idx="2215">
                  <c:v>6536</c:v>
                </c:pt>
                <c:pt idx="2216">
                  <c:v>6365</c:v>
                </c:pt>
                <c:pt idx="2217">
                  <c:v>6181</c:v>
                </c:pt>
                <c:pt idx="2218">
                  <c:v>6084</c:v>
                </c:pt>
                <c:pt idx="2219">
                  <c:v>6643</c:v>
                </c:pt>
                <c:pt idx="2220">
                  <c:v>6402</c:v>
                </c:pt>
                <c:pt idx="2221">
                  <c:v>6092</c:v>
                </c:pt>
                <c:pt idx="2222">
                  <c:v>6156</c:v>
                </c:pt>
                <c:pt idx="2223">
                  <c:v>6298</c:v>
                </c:pt>
                <c:pt idx="2224">
                  <c:v>6231</c:v>
                </c:pt>
                <c:pt idx="2225">
                  <c:v>6188</c:v>
                </c:pt>
                <c:pt idx="2226">
                  <c:v>6260</c:v>
                </c:pt>
                <c:pt idx="2227">
                  <c:v>5922</c:v>
                </c:pt>
                <c:pt idx="2228">
                  <c:v>5917</c:v>
                </c:pt>
                <c:pt idx="2229">
                  <c:v>5784</c:v>
                </c:pt>
                <c:pt idx="2230">
                  <c:v>5903</c:v>
                </c:pt>
                <c:pt idx="2231">
                  <c:v>6275</c:v>
                </c:pt>
                <c:pt idx="2232">
                  <c:v>6082</c:v>
                </c:pt>
                <c:pt idx="2233">
                  <c:v>5958</c:v>
                </c:pt>
                <c:pt idx="2234">
                  <c:v>5779</c:v>
                </c:pt>
                <c:pt idx="2235">
                  <c:v>5851</c:v>
                </c:pt>
                <c:pt idx="2236">
                  <c:v>5435</c:v>
                </c:pt>
                <c:pt idx="2237">
                  <c:v>5646</c:v>
                </c:pt>
                <c:pt idx="2238">
                  <c:v>5723</c:v>
                </c:pt>
                <c:pt idx="2239">
                  <c:v>5740</c:v>
                </c:pt>
                <c:pt idx="2240">
                  <c:v>5797</c:v>
                </c:pt>
                <c:pt idx="2241">
                  <c:v>5861</c:v>
                </c:pt>
                <c:pt idx="2242">
                  <c:v>5579</c:v>
                </c:pt>
                <c:pt idx="2243">
                  <c:v>5747</c:v>
                </c:pt>
                <c:pt idx="2244">
                  <c:v>5939</c:v>
                </c:pt>
                <c:pt idx="2245">
                  <c:v>7828</c:v>
                </c:pt>
                <c:pt idx="2246">
                  <c:v>7322</c:v>
                </c:pt>
                <c:pt idx="2247">
                  <c:v>5422</c:v>
                </c:pt>
                <c:pt idx="2248">
                  <c:v>5517</c:v>
                </c:pt>
                <c:pt idx="2249">
                  <c:v>5613</c:v>
                </c:pt>
                <c:pt idx="2250">
                  <c:v>5511</c:v>
                </c:pt>
                <c:pt idx="2251">
                  <c:v>5647</c:v>
                </c:pt>
                <c:pt idx="2252">
                  <c:v>5552</c:v>
                </c:pt>
                <c:pt idx="2253">
                  <c:v>5618</c:v>
                </c:pt>
                <c:pt idx="2254">
                  <c:v>5373</c:v>
                </c:pt>
                <c:pt idx="2255">
                  <c:v>5654</c:v>
                </c:pt>
                <c:pt idx="2256">
                  <c:v>5732</c:v>
                </c:pt>
                <c:pt idx="2257">
                  <c:v>5391</c:v>
                </c:pt>
                <c:pt idx="2258">
                  <c:v>5579</c:v>
                </c:pt>
                <c:pt idx="2259">
                  <c:v>5463</c:v>
                </c:pt>
                <c:pt idx="2260">
                  <c:v>5554</c:v>
                </c:pt>
                <c:pt idx="2261">
                  <c:v>5618</c:v>
                </c:pt>
                <c:pt idx="2262">
                  <c:v>5564</c:v>
                </c:pt>
                <c:pt idx="2263">
                  <c:v>5418</c:v>
                </c:pt>
                <c:pt idx="2264">
                  <c:v>5338</c:v>
                </c:pt>
                <c:pt idx="2265">
                  <c:v>5604</c:v>
                </c:pt>
                <c:pt idx="2266">
                  <c:v>5448</c:v>
                </c:pt>
                <c:pt idx="2267">
                  <c:v>5826</c:v>
                </c:pt>
                <c:pt idx="2268">
                  <c:v>5560</c:v>
                </c:pt>
                <c:pt idx="2269">
                  <c:v>5410</c:v>
                </c:pt>
                <c:pt idx="2270">
                  <c:v>5225</c:v>
                </c:pt>
                <c:pt idx="2271">
                  <c:v>5128</c:v>
                </c:pt>
                <c:pt idx="2272">
                  <c:v>5185</c:v>
                </c:pt>
                <c:pt idx="2273">
                  <c:v>5011</c:v>
                </c:pt>
                <c:pt idx="2274">
                  <c:v>4781</c:v>
                </c:pt>
                <c:pt idx="2275">
                  <c:v>5037</c:v>
                </c:pt>
                <c:pt idx="2276">
                  <c:v>4816</c:v>
                </c:pt>
                <c:pt idx="2277">
                  <c:v>4806</c:v>
                </c:pt>
                <c:pt idx="2278">
                  <c:v>4675</c:v>
                </c:pt>
                <c:pt idx="2279">
                  <c:v>4927</c:v>
                </c:pt>
                <c:pt idx="2280">
                  <c:v>4618</c:v>
                </c:pt>
                <c:pt idx="2281">
                  <c:v>4487</c:v>
                </c:pt>
                <c:pt idx="2282">
                  <c:v>4371</c:v>
                </c:pt>
                <c:pt idx="2283">
                  <c:v>4374</c:v>
                </c:pt>
                <c:pt idx="2284">
                  <c:v>3971</c:v>
                </c:pt>
                <c:pt idx="2285">
                  <c:v>4308</c:v>
                </c:pt>
                <c:pt idx="2286">
                  <c:v>3883</c:v>
                </c:pt>
                <c:pt idx="2287">
                  <c:v>3964</c:v>
                </c:pt>
                <c:pt idx="2288">
                  <c:v>3907</c:v>
                </c:pt>
                <c:pt idx="2289">
                  <c:v>3769</c:v>
                </c:pt>
                <c:pt idx="2290">
                  <c:v>3603</c:v>
                </c:pt>
                <c:pt idx="2291">
                  <c:v>4024</c:v>
                </c:pt>
                <c:pt idx="2292">
                  <c:v>3718</c:v>
                </c:pt>
                <c:pt idx="2293">
                  <c:v>3632</c:v>
                </c:pt>
                <c:pt idx="2294">
                  <c:v>3445</c:v>
                </c:pt>
                <c:pt idx="2295">
                  <c:v>3548</c:v>
                </c:pt>
                <c:pt idx="2296">
                  <c:v>3341</c:v>
                </c:pt>
                <c:pt idx="2297">
                  <c:v>3374</c:v>
                </c:pt>
                <c:pt idx="2298">
                  <c:v>3118</c:v>
                </c:pt>
                <c:pt idx="2299">
                  <c:v>3258</c:v>
                </c:pt>
                <c:pt idx="2300">
                  <c:v>2994</c:v>
                </c:pt>
                <c:pt idx="2301">
                  <c:v>3007</c:v>
                </c:pt>
                <c:pt idx="2302">
                  <c:v>2918</c:v>
                </c:pt>
                <c:pt idx="2303">
                  <c:v>3152</c:v>
                </c:pt>
              </c:numCache>
            </c:numRef>
          </c:val>
          <c:extLst>
            <c:ext xmlns:c16="http://schemas.microsoft.com/office/drawing/2014/chart" uri="{C3380CC4-5D6E-409C-BE32-E72D297353CC}">
              <c16:uniqueId val="{00000000-2CEB-F645-906D-FE76D4BCC5BE}"/>
            </c:ext>
          </c:extLst>
        </c:ser>
        <c:ser>
          <c:idx val="1"/>
          <c:order val="1"/>
          <c:tx>
            <c:strRef>
              <c:f>'Known resolvers seen at IMRS'!$C$1</c:f>
              <c:strCache>
                <c:ptCount val="1"/>
                <c:pt idx="0">
                  <c:v>aa01-es-mad</c:v>
                </c:pt>
              </c:strCache>
            </c:strRef>
          </c:tx>
          <c:spPr>
            <a:solidFill>
              <a:schemeClr val="accent2"/>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IMRS'!$C$2:$C$2305</c:f>
              <c:numCache>
                <c:formatCode>General</c:formatCode>
                <c:ptCount val="2304"/>
                <c:pt idx="0">
                  <c:v>2989</c:v>
                </c:pt>
                <c:pt idx="1">
                  <c:v>2947</c:v>
                </c:pt>
                <c:pt idx="2">
                  <c:v>2761</c:v>
                </c:pt>
                <c:pt idx="3">
                  <c:v>2795</c:v>
                </c:pt>
                <c:pt idx="4">
                  <c:v>2683</c:v>
                </c:pt>
                <c:pt idx="5">
                  <c:v>2879</c:v>
                </c:pt>
                <c:pt idx="6">
                  <c:v>2663</c:v>
                </c:pt>
                <c:pt idx="7">
                  <c:v>2846</c:v>
                </c:pt>
                <c:pt idx="8">
                  <c:v>2762</c:v>
                </c:pt>
                <c:pt idx="9">
                  <c:v>2692</c:v>
                </c:pt>
                <c:pt idx="10">
                  <c:v>2727</c:v>
                </c:pt>
                <c:pt idx="11">
                  <c:v>3142</c:v>
                </c:pt>
                <c:pt idx="12">
                  <c:v>2876</c:v>
                </c:pt>
                <c:pt idx="13">
                  <c:v>2627</c:v>
                </c:pt>
                <c:pt idx="14">
                  <c:v>2714</c:v>
                </c:pt>
                <c:pt idx="15">
                  <c:v>2508</c:v>
                </c:pt>
                <c:pt idx="16">
                  <c:v>2565</c:v>
                </c:pt>
                <c:pt idx="17">
                  <c:v>2648</c:v>
                </c:pt>
                <c:pt idx="18">
                  <c:v>2599</c:v>
                </c:pt>
                <c:pt idx="19">
                  <c:v>2486</c:v>
                </c:pt>
                <c:pt idx="20">
                  <c:v>2440</c:v>
                </c:pt>
                <c:pt idx="21">
                  <c:v>2269</c:v>
                </c:pt>
                <c:pt idx="22">
                  <c:v>2387</c:v>
                </c:pt>
                <c:pt idx="23">
                  <c:v>3152</c:v>
                </c:pt>
                <c:pt idx="24">
                  <c:v>2304</c:v>
                </c:pt>
                <c:pt idx="25">
                  <c:v>2396</c:v>
                </c:pt>
                <c:pt idx="26">
                  <c:v>2460</c:v>
                </c:pt>
                <c:pt idx="27">
                  <c:v>2148</c:v>
                </c:pt>
                <c:pt idx="28">
                  <c:v>2187</c:v>
                </c:pt>
                <c:pt idx="29">
                  <c:v>2184</c:v>
                </c:pt>
                <c:pt idx="30">
                  <c:v>2170</c:v>
                </c:pt>
                <c:pt idx="31">
                  <c:v>2234</c:v>
                </c:pt>
                <c:pt idx="32">
                  <c:v>2136</c:v>
                </c:pt>
                <c:pt idx="33">
                  <c:v>2119</c:v>
                </c:pt>
                <c:pt idx="34">
                  <c:v>2048</c:v>
                </c:pt>
                <c:pt idx="35">
                  <c:v>2707</c:v>
                </c:pt>
                <c:pt idx="36">
                  <c:v>2153</c:v>
                </c:pt>
                <c:pt idx="37">
                  <c:v>2162</c:v>
                </c:pt>
                <c:pt idx="38">
                  <c:v>2140</c:v>
                </c:pt>
                <c:pt idx="39">
                  <c:v>1997</c:v>
                </c:pt>
                <c:pt idx="40">
                  <c:v>1990</c:v>
                </c:pt>
                <c:pt idx="41">
                  <c:v>2046</c:v>
                </c:pt>
                <c:pt idx="42">
                  <c:v>1985</c:v>
                </c:pt>
                <c:pt idx="43">
                  <c:v>2013</c:v>
                </c:pt>
                <c:pt idx="44">
                  <c:v>1937</c:v>
                </c:pt>
                <c:pt idx="45">
                  <c:v>2005</c:v>
                </c:pt>
                <c:pt idx="46">
                  <c:v>2026</c:v>
                </c:pt>
                <c:pt idx="47">
                  <c:v>2783</c:v>
                </c:pt>
                <c:pt idx="48">
                  <c:v>2079</c:v>
                </c:pt>
                <c:pt idx="49">
                  <c:v>1973</c:v>
                </c:pt>
                <c:pt idx="50">
                  <c:v>1936</c:v>
                </c:pt>
                <c:pt idx="51">
                  <c:v>1963</c:v>
                </c:pt>
                <c:pt idx="52">
                  <c:v>1869</c:v>
                </c:pt>
                <c:pt idx="53">
                  <c:v>2016</c:v>
                </c:pt>
                <c:pt idx="54">
                  <c:v>1865</c:v>
                </c:pt>
                <c:pt idx="55">
                  <c:v>1872</c:v>
                </c:pt>
                <c:pt idx="56">
                  <c:v>1843</c:v>
                </c:pt>
                <c:pt idx="57">
                  <c:v>1845</c:v>
                </c:pt>
                <c:pt idx="58">
                  <c:v>1888</c:v>
                </c:pt>
                <c:pt idx="59">
                  <c:v>2793</c:v>
                </c:pt>
                <c:pt idx="60">
                  <c:v>1973</c:v>
                </c:pt>
                <c:pt idx="61">
                  <c:v>1861</c:v>
                </c:pt>
                <c:pt idx="62">
                  <c:v>1908</c:v>
                </c:pt>
                <c:pt idx="63">
                  <c:v>1877</c:v>
                </c:pt>
                <c:pt idx="64">
                  <c:v>1828</c:v>
                </c:pt>
                <c:pt idx="65">
                  <c:v>1805</c:v>
                </c:pt>
                <c:pt idx="66">
                  <c:v>1649</c:v>
                </c:pt>
                <c:pt idx="67">
                  <c:v>1876</c:v>
                </c:pt>
                <c:pt idx="68">
                  <c:v>1814</c:v>
                </c:pt>
                <c:pt idx="69">
                  <c:v>1939</c:v>
                </c:pt>
                <c:pt idx="70">
                  <c:v>1875</c:v>
                </c:pt>
                <c:pt idx="71">
                  <c:v>2030</c:v>
                </c:pt>
                <c:pt idx="72">
                  <c:v>1788</c:v>
                </c:pt>
                <c:pt idx="73">
                  <c:v>1868</c:v>
                </c:pt>
                <c:pt idx="74">
                  <c:v>1910</c:v>
                </c:pt>
                <c:pt idx="75">
                  <c:v>1968</c:v>
                </c:pt>
                <c:pt idx="76">
                  <c:v>1973</c:v>
                </c:pt>
                <c:pt idx="77">
                  <c:v>1983</c:v>
                </c:pt>
                <c:pt idx="78">
                  <c:v>1925</c:v>
                </c:pt>
                <c:pt idx="79">
                  <c:v>1998</c:v>
                </c:pt>
                <c:pt idx="80">
                  <c:v>1944</c:v>
                </c:pt>
                <c:pt idx="81">
                  <c:v>2026</c:v>
                </c:pt>
                <c:pt idx="82">
                  <c:v>1975</c:v>
                </c:pt>
                <c:pt idx="83">
                  <c:v>2321</c:v>
                </c:pt>
                <c:pt idx="84">
                  <c:v>2105</c:v>
                </c:pt>
                <c:pt idx="85">
                  <c:v>1991</c:v>
                </c:pt>
                <c:pt idx="86">
                  <c:v>2148</c:v>
                </c:pt>
                <c:pt idx="87">
                  <c:v>2141</c:v>
                </c:pt>
                <c:pt idx="88">
                  <c:v>2140</c:v>
                </c:pt>
                <c:pt idx="89">
                  <c:v>2298</c:v>
                </c:pt>
                <c:pt idx="90">
                  <c:v>2130</c:v>
                </c:pt>
                <c:pt idx="91">
                  <c:v>2201</c:v>
                </c:pt>
                <c:pt idx="92">
                  <c:v>2227</c:v>
                </c:pt>
                <c:pt idx="93">
                  <c:v>2221</c:v>
                </c:pt>
                <c:pt idx="94">
                  <c:v>2255</c:v>
                </c:pt>
                <c:pt idx="95">
                  <c:v>2645</c:v>
                </c:pt>
                <c:pt idx="96">
                  <c:v>2532</c:v>
                </c:pt>
                <c:pt idx="97">
                  <c:v>2447</c:v>
                </c:pt>
                <c:pt idx="98">
                  <c:v>2481</c:v>
                </c:pt>
                <c:pt idx="99">
                  <c:v>2454</c:v>
                </c:pt>
                <c:pt idx="100">
                  <c:v>2467</c:v>
                </c:pt>
                <c:pt idx="101">
                  <c:v>2705</c:v>
                </c:pt>
                <c:pt idx="102">
                  <c:v>2469</c:v>
                </c:pt>
                <c:pt idx="103">
                  <c:v>2550</c:v>
                </c:pt>
                <c:pt idx="104">
                  <c:v>2591</c:v>
                </c:pt>
                <c:pt idx="105">
                  <c:v>2744</c:v>
                </c:pt>
                <c:pt idx="106">
                  <c:v>2670</c:v>
                </c:pt>
                <c:pt idx="107">
                  <c:v>2824</c:v>
                </c:pt>
                <c:pt idx="108">
                  <c:v>2862</c:v>
                </c:pt>
                <c:pt idx="109">
                  <c:v>2947</c:v>
                </c:pt>
                <c:pt idx="110">
                  <c:v>2897</c:v>
                </c:pt>
                <c:pt idx="111">
                  <c:v>2895</c:v>
                </c:pt>
                <c:pt idx="112">
                  <c:v>2881</c:v>
                </c:pt>
                <c:pt idx="113">
                  <c:v>3081</c:v>
                </c:pt>
                <c:pt idx="114">
                  <c:v>3064</c:v>
                </c:pt>
                <c:pt idx="115">
                  <c:v>2964</c:v>
                </c:pt>
                <c:pt idx="116">
                  <c:v>3049</c:v>
                </c:pt>
                <c:pt idx="117">
                  <c:v>3261</c:v>
                </c:pt>
                <c:pt idx="118">
                  <c:v>3142</c:v>
                </c:pt>
                <c:pt idx="119">
                  <c:v>3345</c:v>
                </c:pt>
                <c:pt idx="120">
                  <c:v>3357</c:v>
                </c:pt>
                <c:pt idx="121">
                  <c:v>3309</c:v>
                </c:pt>
                <c:pt idx="122">
                  <c:v>3375</c:v>
                </c:pt>
                <c:pt idx="123">
                  <c:v>3572</c:v>
                </c:pt>
                <c:pt idx="124">
                  <c:v>3369</c:v>
                </c:pt>
                <c:pt idx="125">
                  <c:v>3508</c:v>
                </c:pt>
                <c:pt idx="126">
                  <c:v>3455</c:v>
                </c:pt>
                <c:pt idx="127">
                  <c:v>3383</c:v>
                </c:pt>
                <c:pt idx="128">
                  <c:v>3313</c:v>
                </c:pt>
                <c:pt idx="129">
                  <c:v>3521</c:v>
                </c:pt>
                <c:pt idx="130">
                  <c:v>3477</c:v>
                </c:pt>
                <c:pt idx="131">
                  <c:v>4007</c:v>
                </c:pt>
                <c:pt idx="132">
                  <c:v>3805</c:v>
                </c:pt>
                <c:pt idx="133">
                  <c:v>3552</c:v>
                </c:pt>
                <c:pt idx="134">
                  <c:v>3672</c:v>
                </c:pt>
                <c:pt idx="135">
                  <c:v>3699</c:v>
                </c:pt>
                <c:pt idx="136">
                  <c:v>3561</c:v>
                </c:pt>
                <c:pt idx="137">
                  <c:v>3499</c:v>
                </c:pt>
                <c:pt idx="138">
                  <c:v>3387</c:v>
                </c:pt>
                <c:pt idx="139">
                  <c:v>3657</c:v>
                </c:pt>
                <c:pt idx="140">
                  <c:v>3576</c:v>
                </c:pt>
                <c:pt idx="141">
                  <c:v>3592</c:v>
                </c:pt>
                <c:pt idx="142">
                  <c:v>3564</c:v>
                </c:pt>
                <c:pt idx="143">
                  <c:v>3727</c:v>
                </c:pt>
                <c:pt idx="144">
                  <c:v>3499</c:v>
                </c:pt>
                <c:pt idx="145">
                  <c:v>3571</c:v>
                </c:pt>
                <c:pt idx="146">
                  <c:v>3568</c:v>
                </c:pt>
                <c:pt idx="147">
                  <c:v>3492</c:v>
                </c:pt>
                <c:pt idx="148">
                  <c:v>3637</c:v>
                </c:pt>
                <c:pt idx="149">
                  <c:v>3591</c:v>
                </c:pt>
                <c:pt idx="150">
                  <c:v>3495</c:v>
                </c:pt>
                <c:pt idx="151">
                  <c:v>3521</c:v>
                </c:pt>
                <c:pt idx="152">
                  <c:v>3536</c:v>
                </c:pt>
                <c:pt idx="153">
                  <c:v>3353</c:v>
                </c:pt>
                <c:pt idx="154">
                  <c:v>3448</c:v>
                </c:pt>
                <c:pt idx="155">
                  <c:v>3593</c:v>
                </c:pt>
                <c:pt idx="156">
                  <c:v>3470</c:v>
                </c:pt>
                <c:pt idx="157">
                  <c:v>3373</c:v>
                </c:pt>
                <c:pt idx="158">
                  <c:v>3478</c:v>
                </c:pt>
                <c:pt idx="159">
                  <c:v>3360</c:v>
                </c:pt>
                <c:pt idx="160">
                  <c:v>3473</c:v>
                </c:pt>
                <c:pt idx="161">
                  <c:v>3331</c:v>
                </c:pt>
                <c:pt idx="162">
                  <c:v>3307</c:v>
                </c:pt>
                <c:pt idx="163">
                  <c:v>3363</c:v>
                </c:pt>
                <c:pt idx="164">
                  <c:v>3206</c:v>
                </c:pt>
                <c:pt idx="165">
                  <c:v>3226</c:v>
                </c:pt>
                <c:pt idx="166">
                  <c:v>3364</c:v>
                </c:pt>
                <c:pt idx="167">
                  <c:v>3463</c:v>
                </c:pt>
                <c:pt idx="168">
                  <c:v>3444</c:v>
                </c:pt>
                <c:pt idx="169">
                  <c:v>3257</c:v>
                </c:pt>
                <c:pt idx="170">
                  <c:v>3279</c:v>
                </c:pt>
                <c:pt idx="171">
                  <c:v>3296</c:v>
                </c:pt>
                <c:pt idx="172">
                  <c:v>3179</c:v>
                </c:pt>
                <c:pt idx="173">
                  <c:v>3488</c:v>
                </c:pt>
                <c:pt idx="174">
                  <c:v>3287</c:v>
                </c:pt>
                <c:pt idx="175">
                  <c:v>3363</c:v>
                </c:pt>
                <c:pt idx="176">
                  <c:v>3295</c:v>
                </c:pt>
                <c:pt idx="177">
                  <c:v>3223</c:v>
                </c:pt>
                <c:pt idx="178">
                  <c:v>3308</c:v>
                </c:pt>
                <c:pt idx="179">
                  <c:v>3685</c:v>
                </c:pt>
                <c:pt idx="180">
                  <c:v>3597</c:v>
                </c:pt>
                <c:pt idx="181">
                  <c:v>3400</c:v>
                </c:pt>
                <c:pt idx="182">
                  <c:v>3386</c:v>
                </c:pt>
                <c:pt idx="183">
                  <c:v>3261</c:v>
                </c:pt>
                <c:pt idx="184">
                  <c:v>3246</c:v>
                </c:pt>
                <c:pt idx="185">
                  <c:v>3463</c:v>
                </c:pt>
                <c:pt idx="186">
                  <c:v>3446</c:v>
                </c:pt>
                <c:pt idx="187">
                  <c:v>3291</c:v>
                </c:pt>
                <c:pt idx="188">
                  <c:v>3403</c:v>
                </c:pt>
                <c:pt idx="189">
                  <c:v>3565</c:v>
                </c:pt>
                <c:pt idx="190">
                  <c:v>3416</c:v>
                </c:pt>
                <c:pt idx="191">
                  <c:v>3746</c:v>
                </c:pt>
                <c:pt idx="192">
                  <c:v>3574</c:v>
                </c:pt>
                <c:pt idx="193">
                  <c:v>3413</c:v>
                </c:pt>
                <c:pt idx="194">
                  <c:v>4571</c:v>
                </c:pt>
                <c:pt idx="195">
                  <c:v>4580</c:v>
                </c:pt>
                <c:pt idx="196">
                  <c:v>3656</c:v>
                </c:pt>
                <c:pt idx="197">
                  <c:v>3755</c:v>
                </c:pt>
                <c:pt idx="198">
                  <c:v>3595</c:v>
                </c:pt>
                <c:pt idx="199">
                  <c:v>3725</c:v>
                </c:pt>
                <c:pt idx="200">
                  <c:v>3735</c:v>
                </c:pt>
                <c:pt idx="201">
                  <c:v>3814</c:v>
                </c:pt>
                <c:pt idx="202">
                  <c:v>3826</c:v>
                </c:pt>
                <c:pt idx="203">
                  <c:v>4124</c:v>
                </c:pt>
                <c:pt idx="204">
                  <c:v>3782</c:v>
                </c:pt>
                <c:pt idx="205">
                  <c:v>3779</c:v>
                </c:pt>
                <c:pt idx="206">
                  <c:v>4060</c:v>
                </c:pt>
                <c:pt idx="207">
                  <c:v>3755</c:v>
                </c:pt>
                <c:pt idx="208">
                  <c:v>3922</c:v>
                </c:pt>
                <c:pt idx="209">
                  <c:v>3965</c:v>
                </c:pt>
                <c:pt idx="210">
                  <c:v>4070</c:v>
                </c:pt>
                <c:pt idx="211">
                  <c:v>3955</c:v>
                </c:pt>
                <c:pt idx="212">
                  <c:v>3860</c:v>
                </c:pt>
                <c:pt idx="213">
                  <c:v>4124</c:v>
                </c:pt>
                <c:pt idx="214">
                  <c:v>4057</c:v>
                </c:pt>
                <c:pt idx="215">
                  <c:v>4293</c:v>
                </c:pt>
                <c:pt idx="216">
                  <c:v>4015</c:v>
                </c:pt>
                <c:pt idx="217">
                  <c:v>4108</c:v>
                </c:pt>
                <c:pt idx="218">
                  <c:v>4130</c:v>
                </c:pt>
                <c:pt idx="219">
                  <c:v>4163</c:v>
                </c:pt>
                <c:pt idx="220">
                  <c:v>4161</c:v>
                </c:pt>
                <c:pt idx="221">
                  <c:v>4351</c:v>
                </c:pt>
                <c:pt idx="222">
                  <c:v>4269</c:v>
                </c:pt>
                <c:pt idx="223">
                  <c:v>4305</c:v>
                </c:pt>
                <c:pt idx="224">
                  <c:v>4319</c:v>
                </c:pt>
                <c:pt idx="225">
                  <c:v>4177</c:v>
                </c:pt>
                <c:pt idx="226">
                  <c:v>4264</c:v>
                </c:pt>
                <c:pt idx="227">
                  <c:v>4599</c:v>
                </c:pt>
                <c:pt idx="228">
                  <c:v>4408</c:v>
                </c:pt>
                <c:pt idx="229">
                  <c:v>4230</c:v>
                </c:pt>
                <c:pt idx="230">
                  <c:v>4270</c:v>
                </c:pt>
                <c:pt idx="231">
                  <c:v>4296</c:v>
                </c:pt>
                <c:pt idx="232">
                  <c:v>4281</c:v>
                </c:pt>
                <c:pt idx="233">
                  <c:v>4457</c:v>
                </c:pt>
                <c:pt idx="234">
                  <c:v>4163</c:v>
                </c:pt>
                <c:pt idx="235">
                  <c:v>4327</c:v>
                </c:pt>
                <c:pt idx="236">
                  <c:v>4349</c:v>
                </c:pt>
                <c:pt idx="237">
                  <c:v>4439</c:v>
                </c:pt>
                <c:pt idx="238">
                  <c:v>4655</c:v>
                </c:pt>
                <c:pt idx="239">
                  <c:v>4703</c:v>
                </c:pt>
                <c:pt idx="240">
                  <c:v>4783</c:v>
                </c:pt>
                <c:pt idx="241">
                  <c:v>4868</c:v>
                </c:pt>
                <c:pt idx="242">
                  <c:v>4653</c:v>
                </c:pt>
                <c:pt idx="243">
                  <c:v>4700</c:v>
                </c:pt>
                <c:pt idx="244">
                  <c:v>4657</c:v>
                </c:pt>
                <c:pt idx="245">
                  <c:v>4627</c:v>
                </c:pt>
                <c:pt idx="246">
                  <c:v>4483</c:v>
                </c:pt>
                <c:pt idx="247">
                  <c:v>4560</c:v>
                </c:pt>
                <c:pt idx="248">
                  <c:v>4556</c:v>
                </c:pt>
                <c:pt idx="249">
                  <c:v>4463</c:v>
                </c:pt>
                <c:pt idx="250">
                  <c:v>4319</c:v>
                </c:pt>
                <c:pt idx="251">
                  <c:v>4739</c:v>
                </c:pt>
                <c:pt idx="252">
                  <c:v>4707</c:v>
                </c:pt>
                <c:pt idx="253">
                  <c:v>4487</c:v>
                </c:pt>
                <c:pt idx="254">
                  <c:v>4660</c:v>
                </c:pt>
                <c:pt idx="255">
                  <c:v>4570</c:v>
                </c:pt>
                <c:pt idx="256">
                  <c:v>4596</c:v>
                </c:pt>
                <c:pt idx="257">
                  <c:v>4416</c:v>
                </c:pt>
                <c:pt idx="258">
                  <c:v>4194</c:v>
                </c:pt>
                <c:pt idx="259">
                  <c:v>4262</c:v>
                </c:pt>
                <c:pt idx="260">
                  <c:v>4288</c:v>
                </c:pt>
                <c:pt idx="261">
                  <c:v>4116</c:v>
                </c:pt>
                <c:pt idx="262">
                  <c:v>3959</c:v>
                </c:pt>
                <c:pt idx="263">
                  <c:v>4138</c:v>
                </c:pt>
                <c:pt idx="264">
                  <c:v>3826</c:v>
                </c:pt>
                <c:pt idx="265">
                  <c:v>3758</c:v>
                </c:pt>
                <c:pt idx="266">
                  <c:v>3742</c:v>
                </c:pt>
                <c:pt idx="267">
                  <c:v>3555</c:v>
                </c:pt>
                <c:pt idx="268">
                  <c:v>3654</c:v>
                </c:pt>
                <c:pt idx="269">
                  <c:v>3692</c:v>
                </c:pt>
                <c:pt idx="270">
                  <c:v>3378</c:v>
                </c:pt>
                <c:pt idx="271">
                  <c:v>3489</c:v>
                </c:pt>
                <c:pt idx="272">
                  <c:v>3322</c:v>
                </c:pt>
                <c:pt idx="273">
                  <c:v>3396</c:v>
                </c:pt>
                <c:pt idx="274">
                  <c:v>3361</c:v>
                </c:pt>
                <c:pt idx="275">
                  <c:v>3786</c:v>
                </c:pt>
                <c:pt idx="276">
                  <c:v>3331</c:v>
                </c:pt>
                <c:pt idx="277">
                  <c:v>3176</c:v>
                </c:pt>
                <c:pt idx="278">
                  <c:v>3310</c:v>
                </c:pt>
                <c:pt idx="279">
                  <c:v>3063</c:v>
                </c:pt>
                <c:pt idx="280">
                  <c:v>3090</c:v>
                </c:pt>
                <c:pt idx="281">
                  <c:v>2945</c:v>
                </c:pt>
                <c:pt idx="282">
                  <c:v>2892</c:v>
                </c:pt>
                <c:pt idx="283">
                  <c:v>2684</c:v>
                </c:pt>
                <c:pt idx="284">
                  <c:v>2694</c:v>
                </c:pt>
                <c:pt idx="285">
                  <c:v>2674</c:v>
                </c:pt>
                <c:pt idx="286">
                  <c:v>2621</c:v>
                </c:pt>
                <c:pt idx="287">
                  <c:v>2814</c:v>
                </c:pt>
                <c:pt idx="288">
                  <c:v>2500</c:v>
                </c:pt>
                <c:pt idx="289">
                  <c:v>2623</c:v>
                </c:pt>
                <c:pt idx="290">
                  <c:v>2496</c:v>
                </c:pt>
                <c:pt idx="291">
                  <c:v>2388</c:v>
                </c:pt>
                <c:pt idx="292">
                  <c:v>2392</c:v>
                </c:pt>
                <c:pt idx="293">
                  <c:v>2385</c:v>
                </c:pt>
                <c:pt idx="294">
                  <c:v>2287</c:v>
                </c:pt>
                <c:pt idx="295">
                  <c:v>2284</c:v>
                </c:pt>
                <c:pt idx="296">
                  <c:v>2247</c:v>
                </c:pt>
                <c:pt idx="297">
                  <c:v>2362</c:v>
                </c:pt>
                <c:pt idx="298">
                  <c:v>2279</c:v>
                </c:pt>
                <c:pt idx="299">
                  <c:v>2833</c:v>
                </c:pt>
                <c:pt idx="300">
                  <c:v>2371</c:v>
                </c:pt>
                <c:pt idx="301">
                  <c:v>2359</c:v>
                </c:pt>
                <c:pt idx="302">
                  <c:v>2331</c:v>
                </c:pt>
                <c:pt idx="303">
                  <c:v>2183</c:v>
                </c:pt>
                <c:pt idx="304">
                  <c:v>2202</c:v>
                </c:pt>
                <c:pt idx="305">
                  <c:v>2249</c:v>
                </c:pt>
                <c:pt idx="306">
                  <c:v>2090</c:v>
                </c:pt>
                <c:pt idx="307">
                  <c:v>2054</c:v>
                </c:pt>
                <c:pt idx="308">
                  <c:v>2093</c:v>
                </c:pt>
                <c:pt idx="309">
                  <c:v>2079</c:v>
                </c:pt>
                <c:pt idx="310">
                  <c:v>2027</c:v>
                </c:pt>
                <c:pt idx="311">
                  <c:v>3039</c:v>
                </c:pt>
                <c:pt idx="312">
                  <c:v>2037</c:v>
                </c:pt>
                <c:pt idx="313">
                  <c:v>2059</c:v>
                </c:pt>
                <c:pt idx="314">
                  <c:v>2067</c:v>
                </c:pt>
                <c:pt idx="315">
                  <c:v>2092</c:v>
                </c:pt>
                <c:pt idx="316">
                  <c:v>1993</c:v>
                </c:pt>
                <c:pt idx="317">
                  <c:v>1994</c:v>
                </c:pt>
                <c:pt idx="318">
                  <c:v>1896</c:v>
                </c:pt>
                <c:pt idx="319">
                  <c:v>1998</c:v>
                </c:pt>
                <c:pt idx="320">
                  <c:v>1861</c:v>
                </c:pt>
                <c:pt idx="321">
                  <c:v>1958</c:v>
                </c:pt>
                <c:pt idx="322">
                  <c:v>1918</c:v>
                </c:pt>
                <c:pt idx="323">
                  <c:v>2538</c:v>
                </c:pt>
                <c:pt idx="324">
                  <c:v>1955</c:v>
                </c:pt>
                <c:pt idx="325">
                  <c:v>1935</c:v>
                </c:pt>
                <c:pt idx="326">
                  <c:v>1859</c:v>
                </c:pt>
                <c:pt idx="327">
                  <c:v>1841</c:v>
                </c:pt>
                <c:pt idx="328">
                  <c:v>1714</c:v>
                </c:pt>
                <c:pt idx="329">
                  <c:v>1874</c:v>
                </c:pt>
                <c:pt idx="330">
                  <c:v>1794</c:v>
                </c:pt>
                <c:pt idx="331">
                  <c:v>1772</c:v>
                </c:pt>
                <c:pt idx="332">
                  <c:v>1781</c:v>
                </c:pt>
                <c:pt idx="333">
                  <c:v>1929</c:v>
                </c:pt>
                <c:pt idx="334">
                  <c:v>1748</c:v>
                </c:pt>
                <c:pt idx="335">
                  <c:v>2830</c:v>
                </c:pt>
                <c:pt idx="336">
                  <c:v>1996</c:v>
                </c:pt>
                <c:pt idx="337">
                  <c:v>1861</c:v>
                </c:pt>
                <c:pt idx="338">
                  <c:v>1813</c:v>
                </c:pt>
                <c:pt idx="339">
                  <c:v>1866</c:v>
                </c:pt>
                <c:pt idx="340">
                  <c:v>1871</c:v>
                </c:pt>
                <c:pt idx="341">
                  <c:v>1950</c:v>
                </c:pt>
                <c:pt idx="342">
                  <c:v>1847</c:v>
                </c:pt>
                <c:pt idx="343">
                  <c:v>1894</c:v>
                </c:pt>
                <c:pt idx="344">
                  <c:v>1843</c:v>
                </c:pt>
                <c:pt idx="345">
                  <c:v>1985</c:v>
                </c:pt>
                <c:pt idx="346">
                  <c:v>1995</c:v>
                </c:pt>
                <c:pt idx="347">
                  <c:v>2971</c:v>
                </c:pt>
                <c:pt idx="348">
                  <c:v>2097</c:v>
                </c:pt>
                <c:pt idx="349">
                  <c:v>2036</c:v>
                </c:pt>
                <c:pt idx="350">
                  <c:v>2011</c:v>
                </c:pt>
                <c:pt idx="351">
                  <c:v>2082</c:v>
                </c:pt>
                <c:pt idx="352">
                  <c:v>1973</c:v>
                </c:pt>
                <c:pt idx="353">
                  <c:v>2060</c:v>
                </c:pt>
                <c:pt idx="354">
                  <c:v>2034</c:v>
                </c:pt>
                <c:pt idx="355">
                  <c:v>2211</c:v>
                </c:pt>
                <c:pt idx="356">
                  <c:v>2292</c:v>
                </c:pt>
                <c:pt idx="357">
                  <c:v>2561</c:v>
                </c:pt>
                <c:pt idx="358">
                  <c:v>2962</c:v>
                </c:pt>
                <c:pt idx="359">
                  <c:v>3370</c:v>
                </c:pt>
                <c:pt idx="360">
                  <c:v>5300</c:v>
                </c:pt>
                <c:pt idx="361">
                  <c:v>5087</c:v>
                </c:pt>
                <c:pt idx="362">
                  <c:v>5329</c:v>
                </c:pt>
                <c:pt idx="363">
                  <c:v>5723</c:v>
                </c:pt>
                <c:pt idx="364">
                  <c:v>5889</c:v>
                </c:pt>
                <c:pt idx="365">
                  <c:v>5983</c:v>
                </c:pt>
                <c:pt idx="366">
                  <c:v>6355</c:v>
                </c:pt>
                <c:pt idx="367">
                  <c:v>6644</c:v>
                </c:pt>
                <c:pt idx="368">
                  <c:v>7194</c:v>
                </c:pt>
                <c:pt idx="369">
                  <c:v>8020</c:v>
                </c:pt>
                <c:pt idx="370">
                  <c:v>5889</c:v>
                </c:pt>
                <c:pt idx="371">
                  <c:v>6479</c:v>
                </c:pt>
                <c:pt idx="372">
                  <c:v>5896</c:v>
                </c:pt>
                <c:pt idx="373">
                  <c:v>5394</c:v>
                </c:pt>
                <c:pt idx="374">
                  <c:v>5218</c:v>
                </c:pt>
                <c:pt idx="375">
                  <c:v>5528</c:v>
                </c:pt>
                <c:pt idx="376">
                  <c:v>5366</c:v>
                </c:pt>
                <c:pt idx="377">
                  <c:v>5992</c:v>
                </c:pt>
                <c:pt idx="378">
                  <c:v>5673</c:v>
                </c:pt>
                <c:pt idx="379">
                  <c:v>5519</c:v>
                </c:pt>
                <c:pt idx="380">
                  <c:v>6006</c:v>
                </c:pt>
                <c:pt idx="381">
                  <c:v>6275</c:v>
                </c:pt>
                <c:pt idx="382">
                  <c:v>6541</c:v>
                </c:pt>
                <c:pt idx="383">
                  <c:v>7771</c:v>
                </c:pt>
                <c:pt idx="384">
                  <c:v>6447</c:v>
                </c:pt>
                <c:pt idx="385">
                  <c:v>6497</c:v>
                </c:pt>
                <c:pt idx="386">
                  <c:v>6240</c:v>
                </c:pt>
                <c:pt idx="387">
                  <c:v>6045</c:v>
                </c:pt>
                <c:pt idx="388">
                  <c:v>5946</c:v>
                </c:pt>
                <c:pt idx="389">
                  <c:v>6316</c:v>
                </c:pt>
                <c:pt idx="390">
                  <c:v>6149</c:v>
                </c:pt>
                <c:pt idx="391">
                  <c:v>5986</c:v>
                </c:pt>
                <c:pt idx="392">
                  <c:v>5916</c:v>
                </c:pt>
                <c:pt idx="393">
                  <c:v>6120</c:v>
                </c:pt>
                <c:pt idx="394">
                  <c:v>5990</c:v>
                </c:pt>
                <c:pt idx="395">
                  <c:v>6498</c:v>
                </c:pt>
                <c:pt idx="396">
                  <c:v>6221</c:v>
                </c:pt>
                <c:pt idx="397">
                  <c:v>6115</c:v>
                </c:pt>
                <c:pt idx="398">
                  <c:v>6138</c:v>
                </c:pt>
                <c:pt idx="399">
                  <c:v>6263</c:v>
                </c:pt>
                <c:pt idx="400">
                  <c:v>6171</c:v>
                </c:pt>
                <c:pt idx="401">
                  <c:v>6175</c:v>
                </c:pt>
                <c:pt idx="402">
                  <c:v>6164</c:v>
                </c:pt>
                <c:pt idx="403">
                  <c:v>6027</c:v>
                </c:pt>
                <c:pt idx="404">
                  <c:v>6212</c:v>
                </c:pt>
                <c:pt idx="405">
                  <c:v>6124</c:v>
                </c:pt>
                <c:pt idx="406">
                  <c:v>6042</c:v>
                </c:pt>
                <c:pt idx="407">
                  <c:v>6214</c:v>
                </c:pt>
                <c:pt idx="408">
                  <c:v>5992</c:v>
                </c:pt>
                <c:pt idx="409">
                  <c:v>5957</c:v>
                </c:pt>
                <c:pt idx="410">
                  <c:v>6160</c:v>
                </c:pt>
                <c:pt idx="411">
                  <c:v>6100</c:v>
                </c:pt>
                <c:pt idx="412">
                  <c:v>6251</c:v>
                </c:pt>
                <c:pt idx="413">
                  <c:v>6130</c:v>
                </c:pt>
                <c:pt idx="414">
                  <c:v>6169</c:v>
                </c:pt>
                <c:pt idx="415">
                  <c:v>6253</c:v>
                </c:pt>
                <c:pt idx="416">
                  <c:v>6026</c:v>
                </c:pt>
                <c:pt idx="417">
                  <c:v>5927</c:v>
                </c:pt>
                <c:pt idx="418">
                  <c:v>6104</c:v>
                </c:pt>
                <c:pt idx="419">
                  <c:v>6244</c:v>
                </c:pt>
                <c:pt idx="420">
                  <c:v>6104</c:v>
                </c:pt>
                <c:pt idx="421">
                  <c:v>5980</c:v>
                </c:pt>
                <c:pt idx="422">
                  <c:v>6034</c:v>
                </c:pt>
                <c:pt idx="423">
                  <c:v>6055</c:v>
                </c:pt>
                <c:pt idx="424">
                  <c:v>6120</c:v>
                </c:pt>
                <c:pt idx="425">
                  <c:v>6124</c:v>
                </c:pt>
                <c:pt idx="426">
                  <c:v>6009</c:v>
                </c:pt>
                <c:pt idx="427">
                  <c:v>5900</c:v>
                </c:pt>
                <c:pt idx="428">
                  <c:v>5871</c:v>
                </c:pt>
                <c:pt idx="429">
                  <c:v>6029</c:v>
                </c:pt>
                <c:pt idx="430">
                  <c:v>6116</c:v>
                </c:pt>
                <c:pt idx="431">
                  <c:v>6156</c:v>
                </c:pt>
                <c:pt idx="432">
                  <c:v>5973</c:v>
                </c:pt>
                <c:pt idx="433">
                  <c:v>5936</c:v>
                </c:pt>
                <c:pt idx="434">
                  <c:v>6054</c:v>
                </c:pt>
                <c:pt idx="435">
                  <c:v>6126</c:v>
                </c:pt>
                <c:pt idx="436">
                  <c:v>5723</c:v>
                </c:pt>
                <c:pt idx="437">
                  <c:v>6106</c:v>
                </c:pt>
                <c:pt idx="438">
                  <c:v>6024</c:v>
                </c:pt>
                <c:pt idx="439">
                  <c:v>5865</c:v>
                </c:pt>
                <c:pt idx="440">
                  <c:v>5965</c:v>
                </c:pt>
                <c:pt idx="441">
                  <c:v>5945</c:v>
                </c:pt>
                <c:pt idx="442">
                  <c:v>6137</c:v>
                </c:pt>
                <c:pt idx="443">
                  <c:v>6427</c:v>
                </c:pt>
                <c:pt idx="444">
                  <c:v>6068</c:v>
                </c:pt>
                <c:pt idx="445">
                  <c:v>5978</c:v>
                </c:pt>
                <c:pt idx="446">
                  <c:v>6136</c:v>
                </c:pt>
                <c:pt idx="447">
                  <c:v>5919</c:v>
                </c:pt>
                <c:pt idx="448">
                  <c:v>5966</c:v>
                </c:pt>
                <c:pt idx="449">
                  <c:v>6151</c:v>
                </c:pt>
                <c:pt idx="450">
                  <c:v>5747</c:v>
                </c:pt>
                <c:pt idx="451">
                  <c:v>6002</c:v>
                </c:pt>
                <c:pt idx="452">
                  <c:v>5832</c:v>
                </c:pt>
                <c:pt idx="453">
                  <c:v>6036</c:v>
                </c:pt>
                <c:pt idx="454">
                  <c:v>6093</c:v>
                </c:pt>
                <c:pt idx="455">
                  <c:v>6670</c:v>
                </c:pt>
                <c:pt idx="456">
                  <c:v>5873</c:v>
                </c:pt>
                <c:pt idx="457">
                  <c:v>6127</c:v>
                </c:pt>
                <c:pt idx="458">
                  <c:v>6165</c:v>
                </c:pt>
                <c:pt idx="459">
                  <c:v>5903</c:v>
                </c:pt>
                <c:pt idx="460">
                  <c:v>6148</c:v>
                </c:pt>
                <c:pt idx="461">
                  <c:v>6215</c:v>
                </c:pt>
                <c:pt idx="462">
                  <c:v>6233</c:v>
                </c:pt>
                <c:pt idx="463">
                  <c:v>6019</c:v>
                </c:pt>
                <c:pt idx="464">
                  <c:v>6083</c:v>
                </c:pt>
                <c:pt idx="465">
                  <c:v>6393</c:v>
                </c:pt>
                <c:pt idx="466">
                  <c:v>6283</c:v>
                </c:pt>
                <c:pt idx="467">
                  <c:v>6550</c:v>
                </c:pt>
                <c:pt idx="468">
                  <c:v>6080</c:v>
                </c:pt>
                <c:pt idx="469">
                  <c:v>6074</c:v>
                </c:pt>
                <c:pt idx="470">
                  <c:v>5967</c:v>
                </c:pt>
                <c:pt idx="471">
                  <c:v>5874</c:v>
                </c:pt>
                <c:pt idx="472">
                  <c:v>6158</c:v>
                </c:pt>
                <c:pt idx="473">
                  <c:v>6266</c:v>
                </c:pt>
                <c:pt idx="474">
                  <c:v>6192</c:v>
                </c:pt>
                <c:pt idx="475">
                  <c:v>6078</c:v>
                </c:pt>
                <c:pt idx="476">
                  <c:v>5926</c:v>
                </c:pt>
                <c:pt idx="477">
                  <c:v>5971</c:v>
                </c:pt>
                <c:pt idx="478">
                  <c:v>6142</c:v>
                </c:pt>
                <c:pt idx="479">
                  <c:v>6673</c:v>
                </c:pt>
                <c:pt idx="480">
                  <c:v>6357</c:v>
                </c:pt>
                <c:pt idx="481">
                  <c:v>6070</c:v>
                </c:pt>
                <c:pt idx="482">
                  <c:v>5975</c:v>
                </c:pt>
                <c:pt idx="483">
                  <c:v>6076</c:v>
                </c:pt>
                <c:pt idx="484">
                  <c:v>6095</c:v>
                </c:pt>
                <c:pt idx="485">
                  <c:v>6180</c:v>
                </c:pt>
                <c:pt idx="486">
                  <c:v>5836</c:v>
                </c:pt>
                <c:pt idx="487">
                  <c:v>5879</c:v>
                </c:pt>
                <c:pt idx="488">
                  <c:v>5893</c:v>
                </c:pt>
                <c:pt idx="489">
                  <c:v>5856</c:v>
                </c:pt>
                <c:pt idx="490">
                  <c:v>5772</c:v>
                </c:pt>
                <c:pt idx="491">
                  <c:v>6203</c:v>
                </c:pt>
                <c:pt idx="492">
                  <c:v>5671</c:v>
                </c:pt>
                <c:pt idx="493">
                  <c:v>5795</c:v>
                </c:pt>
                <c:pt idx="494">
                  <c:v>5488</c:v>
                </c:pt>
                <c:pt idx="495">
                  <c:v>5534</c:v>
                </c:pt>
                <c:pt idx="496">
                  <c:v>5630</c:v>
                </c:pt>
                <c:pt idx="497">
                  <c:v>5654</c:v>
                </c:pt>
                <c:pt idx="498">
                  <c:v>5611</c:v>
                </c:pt>
                <c:pt idx="499">
                  <c:v>5381</c:v>
                </c:pt>
                <c:pt idx="500">
                  <c:v>5371</c:v>
                </c:pt>
                <c:pt idx="501">
                  <c:v>5353</c:v>
                </c:pt>
                <c:pt idx="502">
                  <c:v>5155</c:v>
                </c:pt>
                <c:pt idx="503">
                  <c:v>5477</c:v>
                </c:pt>
                <c:pt idx="504">
                  <c:v>5113</c:v>
                </c:pt>
                <c:pt idx="505">
                  <c:v>5193</c:v>
                </c:pt>
                <c:pt idx="506">
                  <c:v>5382</c:v>
                </c:pt>
                <c:pt idx="507">
                  <c:v>5358</c:v>
                </c:pt>
                <c:pt idx="508">
                  <c:v>5437</c:v>
                </c:pt>
                <c:pt idx="509">
                  <c:v>5405</c:v>
                </c:pt>
                <c:pt idx="510">
                  <c:v>5353</c:v>
                </c:pt>
                <c:pt idx="511">
                  <c:v>5120</c:v>
                </c:pt>
                <c:pt idx="512">
                  <c:v>5275</c:v>
                </c:pt>
                <c:pt idx="513">
                  <c:v>5403</c:v>
                </c:pt>
                <c:pt idx="514">
                  <c:v>5453</c:v>
                </c:pt>
                <c:pt idx="515">
                  <c:v>5494</c:v>
                </c:pt>
                <c:pt idx="516">
                  <c:v>5354</c:v>
                </c:pt>
                <c:pt idx="517">
                  <c:v>5101</c:v>
                </c:pt>
                <c:pt idx="518">
                  <c:v>5012</c:v>
                </c:pt>
                <c:pt idx="519">
                  <c:v>5224</c:v>
                </c:pt>
                <c:pt idx="520">
                  <c:v>5207</c:v>
                </c:pt>
                <c:pt idx="521">
                  <c:v>5453</c:v>
                </c:pt>
                <c:pt idx="522">
                  <c:v>5227</c:v>
                </c:pt>
                <c:pt idx="523">
                  <c:v>5272</c:v>
                </c:pt>
                <c:pt idx="524">
                  <c:v>5397</c:v>
                </c:pt>
                <c:pt idx="525">
                  <c:v>5721</c:v>
                </c:pt>
                <c:pt idx="526">
                  <c:v>5462</c:v>
                </c:pt>
                <c:pt idx="527">
                  <c:v>5452</c:v>
                </c:pt>
                <c:pt idx="528">
                  <c:v>5352</c:v>
                </c:pt>
                <c:pt idx="529">
                  <c:v>5173</c:v>
                </c:pt>
                <c:pt idx="530">
                  <c:v>5220</c:v>
                </c:pt>
                <c:pt idx="531">
                  <c:v>5460</c:v>
                </c:pt>
                <c:pt idx="532">
                  <c:v>5417</c:v>
                </c:pt>
                <c:pt idx="533">
                  <c:v>5601</c:v>
                </c:pt>
                <c:pt idx="534">
                  <c:v>5688</c:v>
                </c:pt>
                <c:pt idx="535">
                  <c:v>5314</c:v>
                </c:pt>
                <c:pt idx="536">
                  <c:v>5264</c:v>
                </c:pt>
                <c:pt idx="537">
                  <c:v>5318</c:v>
                </c:pt>
                <c:pt idx="538">
                  <c:v>5231</c:v>
                </c:pt>
                <c:pt idx="539">
                  <c:v>5541</c:v>
                </c:pt>
                <c:pt idx="540">
                  <c:v>5288</c:v>
                </c:pt>
                <c:pt idx="541">
                  <c:v>5195</c:v>
                </c:pt>
                <c:pt idx="542">
                  <c:v>5234</c:v>
                </c:pt>
                <c:pt idx="543">
                  <c:v>4990</c:v>
                </c:pt>
                <c:pt idx="544">
                  <c:v>5076</c:v>
                </c:pt>
                <c:pt idx="545">
                  <c:v>5214</c:v>
                </c:pt>
                <c:pt idx="546">
                  <c:v>4992</c:v>
                </c:pt>
                <c:pt idx="547">
                  <c:v>5057</c:v>
                </c:pt>
                <c:pt idx="548">
                  <c:v>5050</c:v>
                </c:pt>
                <c:pt idx="549">
                  <c:v>4902</c:v>
                </c:pt>
                <c:pt idx="550">
                  <c:v>4884</c:v>
                </c:pt>
                <c:pt idx="551">
                  <c:v>4912</c:v>
                </c:pt>
                <c:pt idx="552">
                  <c:v>4757</c:v>
                </c:pt>
                <c:pt idx="553">
                  <c:v>4594</c:v>
                </c:pt>
                <c:pt idx="554">
                  <c:v>4403</c:v>
                </c:pt>
                <c:pt idx="555">
                  <c:v>4373</c:v>
                </c:pt>
                <c:pt idx="556">
                  <c:v>4191</c:v>
                </c:pt>
                <c:pt idx="557">
                  <c:v>4133</c:v>
                </c:pt>
                <c:pt idx="558">
                  <c:v>3918</c:v>
                </c:pt>
                <c:pt idx="559">
                  <c:v>4108</c:v>
                </c:pt>
                <c:pt idx="560">
                  <c:v>3801</c:v>
                </c:pt>
                <c:pt idx="561">
                  <c:v>3774</c:v>
                </c:pt>
                <c:pt idx="562">
                  <c:v>3712</c:v>
                </c:pt>
                <c:pt idx="563">
                  <c:v>4148</c:v>
                </c:pt>
                <c:pt idx="564">
                  <c:v>3852</c:v>
                </c:pt>
                <c:pt idx="565">
                  <c:v>3592</c:v>
                </c:pt>
                <c:pt idx="566">
                  <c:v>3506</c:v>
                </c:pt>
                <c:pt idx="567">
                  <c:v>3749</c:v>
                </c:pt>
                <c:pt idx="568">
                  <c:v>3562</c:v>
                </c:pt>
                <c:pt idx="569">
                  <c:v>3357</c:v>
                </c:pt>
                <c:pt idx="570">
                  <c:v>3184</c:v>
                </c:pt>
                <c:pt idx="571">
                  <c:v>3198</c:v>
                </c:pt>
                <c:pt idx="572">
                  <c:v>3019</c:v>
                </c:pt>
                <c:pt idx="573">
                  <c:v>3142</c:v>
                </c:pt>
                <c:pt idx="574">
                  <c:v>3133</c:v>
                </c:pt>
                <c:pt idx="575">
                  <c:v>3283</c:v>
                </c:pt>
                <c:pt idx="576">
                  <c:v>3032</c:v>
                </c:pt>
                <c:pt idx="577">
                  <c:v>2919</c:v>
                </c:pt>
                <c:pt idx="578">
                  <c:v>2888</c:v>
                </c:pt>
                <c:pt idx="579">
                  <c:v>2671</c:v>
                </c:pt>
                <c:pt idx="580">
                  <c:v>2745</c:v>
                </c:pt>
                <c:pt idx="581">
                  <c:v>2847</c:v>
                </c:pt>
                <c:pt idx="582">
                  <c:v>2648</c:v>
                </c:pt>
                <c:pt idx="583">
                  <c:v>2592</c:v>
                </c:pt>
                <c:pt idx="584">
                  <c:v>2688</c:v>
                </c:pt>
                <c:pt idx="585">
                  <c:v>2604</c:v>
                </c:pt>
                <c:pt idx="586">
                  <c:v>2528</c:v>
                </c:pt>
                <c:pt idx="587">
                  <c:v>3230</c:v>
                </c:pt>
                <c:pt idx="588">
                  <c:v>2732</c:v>
                </c:pt>
                <c:pt idx="589">
                  <c:v>2474</c:v>
                </c:pt>
                <c:pt idx="590">
                  <c:v>2633</c:v>
                </c:pt>
                <c:pt idx="591">
                  <c:v>2552</c:v>
                </c:pt>
                <c:pt idx="592">
                  <c:v>2369</c:v>
                </c:pt>
                <c:pt idx="593">
                  <c:v>2541</c:v>
                </c:pt>
                <c:pt idx="594">
                  <c:v>2409</c:v>
                </c:pt>
                <c:pt idx="595">
                  <c:v>2389</c:v>
                </c:pt>
                <c:pt idx="596">
                  <c:v>2335</c:v>
                </c:pt>
                <c:pt idx="597">
                  <c:v>2397</c:v>
                </c:pt>
                <c:pt idx="598">
                  <c:v>2366</c:v>
                </c:pt>
                <c:pt idx="599">
                  <c:v>3317</c:v>
                </c:pt>
                <c:pt idx="600">
                  <c:v>2576</c:v>
                </c:pt>
                <c:pt idx="601">
                  <c:v>2212</c:v>
                </c:pt>
                <c:pt idx="602">
                  <c:v>2412</c:v>
                </c:pt>
                <c:pt idx="603">
                  <c:v>2200</c:v>
                </c:pt>
                <c:pt idx="604">
                  <c:v>2196</c:v>
                </c:pt>
                <c:pt idx="605">
                  <c:v>2309</c:v>
                </c:pt>
                <c:pt idx="606">
                  <c:v>2317</c:v>
                </c:pt>
                <c:pt idx="607">
                  <c:v>2141</c:v>
                </c:pt>
                <c:pt idx="608">
                  <c:v>2732</c:v>
                </c:pt>
                <c:pt idx="609">
                  <c:v>2889</c:v>
                </c:pt>
                <c:pt idx="610">
                  <c:v>2905</c:v>
                </c:pt>
                <c:pt idx="611">
                  <c:v>3589</c:v>
                </c:pt>
                <c:pt idx="612">
                  <c:v>2835</c:v>
                </c:pt>
                <c:pt idx="613">
                  <c:v>2994</c:v>
                </c:pt>
                <c:pt idx="614">
                  <c:v>2905</c:v>
                </c:pt>
                <c:pt idx="615">
                  <c:v>2926</c:v>
                </c:pt>
                <c:pt idx="616">
                  <c:v>2875</c:v>
                </c:pt>
                <c:pt idx="617">
                  <c:v>2866</c:v>
                </c:pt>
                <c:pt idx="618">
                  <c:v>2890</c:v>
                </c:pt>
                <c:pt idx="619">
                  <c:v>2768</c:v>
                </c:pt>
                <c:pt idx="620">
                  <c:v>2772</c:v>
                </c:pt>
                <c:pt idx="621">
                  <c:v>3104</c:v>
                </c:pt>
                <c:pt idx="622">
                  <c:v>2813</c:v>
                </c:pt>
                <c:pt idx="623">
                  <c:v>4062</c:v>
                </c:pt>
                <c:pt idx="624">
                  <c:v>2943</c:v>
                </c:pt>
                <c:pt idx="625">
                  <c:v>2992</c:v>
                </c:pt>
                <c:pt idx="626">
                  <c:v>3085</c:v>
                </c:pt>
                <c:pt idx="627">
                  <c:v>3035</c:v>
                </c:pt>
                <c:pt idx="628">
                  <c:v>2849</c:v>
                </c:pt>
                <c:pt idx="629">
                  <c:v>2971</c:v>
                </c:pt>
                <c:pt idx="630">
                  <c:v>2978</c:v>
                </c:pt>
                <c:pt idx="631">
                  <c:v>2719</c:v>
                </c:pt>
                <c:pt idx="632">
                  <c:v>2972</c:v>
                </c:pt>
                <c:pt idx="633">
                  <c:v>2963</c:v>
                </c:pt>
                <c:pt idx="634">
                  <c:v>2915</c:v>
                </c:pt>
                <c:pt idx="635">
                  <c:v>4107</c:v>
                </c:pt>
                <c:pt idx="636">
                  <c:v>3116</c:v>
                </c:pt>
                <c:pt idx="637">
                  <c:v>2977</c:v>
                </c:pt>
                <c:pt idx="638">
                  <c:v>3065</c:v>
                </c:pt>
                <c:pt idx="639">
                  <c:v>3118</c:v>
                </c:pt>
                <c:pt idx="640">
                  <c:v>3105</c:v>
                </c:pt>
                <c:pt idx="641">
                  <c:v>3263</c:v>
                </c:pt>
                <c:pt idx="642">
                  <c:v>3040</c:v>
                </c:pt>
                <c:pt idx="643">
                  <c:v>3142</c:v>
                </c:pt>
                <c:pt idx="644">
                  <c:v>3524</c:v>
                </c:pt>
                <c:pt idx="645">
                  <c:v>3478</c:v>
                </c:pt>
                <c:pt idx="646">
                  <c:v>3902</c:v>
                </c:pt>
                <c:pt idx="647">
                  <c:v>4149</c:v>
                </c:pt>
                <c:pt idx="648">
                  <c:v>3968</c:v>
                </c:pt>
                <c:pt idx="649">
                  <c:v>3849</c:v>
                </c:pt>
                <c:pt idx="650">
                  <c:v>4136</c:v>
                </c:pt>
                <c:pt idx="651">
                  <c:v>4143</c:v>
                </c:pt>
                <c:pt idx="652">
                  <c:v>4526</c:v>
                </c:pt>
                <c:pt idx="653">
                  <c:v>4452</c:v>
                </c:pt>
                <c:pt idx="654">
                  <c:v>4697</c:v>
                </c:pt>
                <c:pt idx="655">
                  <c:v>4818</c:v>
                </c:pt>
                <c:pt idx="656">
                  <c:v>5115</c:v>
                </c:pt>
                <c:pt idx="657">
                  <c:v>5674</c:v>
                </c:pt>
                <c:pt idx="658">
                  <c:v>6239</c:v>
                </c:pt>
                <c:pt idx="659">
                  <c:v>6899</c:v>
                </c:pt>
                <c:pt idx="660">
                  <c:v>6312</c:v>
                </c:pt>
                <c:pt idx="661">
                  <c:v>6021</c:v>
                </c:pt>
                <c:pt idx="662">
                  <c:v>6233</c:v>
                </c:pt>
                <c:pt idx="663">
                  <c:v>6347</c:v>
                </c:pt>
                <c:pt idx="664">
                  <c:v>6523</c:v>
                </c:pt>
                <c:pt idx="665">
                  <c:v>6646</c:v>
                </c:pt>
                <c:pt idx="666">
                  <c:v>6560</c:v>
                </c:pt>
                <c:pt idx="667">
                  <c:v>6415</c:v>
                </c:pt>
                <c:pt idx="668">
                  <c:v>6869</c:v>
                </c:pt>
                <c:pt idx="669">
                  <c:v>7466</c:v>
                </c:pt>
                <c:pt idx="670">
                  <c:v>7735</c:v>
                </c:pt>
                <c:pt idx="671">
                  <c:v>8421</c:v>
                </c:pt>
                <c:pt idx="672">
                  <c:v>7427</c:v>
                </c:pt>
                <c:pt idx="673">
                  <c:v>7322</c:v>
                </c:pt>
                <c:pt idx="674">
                  <c:v>7318</c:v>
                </c:pt>
                <c:pt idx="675">
                  <c:v>7055</c:v>
                </c:pt>
                <c:pt idx="676">
                  <c:v>7249</c:v>
                </c:pt>
                <c:pt idx="677">
                  <c:v>7240</c:v>
                </c:pt>
                <c:pt idx="678">
                  <c:v>7025</c:v>
                </c:pt>
                <c:pt idx="679">
                  <c:v>7293</c:v>
                </c:pt>
                <c:pt idx="680">
                  <c:v>7024</c:v>
                </c:pt>
                <c:pt idx="681">
                  <c:v>7227</c:v>
                </c:pt>
                <c:pt idx="682">
                  <c:v>7060</c:v>
                </c:pt>
                <c:pt idx="683">
                  <c:v>7464</c:v>
                </c:pt>
                <c:pt idx="684">
                  <c:v>7380</c:v>
                </c:pt>
                <c:pt idx="685">
                  <c:v>6809</c:v>
                </c:pt>
                <c:pt idx="686">
                  <c:v>6843</c:v>
                </c:pt>
                <c:pt idx="687">
                  <c:v>6997</c:v>
                </c:pt>
                <c:pt idx="688">
                  <c:v>6734</c:v>
                </c:pt>
                <c:pt idx="689">
                  <c:v>6880</c:v>
                </c:pt>
                <c:pt idx="690">
                  <c:v>6907</c:v>
                </c:pt>
                <c:pt idx="691">
                  <c:v>6893</c:v>
                </c:pt>
                <c:pt idx="692">
                  <c:v>6799</c:v>
                </c:pt>
                <c:pt idx="693">
                  <c:v>7008</c:v>
                </c:pt>
                <c:pt idx="694">
                  <c:v>6937</c:v>
                </c:pt>
                <c:pt idx="695">
                  <c:v>7112</c:v>
                </c:pt>
                <c:pt idx="696">
                  <c:v>6957</c:v>
                </c:pt>
                <c:pt idx="697">
                  <c:v>7016</c:v>
                </c:pt>
                <c:pt idx="698">
                  <c:v>7015</c:v>
                </c:pt>
                <c:pt idx="699">
                  <c:v>7013</c:v>
                </c:pt>
                <c:pt idx="700">
                  <c:v>7018</c:v>
                </c:pt>
                <c:pt idx="701">
                  <c:v>6986</c:v>
                </c:pt>
                <c:pt idx="702">
                  <c:v>6837</c:v>
                </c:pt>
                <c:pt idx="703">
                  <c:v>6852</c:v>
                </c:pt>
                <c:pt idx="704">
                  <c:v>6915</c:v>
                </c:pt>
                <c:pt idx="705">
                  <c:v>7059</c:v>
                </c:pt>
                <c:pt idx="706">
                  <c:v>7258</c:v>
                </c:pt>
                <c:pt idx="707">
                  <c:v>7303</c:v>
                </c:pt>
                <c:pt idx="708">
                  <c:v>7366</c:v>
                </c:pt>
                <c:pt idx="709">
                  <c:v>7080</c:v>
                </c:pt>
                <c:pt idx="710">
                  <c:v>7078</c:v>
                </c:pt>
                <c:pt idx="711">
                  <c:v>6815</c:v>
                </c:pt>
                <c:pt idx="712">
                  <c:v>6850</c:v>
                </c:pt>
                <c:pt idx="713">
                  <c:v>6929</c:v>
                </c:pt>
                <c:pt idx="714">
                  <c:v>6797</c:v>
                </c:pt>
                <c:pt idx="715">
                  <c:v>6864</c:v>
                </c:pt>
                <c:pt idx="716">
                  <c:v>7062</c:v>
                </c:pt>
                <c:pt idx="717">
                  <c:v>6910</c:v>
                </c:pt>
                <c:pt idx="718">
                  <c:v>7011</c:v>
                </c:pt>
                <c:pt idx="719">
                  <c:v>7336</c:v>
                </c:pt>
                <c:pt idx="720">
                  <c:v>6993</c:v>
                </c:pt>
                <c:pt idx="721">
                  <c:v>6870</c:v>
                </c:pt>
                <c:pt idx="722">
                  <c:v>6821</c:v>
                </c:pt>
                <c:pt idx="723">
                  <c:v>6812</c:v>
                </c:pt>
                <c:pt idx="724">
                  <c:v>6719</c:v>
                </c:pt>
                <c:pt idx="725">
                  <c:v>7090</c:v>
                </c:pt>
                <c:pt idx="726">
                  <c:v>6801</c:v>
                </c:pt>
                <c:pt idx="727">
                  <c:v>6794</c:v>
                </c:pt>
                <c:pt idx="728">
                  <c:v>6698</c:v>
                </c:pt>
                <c:pt idx="729">
                  <c:v>6617</c:v>
                </c:pt>
                <c:pt idx="730">
                  <c:v>6724</c:v>
                </c:pt>
                <c:pt idx="731">
                  <c:v>7272</c:v>
                </c:pt>
                <c:pt idx="732">
                  <c:v>6960</c:v>
                </c:pt>
                <c:pt idx="733">
                  <c:v>6847</c:v>
                </c:pt>
                <c:pt idx="734">
                  <c:v>6737</c:v>
                </c:pt>
                <c:pt idx="735">
                  <c:v>7169</c:v>
                </c:pt>
                <c:pt idx="736">
                  <c:v>8027</c:v>
                </c:pt>
                <c:pt idx="737">
                  <c:v>8428</c:v>
                </c:pt>
                <c:pt idx="738">
                  <c:v>8075</c:v>
                </c:pt>
                <c:pt idx="739">
                  <c:v>7962</c:v>
                </c:pt>
                <c:pt idx="740">
                  <c:v>8222</c:v>
                </c:pt>
                <c:pt idx="741">
                  <c:v>7988</c:v>
                </c:pt>
                <c:pt idx="742">
                  <c:v>8322</c:v>
                </c:pt>
                <c:pt idx="743">
                  <c:v>9190</c:v>
                </c:pt>
                <c:pt idx="744">
                  <c:v>8473</c:v>
                </c:pt>
                <c:pt idx="745">
                  <c:v>8263</c:v>
                </c:pt>
                <c:pt idx="746">
                  <c:v>11177</c:v>
                </c:pt>
                <c:pt idx="747">
                  <c:v>8532</c:v>
                </c:pt>
                <c:pt idx="748">
                  <c:v>2724</c:v>
                </c:pt>
                <c:pt idx="749">
                  <c:v>2965</c:v>
                </c:pt>
                <c:pt idx="750">
                  <c:v>2952</c:v>
                </c:pt>
                <c:pt idx="751">
                  <c:v>2807</c:v>
                </c:pt>
                <c:pt idx="752">
                  <c:v>2823</c:v>
                </c:pt>
                <c:pt idx="753">
                  <c:v>2810</c:v>
                </c:pt>
                <c:pt idx="754">
                  <c:v>2902</c:v>
                </c:pt>
                <c:pt idx="755">
                  <c:v>2975</c:v>
                </c:pt>
                <c:pt idx="756">
                  <c:v>2825</c:v>
                </c:pt>
                <c:pt idx="757">
                  <c:v>2866</c:v>
                </c:pt>
                <c:pt idx="758">
                  <c:v>2929</c:v>
                </c:pt>
                <c:pt idx="759">
                  <c:v>2699</c:v>
                </c:pt>
                <c:pt idx="760">
                  <c:v>2837</c:v>
                </c:pt>
                <c:pt idx="761">
                  <c:v>3167</c:v>
                </c:pt>
                <c:pt idx="762">
                  <c:v>2858</c:v>
                </c:pt>
                <c:pt idx="763">
                  <c:v>3132</c:v>
                </c:pt>
                <c:pt idx="764">
                  <c:v>3122</c:v>
                </c:pt>
                <c:pt idx="765">
                  <c:v>3402</c:v>
                </c:pt>
                <c:pt idx="766">
                  <c:v>3392</c:v>
                </c:pt>
                <c:pt idx="767">
                  <c:v>3468</c:v>
                </c:pt>
                <c:pt idx="768">
                  <c:v>3251</c:v>
                </c:pt>
                <c:pt idx="769">
                  <c:v>3150</c:v>
                </c:pt>
                <c:pt idx="770">
                  <c:v>3122</c:v>
                </c:pt>
                <c:pt idx="771">
                  <c:v>2946</c:v>
                </c:pt>
                <c:pt idx="772">
                  <c:v>3237</c:v>
                </c:pt>
                <c:pt idx="773">
                  <c:v>3629</c:v>
                </c:pt>
                <c:pt idx="774">
                  <c:v>8558</c:v>
                </c:pt>
                <c:pt idx="775">
                  <c:v>6188</c:v>
                </c:pt>
                <c:pt idx="776">
                  <c:v>5858</c:v>
                </c:pt>
                <c:pt idx="777">
                  <c:v>6279</c:v>
                </c:pt>
                <c:pt idx="778">
                  <c:v>5874</c:v>
                </c:pt>
                <c:pt idx="779">
                  <c:v>6446</c:v>
                </c:pt>
                <c:pt idx="780">
                  <c:v>6031</c:v>
                </c:pt>
                <c:pt idx="781">
                  <c:v>5589</c:v>
                </c:pt>
                <c:pt idx="782">
                  <c:v>5727</c:v>
                </c:pt>
                <c:pt idx="783">
                  <c:v>5667</c:v>
                </c:pt>
                <c:pt idx="784">
                  <c:v>5437</c:v>
                </c:pt>
                <c:pt idx="785">
                  <c:v>5588</c:v>
                </c:pt>
                <c:pt idx="786">
                  <c:v>5608</c:v>
                </c:pt>
                <c:pt idx="787">
                  <c:v>5396</c:v>
                </c:pt>
                <c:pt idx="788">
                  <c:v>5365</c:v>
                </c:pt>
                <c:pt idx="789">
                  <c:v>5505</c:v>
                </c:pt>
                <c:pt idx="790">
                  <c:v>5001</c:v>
                </c:pt>
                <c:pt idx="791">
                  <c:v>5583</c:v>
                </c:pt>
                <c:pt idx="792">
                  <c:v>5769</c:v>
                </c:pt>
                <c:pt idx="793">
                  <c:v>6496</c:v>
                </c:pt>
                <c:pt idx="794">
                  <c:v>6935</c:v>
                </c:pt>
                <c:pt idx="795">
                  <c:v>7061</c:v>
                </c:pt>
                <c:pt idx="796">
                  <c:v>5789</c:v>
                </c:pt>
                <c:pt idx="797">
                  <c:v>5109</c:v>
                </c:pt>
                <c:pt idx="798">
                  <c:v>5289</c:v>
                </c:pt>
                <c:pt idx="799">
                  <c:v>4553</c:v>
                </c:pt>
                <c:pt idx="800">
                  <c:v>3580</c:v>
                </c:pt>
                <c:pt idx="801">
                  <c:v>3829</c:v>
                </c:pt>
                <c:pt idx="802">
                  <c:v>3894</c:v>
                </c:pt>
                <c:pt idx="803">
                  <c:v>3885</c:v>
                </c:pt>
                <c:pt idx="804">
                  <c:v>3463</c:v>
                </c:pt>
                <c:pt idx="805">
                  <c:v>3177</c:v>
                </c:pt>
                <c:pt idx="806">
                  <c:v>627</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2CEB-F645-906D-FE76D4BCC5BE}"/>
            </c:ext>
          </c:extLst>
        </c:ser>
        <c:ser>
          <c:idx val="2"/>
          <c:order val="2"/>
          <c:tx>
            <c:strRef>
              <c:f>'Known resolvers seen at IMRS'!$D$1</c:f>
              <c:strCache>
                <c:ptCount val="1"/>
                <c:pt idx="0">
                  <c:v>aa01-fr-bfc</c:v>
                </c:pt>
              </c:strCache>
            </c:strRef>
          </c:tx>
          <c:spPr>
            <a:solidFill>
              <a:schemeClr val="accent3"/>
            </a:solidFill>
            <a:ln>
              <a:noFill/>
            </a:ln>
            <a:effectLst/>
          </c:spPr>
          <c:invertIfNegative val="0"/>
          <c:cat>
            <c:strRef>
              <c:f>'Known resolvers seen at IMRS'!$A$2:$A$2305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'Known resolvers seen at IMRS'!$D$2:$D$2305</c:f>
              <c:numCache>
                <c:formatCode>General</c:formatCode>
                <c:ptCount val="2304"/>
                <c:pt idx="0">
                  <c:v>1466</c:v>
                </c:pt>
                <c:pt idx="1">
                  <c:v>1412</c:v>
                </c:pt>
                <c:pt idx="2">
                  <c:v>1359</c:v>
                </c:pt>
                <c:pt idx="3">
                  <c:v>1323</c:v>
                </c:pt>
                <c:pt idx="4">
                  <c:v>1418</c:v>
                </c:pt>
                <c:pt idx="5">
                  <c:v>1414</c:v>
                </c:pt>
                <c:pt idx="6">
                  <c:v>1425</c:v>
                </c:pt>
                <c:pt idx="7">
                  <c:v>1309</c:v>
                </c:pt>
                <c:pt idx="8">
                  <c:v>1441</c:v>
                </c:pt>
                <c:pt idx="9">
                  <c:v>1425</c:v>
                </c:pt>
                <c:pt idx="10">
                  <c:v>1357</c:v>
                </c:pt>
                <c:pt idx="11">
                  <c:v>1586</c:v>
                </c:pt>
                <c:pt idx="12">
                  <c:v>1369</c:v>
                </c:pt>
                <c:pt idx="13">
                  <c:v>1463</c:v>
                </c:pt>
                <c:pt idx="14">
                  <c:v>1542</c:v>
                </c:pt>
                <c:pt idx="15">
                  <c:v>1381</c:v>
                </c:pt>
                <c:pt idx="16">
                  <c:v>1424</c:v>
                </c:pt>
                <c:pt idx="17">
                  <c:v>1308</c:v>
                </c:pt>
                <c:pt idx="18">
                  <c:v>1361</c:v>
                </c:pt>
                <c:pt idx="19">
                  <c:v>1332</c:v>
                </c:pt>
                <c:pt idx="20">
                  <c:v>1344</c:v>
                </c:pt>
                <c:pt idx="21">
                  <c:v>1338</c:v>
                </c:pt>
                <c:pt idx="22">
                  <c:v>1336</c:v>
                </c:pt>
                <c:pt idx="23">
                  <c:v>1376</c:v>
                </c:pt>
                <c:pt idx="24">
                  <c:v>2580</c:v>
                </c:pt>
                <c:pt idx="25">
                  <c:v>1224</c:v>
                </c:pt>
                <c:pt idx="26">
                  <c:v>1477</c:v>
                </c:pt>
                <c:pt idx="27">
                  <c:v>1207</c:v>
                </c:pt>
                <c:pt idx="28">
                  <c:v>1201</c:v>
                </c:pt>
                <c:pt idx="29">
                  <c:v>1268</c:v>
                </c:pt>
                <c:pt idx="30">
                  <c:v>1205</c:v>
                </c:pt>
                <c:pt idx="31">
                  <c:v>1197</c:v>
                </c:pt>
                <c:pt idx="32">
                  <c:v>1296</c:v>
                </c:pt>
                <c:pt idx="33">
                  <c:v>1212</c:v>
                </c:pt>
                <c:pt idx="34">
                  <c:v>1173</c:v>
                </c:pt>
                <c:pt idx="35">
                  <c:v>1389</c:v>
                </c:pt>
                <c:pt idx="36">
                  <c:v>1235</c:v>
                </c:pt>
                <c:pt idx="37">
                  <c:v>1117</c:v>
                </c:pt>
                <c:pt idx="38">
                  <c:v>1240</c:v>
                </c:pt>
                <c:pt idx="39">
                  <c:v>1113</c:v>
                </c:pt>
                <c:pt idx="40">
                  <c:v>1184</c:v>
                </c:pt>
                <c:pt idx="41">
                  <c:v>1194</c:v>
                </c:pt>
                <c:pt idx="42">
                  <c:v>1235</c:v>
                </c:pt>
                <c:pt idx="43">
                  <c:v>1112</c:v>
                </c:pt>
                <c:pt idx="44">
                  <c:v>1138</c:v>
                </c:pt>
                <c:pt idx="45">
                  <c:v>1167</c:v>
                </c:pt>
                <c:pt idx="46">
                  <c:v>1149</c:v>
                </c:pt>
                <c:pt idx="47">
                  <c:v>1397</c:v>
                </c:pt>
                <c:pt idx="48">
                  <c:v>1140</c:v>
                </c:pt>
                <c:pt idx="49">
                  <c:v>1039</c:v>
                </c:pt>
                <c:pt idx="50">
                  <c:v>1205</c:v>
                </c:pt>
                <c:pt idx="51">
                  <c:v>1057</c:v>
                </c:pt>
                <c:pt idx="52">
                  <c:v>1044</c:v>
                </c:pt>
                <c:pt idx="53">
                  <c:v>1169</c:v>
                </c:pt>
                <c:pt idx="54">
                  <c:v>1214</c:v>
                </c:pt>
                <c:pt idx="55">
                  <c:v>1029</c:v>
                </c:pt>
                <c:pt idx="56">
                  <c:v>1083</c:v>
                </c:pt>
                <c:pt idx="57">
                  <c:v>1062</c:v>
                </c:pt>
                <c:pt idx="58">
                  <c:v>1072</c:v>
                </c:pt>
                <c:pt idx="59">
                  <c:v>1462</c:v>
                </c:pt>
                <c:pt idx="60">
                  <c:v>1056</c:v>
                </c:pt>
                <c:pt idx="61">
                  <c:v>998</c:v>
                </c:pt>
                <c:pt idx="62">
                  <c:v>1238</c:v>
                </c:pt>
                <c:pt idx="63">
                  <c:v>1056</c:v>
                </c:pt>
                <c:pt idx="64">
                  <c:v>1036</c:v>
                </c:pt>
                <c:pt idx="65">
                  <c:v>1056</c:v>
                </c:pt>
                <c:pt idx="66">
                  <c:v>954</c:v>
                </c:pt>
                <c:pt idx="67">
                  <c:v>1058</c:v>
                </c:pt>
                <c:pt idx="68">
                  <c:v>1138</c:v>
                </c:pt>
                <c:pt idx="69">
                  <c:v>1110</c:v>
                </c:pt>
                <c:pt idx="70">
                  <c:v>1092</c:v>
                </c:pt>
                <c:pt idx="71">
                  <c:v>1162</c:v>
                </c:pt>
                <c:pt idx="72">
                  <c:v>1102</c:v>
                </c:pt>
                <c:pt idx="73">
                  <c:v>1107</c:v>
                </c:pt>
                <c:pt idx="74">
                  <c:v>1179</c:v>
                </c:pt>
                <c:pt idx="75">
                  <c:v>1152</c:v>
                </c:pt>
                <c:pt idx="76">
                  <c:v>1118</c:v>
                </c:pt>
                <c:pt idx="77">
                  <c:v>1223</c:v>
                </c:pt>
                <c:pt idx="78">
                  <c:v>1102</c:v>
                </c:pt>
                <c:pt idx="79">
                  <c:v>1184</c:v>
                </c:pt>
                <c:pt idx="80">
                  <c:v>1148</c:v>
                </c:pt>
                <c:pt idx="81">
                  <c:v>1159</c:v>
                </c:pt>
                <c:pt idx="82">
                  <c:v>1252</c:v>
                </c:pt>
                <c:pt idx="83">
                  <c:v>1340</c:v>
                </c:pt>
                <c:pt idx="84">
                  <c:v>1118</c:v>
                </c:pt>
                <c:pt idx="85">
                  <c:v>1153</c:v>
                </c:pt>
                <c:pt idx="86">
                  <c:v>1298</c:v>
                </c:pt>
                <c:pt idx="87">
                  <c:v>1193</c:v>
                </c:pt>
                <c:pt idx="88">
                  <c:v>1264</c:v>
                </c:pt>
                <c:pt idx="89">
                  <c:v>1270</c:v>
                </c:pt>
                <c:pt idx="90">
                  <c:v>1306</c:v>
                </c:pt>
                <c:pt idx="91">
                  <c:v>1204</c:v>
                </c:pt>
                <c:pt idx="92">
                  <c:v>1221</c:v>
                </c:pt>
                <c:pt idx="93">
                  <c:v>1254</c:v>
                </c:pt>
                <c:pt idx="94">
                  <c:v>1278</c:v>
                </c:pt>
                <c:pt idx="95">
                  <c:v>1528</c:v>
                </c:pt>
                <c:pt idx="96">
                  <c:v>1351</c:v>
                </c:pt>
                <c:pt idx="97">
                  <c:v>1251</c:v>
                </c:pt>
                <c:pt idx="98">
                  <c:v>1396</c:v>
                </c:pt>
                <c:pt idx="99">
                  <c:v>1343</c:v>
                </c:pt>
                <c:pt idx="100">
                  <c:v>1347</c:v>
                </c:pt>
                <c:pt idx="101">
                  <c:v>1355</c:v>
                </c:pt>
                <c:pt idx="102">
                  <c:v>1322</c:v>
                </c:pt>
                <c:pt idx="103">
                  <c:v>1366</c:v>
                </c:pt>
                <c:pt idx="104">
                  <c:v>1425</c:v>
                </c:pt>
                <c:pt idx="105">
                  <c:v>1470</c:v>
                </c:pt>
                <c:pt idx="106">
                  <c:v>1392</c:v>
                </c:pt>
                <c:pt idx="107">
                  <c:v>1573</c:v>
                </c:pt>
                <c:pt idx="108">
                  <c:v>2529</c:v>
                </c:pt>
                <c:pt idx="109">
                  <c:v>1384</c:v>
                </c:pt>
                <c:pt idx="110">
                  <c:v>1394</c:v>
                </c:pt>
                <c:pt idx="111">
                  <c:v>1483</c:v>
                </c:pt>
                <c:pt idx="112">
                  <c:v>1334</c:v>
                </c:pt>
                <c:pt idx="113">
                  <c:v>1432</c:v>
                </c:pt>
                <c:pt idx="114">
                  <c:v>1417</c:v>
                </c:pt>
                <c:pt idx="115">
                  <c:v>1369</c:v>
                </c:pt>
                <c:pt idx="116">
                  <c:v>2879</c:v>
                </c:pt>
                <c:pt idx="117">
                  <c:v>1545</c:v>
                </c:pt>
                <c:pt idx="118">
                  <c:v>1417</c:v>
                </c:pt>
                <c:pt idx="119">
                  <c:v>1441</c:v>
                </c:pt>
                <c:pt idx="120">
                  <c:v>1316</c:v>
                </c:pt>
                <c:pt idx="121">
                  <c:v>2792</c:v>
                </c:pt>
                <c:pt idx="122">
                  <c:v>1489</c:v>
                </c:pt>
                <c:pt idx="123">
                  <c:v>1693</c:v>
                </c:pt>
                <c:pt idx="124">
                  <c:v>1640</c:v>
                </c:pt>
                <c:pt idx="125">
                  <c:v>1574</c:v>
                </c:pt>
                <c:pt idx="126">
                  <c:v>1615</c:v>
                </c:pt>
                <c:pt idx="127">
                  <c:v>3385</c:v>
                </c:pt>
                <c:pt idx="128">
                  <c:v>1708</c:v>
                </c:pt>
                <c:pt idx="129">
                  <c:v>1643</c:v>
                </c:pt>
                <c:pt idx="130">
                  <c:v>1838</c:v>
                </c:pt>
                <c:pt idx="131">
                  <c:v>1737</c:v>
                </c:pt>
                <c:pt idx="132">
                  <c:v>1301</c:v>
                </c:pt>
                <c:pt idx="133">
                  <c:v>1673</c:v>
                </c:pt>
                <c:pt idx="134">
                  <c:v>1643</c:v>
                </c:pt>
                <c:pt idx="135">
                  <c:v>3422</c:v>
                </c:pt>
                <c:pt idx="136">
                  <c:v>1630</c:v>
                </c:pt>
                <c:pt idx="137">
                  <c:v>1582</c:v>
                </c:pt>
                <c:pt idx="138">
                  <c:v>1563</c:v>
                </c:pt>
                <c:pt idx="139">
                  <c:v>1440</c:v>
                </c:pt>
                <c:pt idx="140">
                  <c:v>3507</c:v>
                </c:pt>
                <c:pt idx="141">
                  <c:v>1803</c:v>
                </c:pt>
                <c:pt idx="142">
                  <c:v>1898</c:v>
                </c:pt>
                <c:pt idx="143">
                  <c:v>1775</c:v>
                </c:pt>
                <c:pt idx="144">
                  <c:v>1699</c:v>
                </c:pt>
                <c:pt idx="145">
                  <c:v>1633</c:v>
                </c:pt>
                <c:pt idx="146">
                  <c:v>1542</c:v>
                </c:pt>
                <c:pt idx="147">
                  <c:v>1642</c:v>
                </c:pt>
                <c:pt idx="148">
                  <c:v>1721</c:v>
                </c:pt>
                <c:pt idx="149">
                  <c:v>1520</c:v>
                </c:pt>
                <c:pt idx="150">
                  <c:v>3162</c:v>
                </c:pt>
                <c:pt idx="151">
                  <c:v>1523</c:v>
                </c:pt>
                <c:pt idx="152">
                  <c:v>1518</c:v>
                </c:pt>
                <c:pt idx="153">
                  <c:v>1474</c:v>
                </c:pt>
                <c:pt idx="154">
                  <c:v>1611</c:v>
                </c:pt>
                <c:pt idx="155">
                  <c:v>1670</c:v>
                </c:pt>
                <c:pt idx="156">
                  <c:v>3167</c:v>
                </c:pt>
                <c:pt idx="157">
                  <c:v>1684</c:v>
                </c:pt>
                <c:pt idx="158">
                  <c:v>1529</c:v>
                </c:pt>
                <c:pt idx="159">
                  <c:v>1524</c:v>
                </c:pt>
                <c:pt idx="160">
                  <c:v>1405</c:v>
                </c:pt>
                <c:pt idx="161">
                  <c:v>1417</c:v>
                </c:pt>
                <c:pt idx="162">
                  <c:v>3049</c:v>
                </c:pt>
                <c:pt idx="163">
                  <c:v>1413</c:v>
                </c:pt>
                <c:pt idx="164">
                  <c:v>1434</c:v>
                </c:pt>
                <c:pt idx="165">
                  <c:v>1387</c:v>
                </c:pt>
                <c:pt idx="166">
                  <c:v>1478</c:v>
                </c:pt>
                <c:pt idx="167">
                  <c:v>1535</c:v>
                </c:pt>
                <c:pt idx="168">
                  <c:v>2784</c:v>
                </c:pt>
                <c:pt idx="169">
                  <c:v>1464</c:v>
                </c:pt>
                <c:pt idx="170">
                  <c:v>1314</c:v>
                </c:pt>
                <c:pt idx="171">
                  <c:v>1385</c:v>
                </c:pt>
                <c:pt idx="172">
                  <c:v>1475</c:v>
                </c:pt>
                <c:pt idx="173">
                  <c:v>1516</c:v>
                </c:pt>
                <c:pt idx="174">
                  <c:v>2940</c:v>
                </c:pt>
                <c:pt idx="175">
                  <c:v>1492</c:v>
                </c:pt>
                <c:pt idx="176">
                  <c:v>1428</c:v>
                </c:pt>
                <c:pt idx="177">
                  <c:v>1481</c:v>
                </c:pt>
                <c:pt idx="178">
                  <c:v>1472</c:v>
                </c:pt>
                <c:pt idx="179">
                  <c:v>1470</c:v>
                </c:pt>
                <c:pt idx="180">
                  <c:v>3020</c:v>
                </c:pt>
                <c:pt idx="181">
                  <c:v>1332</c:v>
                </c:pt>
                <c:pt idx="182">
                  <c:v>1561</c:v>
                </c:pt>
                <c:pt idx="183">
                  <c:v>1386</c:v>
                </c:pt>
                <c:pt idx="184">
                  <c:v>1477</c:v>
                </c:pt>
                <c:pt idx="185">
                  <c:v>3033</c:v>
                </c:pt>
                <c:pt idx="186">
                  <c:v>1458</c:v>
                </c:pt>
                <c:pt idx="187">
                  <c:v>1538</c:v>
                </c:pt>
                <c:pt idx="188">
                  <c:v>1626</c:v>
                </c:pt>
                <c:pt idx="189">
                  <c:v>1419</c:v>
                </c:pt>
                <c:pt idx="190">
                  <c:v>2927</c:v>
                </c:pt>
                <c:pt idx="191">
                  <c:v>1595</c:v>
                </c:pt>
                <c:pt idx="192">
                  <c:v>1465</c:v>
                </c:pt>
                <c:pt idx="193">
                  <c:v>1445</c:v>
                </c:pt>
                <c:pt idx="194">
                  <c:v>1429</c:v>
                </c:pt>
                <c:pt idx="195">
                  <c:v>4918</c:v>
                </c:pt>
                <c:pt idx="196">
                  <c:v>1619</c:v>
                </c:pt>
                <c:pt idx="197">
                  <c:v>1628</c:v>
                </c:pt>
                <c:pt idx="198">
                  <c:v>1486</c:v>
                </c:pt>
                <c:pt idx="199">
                  <c:v>1572</c:v>
                </c:pt>
                <c:pt idx="200">
                  <c:v>2990</c:v>
                </c:pt>
                <c:pt idx="201">
                  <c:v>1514</c:v>
                </c:pt>
                <c:pt idx="202">
                  <c:v>1423</c:v>
                </c:pt>
                <c:pt idx="203">
                  <c:v>3285</c:v>
                </c:pt>
                <c:pt idx="204">
                  <c:v>1518</c:v>
                </c:pt>
                <c:pt idx="205">
                  <c:v>1719</c:v>
                </c:pt>
                <c:pt idx="206">
                  <c:v>1685</c:v>
                </c:pt>
                <c:pt idx="207">
                  <c:v>1729</c:v>
                </c:pt>
                <c:pt idx="208">
                  <c:v>3389</c:v>
                </c:pt>
                <c:pt idx="209">
                  <c:v>1798</c:v>
                </c:pt>
                <c:pt idx="210">
                  <c:v>1582</c:v>
                </c:pt>
                <c:pt idx="211">
                  <c:v>1656</c:v>
                </c:pt>
                <c:pt idx="212">
                  <c:v>1816</c:v>
                </c:pt>
                <c:pt idx="213">
                  <c:v>3370</c:v>
                </c:pt>
                <c:pt idx="214">
                  <c:v>1831</c:v>
                </c:pt>
                <c:pt idx="215">
                  <c:v>1644</c:v>
                </c:pt>
                <c:pt idx="216">
                  <c:v>1569</c:v>
                </c:pt>
                <c:pt idx="217">
                  <c:v>3479</c:v>
                </c:pt>
                <c:pt idx="218">
                  <c:v>1733</c:v>
                </c:pt>
                <c:pt idx="219">
                  <c:v>1755</c:v>
                </c:pt>
                <c:pt idx="220">
                  <c:v>1900</c:v>
                </c:pt>
                <c:pt idx="221">
                  <c:v>1959</c:v>
                </c:pt>
                <c:pt idx="222">
                  <c:v>4043</c:v>
                </c:pt>
                <c:pt idx="223">
                  <c:v>2034</c:v>
                </c:pt>
                <c:pt idx="224">
                  <c:v>1938</c:v>
                </c:pt>
                <c:pt idx="225">
                  <c:v>1709</c:v>
                </c:pt>
                <c:pt idx="226">
                  <c:v>1698</c:v>
                </c:pt>
                <c:pt idx="227">
                  <c:v>3781</c:v>
                </c:pt>
                <c:pt idx="228">
                  <c:v>1701</c:v>
                </c:pt>
                <c:pt idx="229">
                  <c:v>1842</c:v>
                </c:pt>
                <c:pt idx="230">
                  <c:v>1775</c:v>
                </c:pt>
                <c:pt idx="231">
                  <c:v>3391</c:v>
                </c:pt>
                <c:pt idx="232">
                  <c:v>1667</c:v>
                </c:pt>
                <c:pt idx="233">
                  <c:v>1899</c:v>
                </c:pt>
                <c:pt idx="234">
                  <c:v>1719</c:v>
                </c:pt>
                <c:pt idx="235">
                  <c:v>3407</c:v>
                </c:pt>
                <c:pt idx="236">
                  <c:v>1595</c:v>
                </c:pt>
                <c:pt idx="237">
                  <c:v>1629</c:v>
                </c:pt>
                <c:pt idx="238">
                  <c:v>3171</c:v>
                </c:pt>
                <c:pt idx="239">
                  <c:v>1487</c:v>
                </c:pt>
                <c:pt idx="240">
                  <c:v>3334</c:v>
                </c:pt>
                <c:pt idx="241">
                  <c:v>1652</c:v>
                </c:pt>
                <c:pt idx="242">
                  <c:v>1582</c:v>
                </c:pt>
                <c:pt idx="243">
                  <c:v>3160</c:v>
                </c:pt>
                <c:pt idx="244">
                  <c:v>1569</c:v>
                </c:pt>
                <c:pt idx="245">
                  <c:v>3131</c:v>
                </c:pt>
                <c:pt idx="246">
                  <c:v>1530</c:v>
                </c:pt>
                <c:pt idx="247">
                  <c:v>3076</c:v>
                </c:pt>
                <c:pt idx="248">
                  <c:v>1668</c:v>
                </c:pt>
                <c:pt idx="249">
                  <c:v>3296</c:v>
                </c:pt>
                <c:pt idx="250">
                  <c:v>1488</c:v>
                </c:pt>
                <c:pt idx="251">
                  <c:v>1693</c:v>
                </c:pt>
                <c:pt idx="252">
                  <c:v>3394</c:v>
                </c:pt>
                <c:pt idx="253">
                  <c:v>1530</c:v>
                </c:pt>
                <c:pt idx="254">
                  <c:v>1705</c:v>
                </c:pt>
                <c:pt idx="255">
                  <c:v>3263</c:v>
                </c:pt>
                <c:pt idx="256">
                  <c:v>1520</c:v>
                </c:pt>
                <c:pt idx="257">
                  <c:v>3326</c:v>
                </c:pt>
                <c:pt idx="258">
                  <c:v>1701</c:v>
                </c:pt>
                <c:pt idx="259">
                  <c:v>1463</c:v>
                </c:pt>
                <c:pt idx="260">
                  <c:v>3084</c:v>
                </c:pt>
                <c:pt idx="261">
                  <c:v>1624</c:v>
                </c:pt>
                <c:pt idx="262">
                  <c:v>1538</c:v>
                </c:pt>
                <c:pt idx="263">
                  <c:v>3254</c:v>
                </c:pt>
                <c:pt idx="264">
                  <c:v>1525</c:v>
                </c:pt>
                <c:pt idx="265">
                  <c:v>1394</c:v>
                </c:pt>
                <c:pt idx="266">
                  <c:v>1506</c:v>
                </c:pt>
                <c:pt idx="267">
                  <c:v>3156</c:v>
                </c:pt>
                <c:pt idx="268">
                  <c:v>1550</c:v>
                </c:pt>
                <c:pt idx="269">
                  <c:v>1500</c:v>
                </c:pt>
                <c:pt idx="270">
                  <c:v>1461</c:v>
                </c:pt>
                <c:pt idx="271">
                  <c:v>1528</c:v>
                </c:pt>
                <c:pt idx="272">
                  <c:v>3144</c:v>
                </c:pt>
                <c:pt idx="273">
                  <c:v>1658</c:v>
                </c:pt>
                <c:pt idx="274">
                  <c:v>1769</c:v>
                </c:pt>
                <c:pt idx="275">
                  <c:v>1851</c:v>
                </c:pt>
                <c:pt idx="276">
                  <c:v>1656</c:v>
                </c:pt>
                <c:pt idx="277">
                  <c:v>1498</c:v>
                </c:pt>
                <c:pt idx="278">
                  <c:v>1579</c:v>
                </c:pt>
                <c:pt idx="279">
                  <c:v>1667</c:v>
                </c:pt>
                <c:pt idx="280">
                  <c:v>1623</c:v>
                </c:pt>
                <c:pt idx="281">
                  <c:v>1611</c:v>
                </c:pt>
                <c:pt idx="282">
                  <c:v>1389</c:v>
                </c:pt>
                <c:pt idx="283">
                  <c:v>1356</c:v>
                </c:pt>
                <c:pt idx="284">
                  <c:v>1394</c:v>
                </c:pt>
                <c:pt idx="285">
                  <c:v>1470</c:v>
                </c:pt>
                <c:pt idx="286">
                  <c:v>1456</c:v>
                </c:pt>
                <c:pt idx="287">
                  <c:v>1477</c:v>
                </c:pt>
                <c:pt idx="288">
                  <c:v>1373</c:v>
                </c:pt>
                <c:pt idx="289">
                  <c:v>1395</c:v>
                </c:pt>
                <c:pt idx="290">
                  <c:v>1383</c:v>
                </c:pt>
                <c:pt idx="291">
                  <c:v>1262</c:v>
                </c:pt>
                <c:pt idx="292">
                  <c:v>1339</c:v>
                </c:pt>
                <c:pt idx="293">
                  <c:v>1331</c:v>
                </c:pt>
                <c:pt idx="294">
                  <c:v>1376</c:v>
                </c:pt>
                <c:pt idx="295">
                  <c:v>1302</c:v>
                </c:pt>
                <c:pt idx="296">
                  <c:v>1301</c:v>
                </c:pt>
                <c:pt idx="297">
                  <c:v>1315</c:v>
                </c:pt>
                <c:pt idx="298">
                  <c:v>1410</c:v>
                </c:pt>
                <c:pt idx="299">
                  <c:v>1279</c:v>
                </c:pt>
                <c:pt idx="300">
                  <c:v>1395</c:v>
                </c:pt>
                <c:pt idx="301">
                  <c:v>1313</c:v>
                </c:pt>
                <c:pt idx="302">
                  <c:v>1262</c:v>
                </c:pt>
                <c:pt idx="303">
                  <c:v>1336</c:v>
                </c:pt>
                <c:pt idx="304">
                  <c:v>1239</c:v>
                </c:pt>
                <c:pt idx="305">
                  <c:v>1253</c:v>
                </c:pt>
                <c:pt idx="306">
                  <c:v>1273</c:v>
                </c:pt>
                <c:pt idx="307">
                  <c:v>1213</c:v>
                </c:pt>
                <c:pt idx="308">
                  <c:v>1279</c:v>
                </c:pt>
                <c:pt idx="309">
                  <c:v>1205</c:v>
                </c:pt>
                <c:pt idx="310">
                  <c:v>1167</c:v>
                </c:pt>
                <c:pt idx="311">
                  <c:v>1259</c:v>
                </c:pt>
                <c:pt idx="312">
                  <c:v>1430</c:v>
                </c:pt>
                <c:pt idx="313">
                  <c:v>1174</c:v>
                </c:pt>
                <c:pt idx="314">
                  <c:v>1193</c:v>
                </c:pt>
                <c:pt idx="315">
                  <c:v>1111</c:v>
                </c:pt>
                <c:pt idx="316">
                  <c:v>1230</c:v>
                </c:pt>
                <c:pt idx="317">
                  <c:v>1142</c:v>
                </c:pt>
                <c:pt idx="318">
                  <c:v>1165</c:v>
                </c:pt>
                <c:pt idx="319">
                  <c:v>1160</c:v>
                </c:pt>
                <c:pt idx="320">
                  <c:v>1200</c:v>
                </c:pt>
                <c:pt idx="321">
                  <c:v>1210</c:v>
                </c:pt>
                <c:pt idx="322">
                  <c:v>1130</c:v>
                </c:pt>
                <c:pt idx="323">
                  <c:v>1153</c:v>
                </c:pt>
                <c:pt idx="324">
                  <c:v>1267</c:v>
                </c:pt>
                <c:pt idx="325">
                  <c:v>1099</c:v>
                </c:pt>
                <c:pt idx="326">
                  <c:v>1124</c:v>
                </c:pt>
                <c:pt idx="327">
                  <c:v>1108</c:v>
                </c:pt>
                <c:pt idx="328">
                  <c:v>1192</c:v>
                </c:pt>
                <c:pt idx="329">
                  <c:v>1004</c:v>
                </c:pt>
                <c:pt idx="330">
                  <c:v>1131</c:v>
                </c:pt>
                <c:pt idx="331">
                  <c:v>1141</c:v>
                </c:pt>
                <c:pt idx="332">
                  <c:v>1108</c:v>
                </c:pt>
                <c:pt idx="333">
                  <c:v>1113</c:v>
                </c:pt>
                <c:pt idx="334">
                  <c:v>1167</c:v>
                </c:pt>
                <c:pt idx="335">
                  <c:v>1118</c:v>
                </c:pt>
                <c:pt idx="336">
                  <c:v>1449</c:v>
                </c:pt>
                <c:pt idx="337">
                  <c:v>1150</c:v>
                </c:pt>
                <c:pt idx="338">
                  <c:v>1065</c:v>
                </c:pt>
                <c:pt idx="339">
                  <c:v>1104</c:v>
                </c:pt>
                <c:pt idx="340">
                  <c:v>1092</c:v>
                </c:pt>
                <c:pt idx="341">
                  <c:v>1095</c:v>
                </c:pt>
                <c:pt idx="342">
                  <c:v>1077</c:v>
                </c:pt>
                <c:pt idx="343">
                  <c:v>1096</c:v>
                </c:pt>
                <c:pt idx="344">
                  <c:v>1076</c:v>
                </c:pt>
                <c:pt idx="345">
                  <c:v>1201</c:v>
                </c:pt>
                <c:pt idx="346">
                  <c:v>1200</c:v>
                </c:pt>
                <c:pt idx="347">
                  <c:v>1143</c:v>
                </c:pt>
                <c:pt idx="348">
                  <c:v>2731</c:v>
                </c:pt>
                <c:pt idx="349">
                  <c:v>1161</c:v>
                </c:pt>
                <c:pt idx="350">
                  <c:v>1205</c:v>
                </c:pt>
                <c:pt idx="351">
                  <c:v>1235</c:v>
                </c:pt>
                <c:pt idx="352">
                  <c:v>1228</c:v>
                </c:pt>
                <c:pt idx="353">
                  <c:v>1309</c:v>
                </c:pt>
                <c:pt idx="354">
                  <c:v>1266</c:v>
                </c:pt>
                <c:pt idx="355">
                  <c:v>1344</c:v>
                </c:pt>
                <c:pt idx="356">
                  <c:v>1290</c:v>
                </c:pt>
                <c:pt idx="357">
                  <c:v>1494</c:v>
                </c:pt>
                <c:pt idx="358">
                  <c:v>1508</c:v>
                </c:pt>
                <c:pt idx="359">
                  <c:v>1448</c:v>
                </c:pt>
                <c:pt idx="360">
                  <c:v>55</c:v>
                </c:pt>
                <c:pt idx="361">
                  <c:v>0</c:v>
                </c:pt>
                <c:pt idx="362">
                  <c:v>0</c:v>
                </c:pt>
                <c:pt idx="363">
                  <c:v>0</c:v>
                </c:pt>
                <c:pt idx="364">
                  <c:v>0</c:v>
                </c:pt>
                <c:pt idx="365">
                  <c:v>0</c:v>
                </c:pt>
                <c:pt idx="366">
                  <c:v>0</c:v>
                </c:pt>
                <c:pt idx="367">
                  <c:v>0</c:v>
                </c:pt>
                <c:pt idx="368">
                  <c:v>0</c:v>
                </c:pt>
                <c:pt idx="369">
                  <c:v>0</c:v>
                </c:pt>
                <c:pt idx="370">
                  <c:v>1577</c:v>
                </c:pt>
                <c:pt idx="371">
                  <c:v>2320</c:v>
                </c:pt>
                <c:pt idx="372">
                  <c:v>4722</c:v>
                </c:pt>
                <c:pt idx="373">
                  <c:v>2192</c:v>
                </c:pt>
                <c:pt idx="374">
                  <c:v>3779</c:v>
                </c:pt>
                <c:pt idx="375">
                  <c:v>2286</c:v>
                </c:pt>
                <c:pt idx="376">
                  <c:v>4490</c:v>
                </c:pt>
                <c:pt idx="377">
                  <c:v>1991</c:v>
                </c:pt>
                <c:pt idx="378">
                  <c:v>4130</c:v>
                </c:pt>
                <c:pt idx="379">
                  <c:v>2286</c:v>
                </c:pt>
                <c:pt idx="380">
                  <c:v>4435</c:v>
                </c:pt>
                <c:pt idx="381">
                  <c:v>2513</c:v>
                </c:pt>
                <c:pt idx="382">
                  <c:v>4402</c:v>
                </c:pt>
                <c:pt idx="383">
                  <c:v>5562</c:v>
                </c:pt>
                <c:pt idx="384">
                  <c:v>2482</c:v>
                </c:pt>
                <c:pt idx="385">
                  <c:v>4701</c:v>
                </c:pt>
                <c:pt idx="386">
                  <c:v>4668</c:v>
                </c:pt>
                <c:pt idx="387">
                  <c:v>2338</c:v>
                </c:pt>
                <c:pt idx="388">
                  <c:v>4178</c:v>
                </c:pt>
                <c:pt idx="389">
                  <c:v>4305</c:v>
                </c:pt>
                <c:pt idx="390">
                  <c:v>2297</c:v>
                </c:pt>
                <c:pt idx="391">
                  <c:v>4340</c:v>
                </c:pt>
                <c:pt idx="392">
                  <c:v>4404</c:v>
                </c:pt>
                <c:pt idx="393">
                  <c:v>2062</c:v>
                </c:pt>
                <c:pt idx="394">
                  <c:v>4422</c:v>
                </c:pt>
                <c:pt idx="395">
                  <c:v>4520</c:v>
                </c:pt>
                <c:pt idx="396">
                  <c:v>4332</c:v>
                </c:pt>
                <c:pt idx="397">
                  <c:v>2135</c:v>
                </c:pt>
                <c:pt idx="398">
                  <c:v>4387</c:v>
                </c:pt>
                <c:pt idx="399">
                  <c:v>4204</c:v>
                </c:pt>
                <c:pt idx="400">
                  <c:v>2432</c:v>
                </c:pt>
                <c:pt idx="401">
                  <c:v>4914</c:v>
                </c:pt>
                <c:pt idx="402">
                  <c:v>2329</c:v>
                </c:pt>
                <c:pt idx="403">
                  <c:v>4492</c:v>
                </c:pt>
                <c:pt idx="404">
                  <c:v>4559</c:v>
                </c:pt>
                <c:pt idx="405">
                  <c:v>2161</c:v>
                </c:pt>
                <c:pt idx="406">
                  <c:v>4351</c:v>
                </c:pt>
                <c:pt idx="407">
                  <c:v>2240</c:v>
                </c:pt>
                <c:pt idx="408">
                  <c:v>4134</c:v>
                </c:pt>
                <c:pt idx="409">
                  <c:v>4284</c:v>
                </c:pt>
                <c:pt idx="410">
                  <c:v>2057</c:v>
                </c:pt>
                <c:pt idx="411">
                  <c:v>4923</c:v>
                </c:pt>
                <c:pt idx="412">
                  <c:v>2572</c:v>
                </c:pt>
                <c:pt idx="413">
                  <c:v>4812</c:v>
                </c:pt>
                <c:pt idx="414">
                  <c:v>4911</c:v>
                </c:pt>
                <c:pt idx="415">
                  <c:v>2128</c:v>
                </c:pt>
                <c:pt idx="416">
                  <c:v>4212</c:v>
                </c:pt>
                <c:pt idx="417">
                  <c:v>2149</c:v>
                </c:pt>
                <c:pt idx="418">
                  <c:v>4438</c:v>
                </c:pt>
                <c:pt idx="419">
                  <c:v>4726</c:v>
                </c:pt>
                <c:pt idx="420">
                  <c:v>2315</c:v>
                </c:pt>
                <c:pt idx="421">
                  <c:v>4485</c:v>
                </c:pt>
                <c:pt idx="422">
                  <c:v>2236</c:v>
                </c:pt>
                <c:pt idx="423">
                  <c:v>4807</c:v>
                </c:pt>
                <c:pt idx="424">
                  <c:v>2472</c:v>
                </c:pt>
                <c:pt idx="425">
                  <c:v>4886</c:v>
                </c:pt>
                <c:pt idx="426">
                  <c:v>2279</c:v>
                </c:pt>
                <c:pt idx="427">
                  <c:v>4175</c:v>
                </c:pt>
                <c:pt idx="428">
                  <c:v>2306</c:v>
                </c:pt>
                <c:pt idx="429">
                  <c:v>4752</c:v>
                </c:pt>
                <c:pt idx="430">
                  <c:v>2222</c:v>
                </c:pt>
                <c:pt idx="431">
                  <c:v>4867</c:v>
                </c:pt>
                <c:pt idx="432">
                  <c:v>2156</c:v>
                </c:pt>
                <c:pt idx="433">
                  <c:v>4071</c:v>
                </c:pt>
                <c:pt idx="434">
                  <c:v>4304</c:v>
                </c:pt>
                <c:pt idx="435">
                  <c:v>2288</c:v>
                </c:pt>
                <c:pt idx="436">
                  <c:v>4611</c:v>
                </c:pt>
                <c:pt idx="437">
                  <c:v>2155</c:v>
                </c:pt>
                <c:pt idx="438">
                  <c:v>4497</c:v>
                </c:pt>
                <c:pt idx="439">
                  <c:v>4275</c:v>
                </c:pt>
                <c:pt idx="440">
                  <c:v>2215</c:v>
                </c:pt>
                <c:pt idx="441">
                  <c:v>4538</c:v>
                </c:pt>
                <c:pt idx="442">
                  <c:v>2117</c:v>
                </c:pt>
                <c:pt idx="443">
                  <c:v>4108</c:v>
                </c:pt>
                <c:pt idx="444">
                  <c:v>4097</c:v>
                </c:pt>
                <c:pt idx="445">
                  <c:v>1863</c:v>
                </c:pt>
                <c:pt idx="446">
                  <c:v>4110</c:v>
                </c:pt>
                <c:pt idx="447">
                  <c:v>4072</c:v>
                </c:pt>
                <c:pt idx="448">
                  <c:v>2202</c:v>
                </c:pt>
                <c:pt idx="449">
                  <c:v>4455</c:v>
                </c:pt>
                <c:pt idx="450">
                  <c:v>2183</c:v>
                </c:pt>
                <c:pt idx="451">
                  <c:v>4092</c:v>
                </c:pt>
                <c:pt idx="452">
                  <c:v>2051</c:v>
                </c:pt>
                <c:pt idx="453">
                  <c:v>4430</c:v>
                </c:pt>
                <c:pt idx="454">
                  <c:v>4966</c:v>
                </c:pt>
                <c:pt idx="455">
                  <c:v>2312</c:v>
                </c:pt>
                <c:pt idx="456">
                  <c:v>3928</c:v>
                </c:pt>
                <c:pt idx="457">
                  <c:v>2079</c:v>
                </c:pt>
                <c:pt idx="458">
                  <c:v>4350</c:v>
                </c:pt>
                <c:pt idx="459">
                  <c:v>4598</c:v>
                </c:pt>
                <c:pt idx="460">
                  <c:v>2223</c:v>
                </c:pt>
                <c:pt idx="461">
                  <c:v>4498</c:v>
                </c:pt>
                <c:pt idx="462">
                  <c:v>2476</c:v>
                </c:pt>
                <c:pt idx="463">
                  <c:v>2587</c:v>
                </c:pt>
                <c:pt idx="464">
                  <c:v>4636</c:v>
                </c:pt>
                <c:pt idx="465">
                  <c:v>2244</c:v>
                </c:pt>
                <c:pt idx="466">
                  <c:v>4379</c:v>
                </c:pt>
                <c:pt idx="467">
                  <c:v>4385</c:v>
                </c:pt>
                <c:pt idx="468">
                  <c:v>2276</c:v>
                </c:pt>
                <c:pt idx="469">
                  <c:v>4698</c:v>
                </c:pt>
                <c:pt idx="470">
                  <c:v>2347</c:v>
                </c:pt>
                <c:pt idx="471">
                  <c:v>4447</c:v>
                </c:pt>
                <c:pt idx="472">
                  <c:v>2018</c:v>
                </c:pt>
                <c:pt idx="473">
                  <c:v>4326</c:v>
                </c:pt>
                <c:pt idx="474">
                  <c:v>4373</c:v>
                </c:pt>
                <c:pt idx="475">
                  <c:v>2058</c:v>
                </c:pt>
                <c:pt idx="476">
                  <c:v>4352</c:v>
                </c:pt>
                <c:pt idx="477">
                  <c:v>2050</c:v>
                </c:pt>
                <c:pt idx="478">
                  <c:v>4348</c:v>
                </c:pt>
                <c:pt idx="479">
                  <c:v>2217</c:v>
                </c:pt>
                <c:pt idx="480">
                  <c:v>4448</c:v>
                </c:pt>
                <c:pt idx="481">
                  <c:v>4344</c:v>
                </c:pt>
                <c:pt idx="482">
                  <c:v>2108</c:v>
                </c:pt>
                <c:pt idx="483">
                  <c:v>4425</c:v>
                </c:pt>
                <c:pt idx="484">
                  <c:v>2130</c:v>
                </c:pt>
                <c:pt idx="485">
                  <c:v>3984</c:v>
                </c:pt>
                <c:pt idx="486">
                  <c:v>3988</c:v>
                </c:pt>
                <c:pt idx="487">
                  <c:v>2221</c:v>
                </c:pt>
                <c:pt idx="488">
                  <c:v>4069</c:v>
                </c:pt>
                <c:pt idx="489">
                  <c:v>2065</c:v>
                </c:pt>
                <c:pt idx="490">
                  <c:v>4222</c:v>
                </c:pt>
                <c:pt idx="491">
                  <c:v>2176</c:v>
                </c:pt>
                <c:pt idx="492">
                  <c:v>4396</c:v>
                </c:pt>
                <c:pt idx="493">
                  <c:v>2169</c:v>
                </c:pt>
                <c:pt idx="494">
                  <c:v>4316</c:v>
                </c:pt>
                <c:pt idx="495">
                  <c:v>2133</c:v>
                </c:pt>
                <c:pt idx="496">
                  <c:v>4059</c:v>
                </c:pt>
                <c:pt idx="497">
                  <c:v>1934</c:v>
                </c:pt>
                <c:pt idx="498">
                  <c:v>4217</c:v>
                </c:pt>
                <c:pt idx="499">
                  <c:v>2104</c:v>
                </c:pt>
                <c:pt idx="500">
                  <c:v>4198</c:v>
                </c:pt>
                <c:pt idx="501">
                  <c:v>2011</c:v>
                </c:pt>
                <c:pt idx="502">
                  <c:v>4132</c:v>
                </c:pt>
                <c:pt idx="503">
                  <c:v>2018</c:v>
                </c:pt>
                <c:pt idx="504">
                  <c:v>4020</c:v>
                </c:pt>
                <c:pt idx="505">
                  <c:v>1973</c:v>
                </c:pt>
                <c:pt idx="506">
                  <c:v>4055</c:v>
                </c:pt>
                <c:pt idx="507">
                  <c:v>2168</c:v>
                </c:pt>
                <c:pt idx="508">
                  <c:v>2149</c:v>
                </c:pt>
                <c:pt idx="509">
                  <c:v>4342</c:v>
                </c:pt>
                <c:pt idx="510">
                  <c:v>2087</c:v>
                </c:pt>
                <c:pt idx="511">
                  <c:v>2251</c:v>
                </c:pt>
                <c:pt idx="512">
                  <c:v>4144</c:v>
                </c:pt>
                <c:pt idx="513">
                  <c:v>1969</c:v>
                </c:pt>
                <c:pt idx="514">
                  <c:v>4021</c:v>
                </c:pt>
                <c:pt idx="515">
                  <c:v>2045</c:v>
                </c:pt>
                <c:pt idx="516">
                  <c:v>4045</c:v>
                </c:pt>
                <c:pt idx="517">
                  <c:v>2000</c:v>
                </c:pt>
                <c:pt idx="518">
                  <c:v>1821</c:v>
                </c:pt>
                <c:pt idx="519">
                  <c:v>3789</c:v>
                </c:pt>
                <c:pt idx="520">
                  <c:v>1987</c:v>
                </c:pt>
                <c:pt idx="521">
                  <c:v>3707</c:v>
                </c:pt>
                <c:pt idx="522">
                  <c:v>1898</c:v>
                </c:pt>
                <c:pt idx="523">
                  <c:v>3997</c:v>
                </c:pt>
                <c:pt idx="524">
                  <c:v>1954</c:v>
                </c:pt>
                <c:pt idx="525">
                  <c:v>4086</c:v>
                </c:pt>
                <c:pt idx="526">
                  <c:v>2111</c:v>
                </c:pt>
                <c:pt idx="527">
                  <c:v>1873</c:v>
                </c:pt>
                <c:pt idx="528">
                  <c:v>3688</c:v>
                </c:pt>
                <c:pt idx="529">
                  <c:v>1875</c:v>
                </c:pt>
                <c:pt idx="530">
                  <c:v>3684</c:v>
                </c:pt>
                <c:pt idx="531">
                  <c:v>1780</c:v>
                </c:pt>
                <c:pt idx="532">
                  <c:v>3555</c:v>
                </c:pt>
                <c:pt idx="533">
                  <c:v>1872</c:v>
                </c:pt>
                <c:pt idx="534">
                  <c:v>3453</c:v>
                </c:pt>
                <c:pt idx="535">
                  <c:v>3600</c:v>
                </c:pt>
                <c:pt idx="536">
                  <c:v>1729</c:v>
                </c:pt>
                <c:pt idx="537">
                  <c:v>3512</c:v>
                </c:pt>
                <c:pt idx="538">
                  <c:v>1608</c:v>
                </c:pt>
                <c:pt idx="539">
                  <c:v>3427</c:v>
                </c:pt>
                <c:pt idx="540">
                  <c:v>1702</c:v>
                </c:pt>
                <c:pt idx="541">
                  <c:v>3790</c:v>
                </c:pt>
                <c:pt idx="542">
                  <c:v>1851</c:v>
                </c:pt>
                <c:pt idx="543">
                  <c:v>2029</c:v>
                </c:pt>
                <c:pt idx="544">
                  <c:v>3991</c:v>
                </c:pt>
                <c:pt idx="545">
                  <c:v>1898</c:v>
                </c:pt>
                <c:pt idx="546">
                  <c:v>2019</c:v>
                </c:pt>
                <c:pt idx="547">
                  <c:v>3676</c:v>
                </c:pt>
                <c:pt idx="548">
                  <c:v>2196</c:v>
                </c:pt>
                <c:pt idx="549">
                  <c:v>1919</c:v>
                </c:pt>
                <c:pt idx="550">
                  <c:v>2053</c:v>
                </c:pt>
                <c:pt idx="551">
                  <c:v>3861</c:v>
                </c:pt>
                <c:pt idx="552">
                  <c:v>2104</c:v>
                </c:pt>
                <c:pt idx="553">
                  <c:v>1928</c:v>
                </c:pt>
                <c:pt idx="554">
                  <c:v>1877</c:v>
                </c:pt>
                <c:pt idx="555">
                  <c:v>3619</c:v>
                </c:pt>
                <c:pt idx="556">
                  <c:v>2070</c:v>
                </c:pt>
                <c:pt idx="557">
                  <c:v>1854</c:v>
                </c:pt>
                <c:pt idx="558">
                  <c:v>1850</c:v>
                </c:pt>
                <c:pt idx="559">
                  <c:v>1953</c:v>
                </c:pt>
                <c:pt idx="560">
                  <c:v>3679</c:v>
                </c:pt>
                <c:pt idx="561">
                  <c:v>1913</c:v>
                </c:pt>
                <c:pt idx="562">
                  <c:v>1864</c:v>
                </c:pt>
                <c:pt idx="563">
                  <c:v>1888</c:v>
                </c:pt>
                <c:pt idx="564">
                  <c:v>1687</c:v>
                </c:pt>
                <c:pt idx="565">
                  <c:v>1763</c:v>
                </c:pt>
                <c:pt idx="566">
                  <c:v>1660</c:v>
                </c:pt>
                <c:pt idx="567">
                  <c:v>3388</c:v>
                </c:pt>
                <c:pt idx="568">
                  <c:v>1839</c:v>
                </c:pt>
                <c:pt idx="569">
                  <c:v>1861</c:v>
                </c:pt>
                <c:pt idx="570">
                  <c:v>1702</c:v>
                </c:pt>
                <c:pt idx="571">
                  <c:v>1684</c:v>
                </c:pt>
                <c:pt idx="572">
                  <c:v>1613</c:v>
                </c:pt>
                <c:pt idx="573">
                  <c:v>1697</c:v>
                </c:pt>
                <c:pt idx="574">
                  <c:v>1780</c:v>
                </c:pt>
                <c:pt idx="575">
                  <c:v>1550</c:v>
                </c:pt>
                <c:pt idx="576">
                  <c:v>1511</c:v>
                </c:pt>
                <c:pt idx="577">
                  <c:v>1610</c:v>
                </c:pt>
                <c:pt idx="578">
                  <c:v>1575</c:v>
                </c:pt>
                <c:pt idx="579">
                  <c:v>1450</c:v>
                </c:pt>
                <c:pt idx="580">
                  <c:v>2812</c:v>
                </c:pt>
                <c:pt idx="581">
                  <c:v>1473</c:v>
                </c:pt>
                <c:pt idx="582">
                  <c:v>1507</c:v>
                </c:pt>
                <c:pt idx="583">
                  <c:v>1524</c:v>
                </c:pt>
                <c:pt idx="584">
                  <c:v>1570</c:v>
                </c:pt>
                <c:pt idx="585">
                  <c:v>1560</c:v>
                </c:pt>
                <c:pt idx="586">
                  <c:v>1509</c:v>
                </c:pt>
                <c:pt idx="587">
                  <c:v>1569</c:v>
                </c:pt>
                <c:pt idx="588">
                  <c:v>1602</c:v>
                </c:pt>
                <c:pt idx="589">
                  <c:v>1462</c:v>
                </c:pt>
                <c:pt idx="590">
                  <c:v>1495</c:v>
                </c:pt>
                <c:pt idx="591">
                  <c:v>1415</c:v>
                </c:pt>
                <c:pt idx="592">
                  <c:v>1395</c:v>
                </c:pt>
                <c:pt idx="593">
                  <c:v>1448</c:v>
                </c:pt>
                <c:pt idx="594">
                  <c:v>1398</c:v>
                </c:pt>
                <c:pt idx="595">
                  <c:v>1493</c:v>
                </c:pt>
                <c:pt idx="596">
                  <c:v>1443</c:v>
                </c:pt>
                <c:pt idx="597">
                  <c:v>1444</c:v>
                </c:pt>
                <c:pt idx="598">
                  <c:v>1396</c:v>
                </c:pt>
                <c:pt idx="599">
                  <c:v>1607</c:v>
                </c:pt>
                <c:pt idx="600">
                  <c:v>1474</c:v>
                </c:pt>
                <c:pt idx="601">
                  <c:v>1410</c:v>
                </c:pt>
                <c:pt idx="602">
                  <c:v>1430</c:v>
                </c:pt>
                <c:pt idx="603">
                  <c:v>1345</c:v>
                </c:pt>
                <c:pt idx="604">
                  <c:v>1338</c:v>
                </c:pt>
                <c:pt idx="605">
                  <c:v>1306</c:v>
                </c:pt>
                <c:pt idx="606">
                  <c:v>1349</c:v>
                </c:pt>
                <c:pt idx="607">
                  <c:v>1336</c:v>
                </c:pt>
                <c:pt idx="608">
                  <c:v>1542</c:v>
                </c:pt>
                <c:pt idx="609">
                  <c:v>1876</c:v>
                </c:pt>
                <c:pt idx="610">
                  <c:v>1865</c:v>
                </c:pt>
                <c:pt idx="611">
                  <c:v>2090</c:v>
                </c:pt>
                <c:pt idx="612">
                  <c:v>1854</c:v>
                </c:pt>
                <c:pt idx="613">
                  <c:v>1977</c:v>
                </c:pt>
                <c:pt idx="614">
                  <c:v>1779</c:v>
                </c:pt>
                <c:pt idx="615">
                  <c:v>1874</c:v>
                </c:pt>
                <c:pt idx="616">
                  <c:v>1780</c:v>
                </c:pt>
                <c:pt idx="617">
                  <c:v>1775</c:v>
                </c:pt>
                <c:pt idx="618">
                  <c:v>1855</c:v>
                </c:pt>
                <c:pt idx="619">
                  <c:v>1719</c:v>
                </c:pt>
                <c:pt idx="620">
                  <c:v>1816</c:v>
                </c:pt>
                <c:pt idx="621">
                  <c:v>1822</c:v>
                </c:pt>
                <c:pt idx="622">
                  <c:v>1861</c:v>
                </c:pt>
                <c:pt idx="623">
                  <c:v>2165</c:v>
                </c:pt>
                <c:pt idx="624">
                  <c:v>1889</c:v>
                </c:pt>
                <c:pt idx="625">
                  <c:v>1838</c:v>
                </c:pt>
                <c:pt idx="626">
                  <c:v>1874</c:v>
                </c:pt>
                <c:pt idx="627">
                  <c:v>1916</c:v>
                </c:pt>
                <c:pt idx="628">
                  <c:v>1853</c:v>
                </c:pt>
                <c:pt idx="629">
                  <c:v>1890</c:v>
                </c:pt>
                <c:pt idx="630">
                  <c:v>1765</c:v>
                </c:pt>
                <c:pt idx="631">
                  <c:v>1777</c:v>
                </c:pt>
                <c:pt idx="632">
                  <c:v>1726</c:v>
                </c:pt>
                <c:pt idx="633">
                  <c:v>1900</c:v>
                </c:pt>
                <c:pt idx="634">
                  <c:v>1934</c:v>
                </c:pt>
                <c:pt idx="635">
                  <c:v>2147</c:v>
                </c:pt>
                <c:pt idx="636">
                  <c:v>1800</c:v>
                </c:pt>
                <c:pt idx="637">
                  <c:v>1917</c:v>
                </c:pt>
                <c:pt idx="638">
                  <c:v>1742</c:v>
                </c:pt>
                <c:pt idx="639">
                  <c:v>2000</c:v>
                </c:pt>
                <c:pt idx="640">
                  <c:v>2014</c:v>
                </c:pt>
                <c:pt idx="641">
                  <c:v>1706</c:v>
                </c:pt>
                <c:pt idx="642">
                  <c:v>1725</c:v>
                </c:pt>
                <c:pt idx="643">
                  <c:v>1842</c:v>
                </c:pt>
                <c:pt idx="644">
                  <c:v>3662</c:v>
                </c:pt>
                <c:pt idx="645">
                  <c:v>1964</c:v>
                </c:pt>
                <c:pt idx="646">
                  <c:v>1909</c:v>
                </c:pt>
                <c:pt idx="647">
                  <c:v>1875</c:v>
                </c:pt>
                <c:pt idx="648">
                  <c:v>1879</c:v>
                </c:pt>
                <c:pt idx="649">
                  <c:v>1973</c:v>
                </c:pt>
                <c:pt idx="650">
                  <c:v>3928</c:v>
                </c:pt>
                <c:pt idx="651">
                  <c:v>1949</c:v>
                </c:pt>
                <c:pt idx="652">
                  <c:v>2343</c:v>
                </c:pt>
                <c:pt idx="653">
                  <c:v>2418</c:v>
                </c:pt>
                <c:pt idx="654">
                  <c:v>2589</c:v>
                </c:pt>
                <c:pt idx="655">
                  <c:v>2157</c:v>
                </c:pt>
                <c:pt idx="656">
                  <c:v>4363</c:v>
                </c:pt>
                <c:pt idx="657">
                  <c:v>2396</c:v>
                </c:pt>
                <c:pt idx="658">
                  <c:v>2438</c:v>
                </c:pt>
                <c:pt idx="659">
                  <c:v>5221</c:v>
                </c:pt>
                <c:pt idx="660">
                  <c:v>2551</c:v>
                </c:pt>
                <c:pt idx="661">
                  <c:v>4816</c:v>
                </c:pt>
                <c:pt idx="662">
                  <c:v>2218</c:v>
                </c:pt>
                <c:pt idx="663">
                  <c:v>5308</c:v>
                </c:pt>
                <c:pt idx="664">
                  <c:v>2707</c:v>
                </c:pt>
                <c:pt idx="665">
                  <c:v>5059</c:v>
                </c:pt>
                <c:pt idx="666">
                  <c:v>2551</c:v>
                </c:pt>
                <c:pt idx="667">
                  <c:v>4997</c:v>
                </c:pt>
                <c:pt idx="668">
                  <c:v>4803</c:v>
                </c:pt>
                <c:pt idx="669">
                  <c:v>2604</c:v>
                </c:pt>
                <c:pt idx="670">
                  <c:v>5247</c:v>
                </c:pt>
                <c:pt idx="671">
                  <c:v>5604</c:v>
                </c:pt>
                <c:pt idx="672">
                  <c:v>5454</c:v>
                </c:pt>
                <c:pt idx="673">
                  <c:v>2569</c:v>
                </c:pt>
                <c:pt idx="674">
                  <c:v>4951</c:v>
                </c:pt>
                <c:pt idx="675">
                  <c:v>5112</c:v>
                </c:pt>
                <c:pt idx="676">
                  <c:v>2380</c:v>
                </c:pt>
                <c:pt idx="677">
                  <c:v>4613</c:v>
                </c:pt>
                <c:pt idx="678">
                  <c:v>5216</c:v>
                </c:pt>
                <c:pt idx="679">
                  <c:v>4754</c:v>
                </c:pt>
                <c:pt idx="680">
                  <c:v>2598</c:v>
                </c:pt>
                <c:pt idx="681">
                  <c:v>5221</c:v>
                </c:pt>
                <c:pt idx="682">
                  <c:v>5462</c:v>
                </c:pt>
                <c:pt idx="683">
                  <c:v>2632</c:v>
                </c:pt>
                <c:pt idx="684">
                  <c:v>4843</c:v>
                </c:pt>
                <c:pt idx="685">
                  <c:v>5568</c:v>
                </c:pt>
                <c:pt idx="686">
                  <c:v>2413</c:v>
                </c:pt>
                <c:pt idx="687">
                  <c:v>5040</c:v>
                </c:pt>
                <c:pt idx="688">
                  <c:v>5016</c:v>
                </c:pt>
                <c:pt idx="689">
                  <c:v>2481</c:v>
                </c:pt>
                <c:pt idx="690">
                  <c:v>5118</c:v>
                </c:pt>
                <c:pt idx="691">
                  <c:v>5280</c:v>
                </c:pt>
                <c:pt idx="692">
                  <c:v>2472</c:v>
                </c:pt>
                <c:pt idx="693">
                  <c:v>4960</c:v>
                </c:pt>
                <c:pt idx="694">
                  <c:v>2684</c:v>
                </c:pt>
                <c:pt idx="695">
                  <c:v>5224</c:v>
                </c:pt>
                <c:pt idx="696">
                  <c:v>5153</c:v>
                </c:pt>
                <c:pt idx="697">
                  <c:v>2745</c:v>
                </c:pt>
                <c:pt idx="698">
                  <c:v>5034</c:v>
                </c:pt>
                <c:pt idx="699">
                  <c:v>5153</c:v>
                </c:pt>
                <c:pt idx="700">
                  <c:v>2680</c:v>
                </c:pt>
                <c:pt idx="701">
                  <c:v>4804</c:v>
                </c:pt>
                <c:pt idx="702">
                  <c:v>4830</c:v>
                </c:pt>
                <c:pt idx="703">
                  <c:v>2451</c:v>
                </c:pt>
                <c:pt idx="704">
                  <c:v>4802</c:v>
                </c:pt>
                <c:pt idx="705">
                  <c:v>5243</c:v>
                </c:pt>
                <c:pt idx="706">
                  <c:v>2537</c:v>
                </c:pt>
                <c:pt idx="707">
                  <c:v>5430</c:v>
                </c:pt>
                <c:pt idx="708">
                  <c:v>5129</c:v>
                </c:pt>
                <c:pt idx="709">
                  <c:v>2552</c:v>
                </c:pt>
                <c:pt idx="710">
                  <c:v>5289</c:v>
                </c:pt>
                <c:pt idx="711">
                  <c:v>2724</c:v>
                </c:pt>
                <c:pt idx="712">
                  <c:v>5430</c:v>
                </c:pt>
                <c:pt idx="713">
                  <c:v>5423</c:v>
                </c:pt>
                <c:pt idx="714">
                  <c:v>2646</c:v>
                </c:pt>
                <c:pt idx="715">
                  <c:v>5205</c:v>
                </c:pt>
                <c:pt idx="716">
                  <c:v>2724</c:v>
                </c:pt>
                <c:pt idx="717">
                  <c:v>5114</c:v>
                </c:pt>
                <c:pt idx="718">
                  <c:v>2654</c:v>
                </c:pt>
                <c:pt idx="719">
                  <c:v>5383</c:v>
                </c:pt>
                <c:pt idx="720">
                  <c:v>5139</c:v>
                </c:pt>
                <c:pt idx="721">
                  <c:v>2578</c:v>
                </c:pt>
                <c:pt idx="722">
                  <c:v>5226</c:v>
                </c:pt>
                <c:pt idx="723">
                  <c:v>5213</c:v>
                </c:pt>
                <c:pt idx="724">
                  <c:v>2590</c:v>
                </c:pt>
                <c:pt idx="725">
                  <c:v>5061</c:v>
                </c:pt>
                <c:pt idx="726">
                  <c:v>2406</c:v>
                </c:pt>
                <c:pt idx="727">
                  <c:v>4872</c:v>
                </c:pt>
                <c:pt idx="728">
                  <c:v>4606</c:v>
                </c:pt>
                <c:pt idx="729">
                  <c:v>2372</c:v>
                </c:pt>
                <c:pt idx="730">
                  <c:v>4683</c:v>
                </c:pt>
                <c:pt idx="731">
                  <c:v>4642</c:v>
                </c:pt>
                <c:pt idx="732">
                  <c:v>2442</c:v>
                </c:pt>
                <c:pt idx="733">
                  <c:v>4542</c:v>
                </c:pt>
                <c:pt idx="734">
                  <c:v>4600</c:v>
                </c:pt>
                <c:pt idx="735">
                  <c:v>4462</c:v>
                </c:pt>
                <c:pt idx="736">
                  <c:v>2356</c:v>
                </c:pt>
                <c:pt idx="737">
                  <c:v>2592</c:v>
                </c:pt>
                <c:pt idx="738">
                  <c:v>2908</c:v>
                </c:pt>
                <c:pt idx="739">
                  <c:v>1386</c:v>
                </c:pt>
                <c:pt idx="740">
                  <c:v>2673</c:v>
                </c:pt>
                <c:pt idx="741">
                  <c:v>2868</c:v>
                </c:pt>
                <c:pt idx="742">
                  <c:v>1436</c:v>
                </c:pt>
                <c:pt idx="743">
                  <c:v>3184</c:v>
                </c:pt>
                <c:pt idx="744">
                  <c:v>3091</c:v>
                </c:pt>
                <c:pt idx="745">
                  <c:v>1408</c:v>
                </c:pt>
                <c:pt idx="746">
                  <c:v>3396</c:v>
                </c:pt>
                <c:pt idx="747">
                  <c:v>2229</c:v>
                </c:pt>
                <c:pt idx="748">
                  <c:v>4762</c:v>
                </c:pt>
                <c:pt idx="749">
                  <c:v>196</c:v>
                </c:pt>
                <c:pt idx="750">
                  <c:v>87</c:v>
                </c:pt>
                <c:pt idx="751">
                  <c:v>163</c:v>
                </c:pt>
                <c:pt idx="752">
                  <c:v>74</c:v>
                </c:pt>
                <c:pt idx="753">
                  <c:v>164</c:v>
                </c:pt>
                <c:pt idx="754">
                  <c:v>177</c:v>
                </c:pt>
                <c:pt idx="755">
                  <c:v>88</c:v>
                </c:pt>
                <c:pt idx="756">
                  <c:v>180</c:v>
                </c:pt>
                <c:pt idx="757">
                  <c:v>90</c:v>
                </c:pt>
                <c:pt idx="758">
                  <c:v>203</c:v>
                </c:pt>
                <c:pt idx="759">
                  <c:v>175</c:v>
                </c:pt>
                <c:pt idx="760">
                  <c:v>99</c:v>
                </c:pt>
                <c:pt idx="761">
                  <c:v>203</c:v>
                </c:pt>
                <c:pt idx="762">
                  <c:v>106</c:v>
                </c:pt>
                <c:pt idx="763">
                  <c:v>205</c:v>
                </c:pt>
                <c:pt idx="764">
                  <c:v>92</c:v>
                </c:pt>
                <c:pt idx="765">
                  <c:v>68</c:v>
                </c:pt>
                <c:pt idx="766">
                  <c:v>273</c:v>
                </c:pt>
                <c:pt idx="767">
                  <c:v>110</c:v>
                </c:pt>
                <c:pt idx="768">
                  <c:v>201</c:v>
                </c:pt>
                <c:pt idx="769">
                  <c:v>112</c:v>
                </c:pt>
                <c:pt idx="770">
                  <c:v>216</c:v>
                </c:pt>
                <c:pt idx="771">
                  <c:v>160</c:v>
                </c:pt>
                <c:pt idx="772">
                  <c:v>765</c:v>
                </c:pt>
                <c:pt idx="773">
                  <c:v>545</c:v>
                </c:pt>
                <c:pt idx="774">
                  <c:v>1227</c:v>
                </c:pt>
                <c:pt idx="775">
                  <c:v>812</c:v>
                </c:pt>
                <c:pt idx="776">
                  <c:v>486</c:v>
                </c:pt>
                <c:pt idx="777">
                  <c:v>804</c:v>
                </c:pt>
                <c:pt idx="778">
                  <c:v>383</c:v>
                </c:pt>
                <c:pt idx="779">
                  <c:v>779</c:v>
                </c:pt>
                <c:pt idx="780">
                  <c:v>388</c:v>
                </c:pt>
                <c:pt idx="781">
                  <c:v>781</c:v>
                </c:pt>
                <c:pt idx="782">
                  <c:v>340</c:v>
                </c:pt>
                <c:pt idx="783">
                  <c:v>843</c:v>
                </c:pt>
                <c:pt idx="784">
                  <c:v>388</c:v>
                </c:pt>
                <c:pt idx="785">
                  <c:v>362</c:v>
                </c:pt>
                <c:pt idx="786">
                  <c:v>747</c:v>
                </c:pt>
                <c:pt idx="787">
                  <c:v>678</c:v>
                </c:pt>
                <c:pt idx="788">
                  <c:v>339</c:v>
                </c:pt>
                <c:pt idx="789">
                  <c:v>4644</c:v>
                </c:pt>
                <c:pt idx="790">
                  <c:v>2535</c:v>
                </c:pt>
                <c:pt idx="791">
                  <c:v>4277</c:v>
                </c:pt>
                <c:pt idx="792">
                  <c:v>2339</c:v>
                </c:pt>
                <c:pt idx="793">
                  <c:v>5065</c:v>
                </c:pt>
                <c:pt idx="794">
                  <c:v>2542</c:v>
                </c:pt>
                <c:pt idx="795">
                  <c:v>5472</c:v>
                </c:pt>
                <c:pt idx="796">
                  <c:v>3077</c:v>
                </c:pt>
                <c:pt idx="797">
                  <c:v>2719</c:v>
                </c:pt>
                <c:pt idx="798">
                  <c:v>5138</c:v>
                </c:pt>
                <c:pt idx="799">
                  <c:v>2815</c:v>
                </c:pt>
                <c:pt idx="800">
                  <c:v>5595</c:v>
                </c:pt>
                <c:pt idx="801">
                  <c:v>2356</c:v>
                </c:pt>
                <c:pt idx="802">
                  <c:v>2707</c:v>
                </c:pt>
                <c:pt idx="803">
                  <c:v>5334</c:v>
                </c:pt>
                <c:pt idx="804">
                  <c:v>2274</c:v>
                </c:pt>
                <c:pt idx="805">
                  <c:v>4633</c:v>
                </c:pt>
                <c:pt idx="806">
                  <c:v>2393</c:v>
                </c:pt>
                <c:pt idx="807">
                  <c:v>4353</c:v>
                </c:pt>
                <c:pt idx="808">
                  <c:v>2516</c:v>
                </c:pt>
                <c:pt idx="809">
                  <c:v>2594</c:v>
                </c:pt>
                <c:pt idx="810">
                  <c:v>4775</c:v>
                </c:pt>
                <c:pt idx="811">
                  <c:v>2422</c:v>
                </c:pt>
                <c:pt idx="812">
                  <c:v>4995</c:v>
                </c:pt>
                <c:pt idx="813">
                  <c:v>2609</c:v>
                </c:pt>
                <c:pt idx="814">
                  <c:v>5500</c:v>
                </c:pt>
                <c:pt idx="815">
                  <c:v>2448</c:v>
                </c:pt>
                <c:pt idx="816">
                  <c:v>4736</c:v>
                </c:pt>
                <c:pt idx="817">
                  <c:v>2417</c:v>
                </c:pt>
                <c:pt idx="818">
                  <c:v>4101</c:v>
                </c:pt>
                <c:pt idx="819">
                  <c:v>2003</c:v>
                </c:pt>
                <c:pt idx="820">
                  <c:v>3763</c:v>
                </c:pt>
                <c:pt idx="821">
                  <c:v>1969</c:v>
                </c:pt>
                <c:pt idx="822">
                  <c:v>4684</c:v>
                </c:pt>
                <c:pt idx="823">
                  <c:v>2144</c:v>
                </c:pt>
                <c:pt idx="824">
                  <c:v>4191</c:v>
                </c:pt>
                <c:pt idx="825">
                  <c:v>2482</c:v>
                </c:pt>
                <c:pt idx="826">
                  <c:v>4408</c:v>
                </c:pt>
                <c:pt idx="827">
                  <c:v>2209</c:v>
                </c:pt>
                <c:pt idx="828">
                  <c:v>4518</c:v>
                </c:pt>
                <c:pt idx="829">
                  <c:v>2257</c:v>
                </c:pt>
                <c:pt idx="830">
                  <c:v>4573</c:v>
                </c:pt>
                <c:pt idx="831">
                  <c:v>2471</c:v>
                </c:pt>
                <c:pt idx="832">
                  <c:v>5614</c:v>
                </c:pt>
                <c:pt idx="833">
                  <c:v>2768</c:v>
                </c:pt>
                <c:pt idx="834">
                  <c:v>2668</c:v>
                </c:pt>
                <c:pt idx="835">
                  <c:v>2494</c:v>
                </c:pt>
                <c:pt idx="836">
                  <c:v>2497</c:v>
                </c:pt>
                <c:pt idx="837">
                  <c:v>5128</c:v>
                </c:pt>
                <c:pt idx="838">
                  <c:v>2408</c:v>
                </c:pt>
                <c:pt idx="839">
                  <c:v>2355</c:v>
                </c:pt>
                <c:pt idx="840">
                  <c:v>4246</c:v>
                </c:pt>
                <c:pt idx="841">
                  <c:v>1980</c:v>
                </c:pt>
                <c:pt idx="842">
                  <c:v>4569</c:v>
                </c:pt>
                <c:pt idx="843">
                  <c:v>2233</c:v>
                </c:pt>
                <c:pt idx="844">
                  <c:v>2181</c:v>
                </c:pt>
                <c:pt idx="845">
                  <c:v>2180</c:v>
                </c:pt>
                <c:pt idx="846">
                  <c:v>4018</c:v>
                </c:pt>
                <c:pt idx="847">
                  <c:v>1868</c:v>
                </c:pt>
                <c:pt idx="848">
                  <c:v>1677</c:v>
                </c:pt>
                <c:pt idx="849">
                  <c:v>1842</c:v>
                </c:pt>
                <c:pt idx="850">
                  <c:v>3477</c:v>
                </c:pt>
                <c:pt idx="851">
                  <c:v>1772</c:v>
                </c:pt>
                <c:pt idx="852">
                  <c:v>1872</c:v>
                </c:pt>
                <c:pt idx="853">
                  <c:v>1595</c:v>
                </c:pt>
                <c:pt idx="854">
                  <c:v>3545</c:v>
                </c:pt>
                <c:pt idx="855">
                  <c:v>1886</c:v>
                </c:pt>
                <c:pt idx="856">
                  <c:v>1775</c:v>
                </c:pt>
                <c:pt idx="857">
                  <c:v>1719</c:v>
                </c:pt>
                <c:pt idx="858">
                  <c:v>1821</c:v>
                </c:pt>
                <c:pt idx="859">
                  <c:v>1671</c:v>
                </c:pt>
                <c:pt idx="860">
                  <c:v>1503</c:v>
                </c:pt>
                <c:pt idx="861">
                  <c:v>1560</c:v>
                </c:pt>
                <c:pt idx="862">
                  <c:v>1756</c:v>
                </c:pt>
                <c:pt idx="863">
                  <c:v>1774</c:v>
                </c:pt>
                <c:pt idx="864">
                  <c:v>3009</c:v>
                </c:pt>
                <c:pt idx="865">
                  <c:v>1737</c:v>
                </c:pt>
                <c:pt idx="866">
                  <c:v>1806</c:v>
                </c:pt>
                <c:pt idx="867">
                  <c:v>1635</c:v>
                </c:pt>
                <c:pt idx="868">
                  <c:v>1666</c:v>
                </c:pt>
                <c:pt idx="869">
                  <c:v>1424</c:v>
                </c:pt>
                <c:pt idx="870">
                  <c:v>1626</c:v>
                </c:pt>
                <c:pt idx="871">
                  <c:v>1540</c:v>
                </c:pt>
                <c:pt idx="872">
                  <c:v>1603</c:v>
                </c:pt>
                <c:pt idx="873">
                  <c:v>1653</c:v>
                </c:pt>
                <c:pt idx="874">
                  <c:v>1408</c:v>
                </c:pt>
                <c:pt idx="875">
                  <c:v>1666</c:v>
                </c:pt>
                <c:pt idx="876">
                  <c:v>1470</c:v>
                </c:pt>
                <c:pt idx="877">
                  <c:v>1597</c:v>
                </c:pt>
                <c:pt idx="878">
                  <c:v>1611</c:v>
                </c:pt>
                <c:pt idx="879">
                  <c:v>1710</c:v>
                </c:pt>
                <c:pt idx="880">
                  <c:v>1607</c:v>
                </c:pt>
                <c:pt idx="881">
                  <c:v>1448</c:v>
                </c:pt>
                <c:pt idx="882">
                  <c:v>1412</c:v>
                </c:pt>
                <c:pt idx="883">
                  <c:v>1528</c:v>
                </c:pt>
                <c:pt idx="884">
                  <c:v>1424</c:v>
                </c:pt>
                <c:pt idx="885">
                  <c:v>1547</c:v>
                </c:pt>
                <c:pt idx="886">
                  <c:v>1457</c:v>
                </c:pt>
                <c:pt idx="887">
                  <c:v>1796</c:v>
                </c:pt>
                <c:pt idx="888">
                  <c:v>1448</c:v>
                </c:pt>
                <c:pt idx="889">
                  <c:v>1402</c:v>
                </c:pt>
                <c:pt idx="890">
                  <c:v>1592</c:v>
                </c:pt>
                <c:pt idx="891">
                  <c:v>1408</c:v>
                </c:pt>
                <c:pt idx="892">
                  <c:v>1458</c:v>
                </c:pt>
                <c:pt idx="893">
                  <c:v>1311</c:v>
                </c:pt>
                <c:pt idx="894">
                  <c:v>1634</c:v>
                </c:pt>
                <c:pt idx="895">
                  <c:v>1462</c:v>
                </c:pt>
                <c:pt idx="896">
                  <c:v>1459</c:v>
                </c:pt>
                <c:pt idx="897">
                  <c:v>1470</c:v>
                </c:pt>
                <c:pt idx="898">
                  <c:v>1372</c:v>
                </c:pt>
                <c:pt idx="899">
                  <c:v>1512</c:v>
                </c:pt>
                <c:pt idx="900">
                  <c:v>1437</c:v>
                </c:pt>
                <c:pt idx="901">
                  <c:v>1452</c:v>
                </c:pt>
                <c:pt idx="902">
                  <c:v>1334</c:v>
                </c:pt>
                <c:pt idx="903">
                  <c:v>1325</c:v>
                </c:pt>
                <c:pt idx="904">
                  <c:v>1465</c:v>
                </c:pt>
                <c:pt idx="905">
                  <c:v>1238</c:v>
                </c:pt>
                <c:pt idx="906">
                  <c:v>1434</c:v>
                </c:pt>
                <c:pt idx="907">
                  <c:v>1479</c:v>
                </c:pt>
                <c:pt idx="908">
                  <c:v>1407</c:v>
                </c:pt>
                <c:pt idx="909">
                  <c:v>1315</c:v>
                </c:pt>
                <c:pt idx="910">
                  <c:v>1382</c:v>
                </c:pt>
                <c:pt idx="911">
                  <c:v>1709</c:v>
                </c:pt>
                <c:pt idx="912">
                  <c:v>1499</c:v>
                </c:pt>
                <c:pt idx="913">
                  <c:v>1335</c:v>
                </c:pt>
                <c:pt idx="914">
                  <c:v>1473</c:v>
                </c:pt>
                <c:pt idx="915">
                  <c:v>1320</c:v>
                </c:pt>
                <c:pt idx="916">
                  <c:v>1322</c:v>
                </c:pt>
                <c:pt idx="917">
                  <c:v>1520</c:v>
                </c:pt>
                <c:pt idx="918">
                  <c:v>1350</c:v>
                </c:pt>
                <c:pt idx="919">
                  <c:v>1451</c:v>
                </c:pt>
                <c:pt idx="920">
                  <c:v>1335</c:v>
                </c:pt>
                <c:pt idx="921">
                  <c:v>1410</c:v>
                </c:pt>
                <c:pt idx="922">
                  <c:v>1341</c:v>
                </c:pt>
                <c:pt idx="923">
                  <c:v>1700</c:v>
                </c:pt>
                <c:pt idx="924">
                  <c:v>1539</c:v>
                </c:pt>
                <c:pt idx="925">
                  <c:v>1458</c:v>
                </c:pt>
                <c:pt idx="926">
                  <c:v>1390</c:v>
                </c:pt>
                <c:pt idx="927">
                  <c:v>1612</c:v>
                </c:pt>
                <c:pt idx="928">
                  <c:v>1448</c:v>
                </c:pt>
                <c:pt idx="929">
                  <c:v>1440</c:v>
                </c:pt>
                <c:pt idx="930">
                  <c:v>1482</c:v>
                </c:pt>
                <c:pt idx="931">
                  <c:v>2962</c:v>
                </c:pt>
                <c:pt idx="932">
                  <c:v>1632</c:v>
                </c:pt>
                <c:pt idx="933">
                  <c:v>1739</c:v>
                </c:pt>
                <c:pt idx="934">
                  <c:v>1656</c:v>
                </c:pt>
                <c:pt idx="935">
                  <c:v>1676</c:v>
                </c:pt>
                <c:pt idx="936">
                  <c:v>1522</c:v>
                </c:pt>
                <c:pt idx="937">
                  <c:v>1693</c:v>
                </c:pt>
                <c:pt idx="938">
                  <c:v>1457</c:v>
                </c:pt>
                <c:pt idx="939">
                  <c:v>3401</c:v>
                </c:pt>
                <c:pt idx="940">
                  <c:v>1679</c:v>
                </c:pt>
                <c:pt idx="941">
                  <c:v>1782</c:v>
                </c:pt>
                <c:pt idx="942">
                  <c:v>1960</c:v>
                </c:pt>
                <c:pt idx="943">
                  <c:v>3607</c:v>
                </c:pt>
                <c:pt idx="944">
                  <c:v>1792</c:v>
                </c:pt>
                <c:pt idx="945">
                  <c:v>2203</c:v>
                </c:pt>
                <c:pt idx="946">
                  <c:v>4099</c:v>
                </c:pt>
                <c:pt idx="947">
                  <c:v>2255</c:v>
                </c:pt>
                <c:pt idx="948">
                  <c:v>4450</c:v>
                </c:pt>
                <c:pt idx="949">
                  <c:v>2272</c:v>
                </c:pt>
                <c:pt idx="950">
                  <c:v>4627</c:v>
                </c:pt>
                <c:pt idx="951">
                  <c:v>2148</c:v>
                </c:pt>
                <c:pt idx="952">
                  <c:v>4269</c:v>
                </c:pt>
                <c:pt idx="953">
                  <c:v>2233</c:v>
                </c:pt>
                <c:pt idx="954">
                  <c:v>4228</c:v>
                </c:pt>
                <c:pt idx="955">
                  <c:v>3880</c:v>
                </c:pt>
                <c:pt idx="956">
                  <c:v>1900</c:v>
                </c:pt>
                <c:pt idx="957">
                  <c:v>4153</c:v>
                </c:pt>
                <c:pt idx="958">
                  <c:v>4591</c:v>
                </c:pt>
                <c:pt idx="959">
                  <c:v>5260</c:v>
                </c:pt>
                <c:pt idx="960">
                  <c:v>4363</c:v>
                </c:pt>
                <c:pt idx="961">
                  <c:v>2139</c:v>
                </c:pt>
                <c:pt idx="962">
                  <c:v>4577</c:v>
                </c:pt>
                <c:pt idx="963">
                  <c:v>4848</c:v>
                </c:pt>
                <c:pt idx="964">
                  <c:v>2453</c:v>
                </c:pt>
                <c:pt idx="965">
                  <c:v>4734</c:v>
                </c:pt>
                <c:pt idx="966">
                  <c:v>4755</c:v>
                </c:pt>
                <c:pt idx="967">
                  <c:v>4525</c:v>
                </c:pt>
                <c:pt idx="968">
                  <c:v>2204</c:v>
                </c:pt>
                <c:pt idx="969">
                  <c:v>4170</c:v>
                </c:pt>
                <c:pt idx="970">
                  <c:v>4641</c:v>
                </c:pt>
                <c:pt idx="971">
                  <c:v>4637</c:v>
                </c:pt>
                <c:pt idx="972">
                  <c:v>2357</c:v>
                </c:pt>
                <c:pt idx="973">
                  <c:v>4107</c:v>
                </c:pt>
                <c:pt idx="974">
                  <c:v>4136</c:v>
                </c:pt>
                <c:pt idx="975">
                  <c:v>4277</c:v>
                </c:pt>
                <c:pt idx="976">
                  <c:v>2148</c:v>
                </c:pt>
                <c:pt idx="977">
                  <c:v>4645</c:v>
                </c:pt>
                <c:pt idx="978">
                  <c:v>4260</c:v>
                </c:pt>
                <c:pt idx="979">
                  <c:v>4440</c:v>
                </c:pt>
                <c:pt idx="980">
                  <c:v>2295</c:v>
                </c:pt>
                <c:pt idx="981">
                  <c:v>4484</c:v>
                </c:pt>
                <c:pt idx="982">
                  <c:v>4554</c:v>
                </c:pt>
                <c:pt idx="983">
                  <c:v>2496</c:v>
                </c:pt>
                <c:pt idx="984">
                  <c:v>4899</c:v>
                </c:pt>
                <c:pt idx="985">
                  <c:v>2512</c:v>
                </c:pt>
                <c:pt idx="986">
                  <c:v>4256</c:v>
                </c:pt>
                <c:pt idx="987">
                  <c:v>4105</c:v>
                </c:pt>
                <c:pt idx="988">
                  <c:v>4656</c:v>
                </c:pt>
                <c:pt idx="989">
                  <c:v>2382</c:v>
                </c:pt>
                <c:pt idx="990">
                  <c:v>4581</c:v>
                </c:pt>
                <c:pt idx="991">
                  <c:v>4461</c:v>
                </c:pt>
                <c:pt idx="992">
                  <c:v>2249</c:v>
                </c:pt>
                <c:pt idx="993">
                  <c:v>4247</c:v>
                </c:pt>
                <c:pt idx="994">
                  <c:v>4797</c:v>
                </c:pt>
                <c:pt idx="995">
                  <c:v>2529</c:v>
                </c:pt>
                <c:pt idx="996">
                  <c:v>4306</c:v>
                </c:pt>
                <c:pt idx="997">
                  <c:v>2417</c:v>
                </c:pt>
                <c:pt idx="998">
                  <c:v>4721</c:v>
                </c:pt>
                <c:pt idx="999">
                  <c:v>4448</c:v>
                </c:pt>
                <c:pt idx="1000">
                  <c:v>2275</c:v>
                </c:pt>
                <c:pt idx="1001">
                  <c:v>4393</c:v>
                </c:pt>
                <c:pt idx="1002">
                  <c:v>4647</c:v>
                </c:pt>
                <c:pt idx="1003">
                  <c:v>2279</c:v>
                </c:pt>
                <c:pt idx="1004">
                  <c:v>4844</c:v>
                </c:pt>
                <c:pt idx="1005">
                  <c:v>2478</c:v>
                </c:pt>
                <c:pt idx="1006">
                  <c:v>4729</c:v>
                </c:pt>
                <c:pt idx="1007">
                  <c:v>4447</c:v>
                </c:pt>
                <c:pt idx="1008">
                  <c:v>2177</c:v>
                </c:pt>
                <c:pt idx="1009">
                  <c:v>4698</c:v>
                </c:pt>
                <c:pt idx="1010">
                  <c:v>3898</c:v>
                </c:pt>
                <c:pt idx="1011">
                  <c:v>2207</c:v>
                </c:pt>
                <c:pt idx="1012">
                  <c:v>4129</c:v>
                </c:pt>
                <c:pt idx="1013">
                  <c:v>3957</c:v>
                </c:pt>
                <c:pt idx="1014">
                  <c:v>4042</c:v>
                </c:pt>
                <c:pt idx="1015">
                  <c:v>2087</c:v>
                </c:pt>
                <c:pt idx="1016">
                  <c:v>4293</c:v>
                </c:pt>
                <c:pt idx="1017">
                  <c:v>4112</c:v>
                </c:pt>
                <c:pt idx="1018">
                  <c:v>2238</c:v>
                </c:pt>
                <c:pt idx="1019">
                  <c:v>4478</c:v>
                </c:pt>
                <c:pt idx="1020">
                  <c:v>4157</c:v>
                </c:pt>
                <c:pt idx="1021">
                  <c:v>2108</c:v>
                </c:pt>
                <c:pt idx="1022">
                  <c:v>4412</c:v>
                </c:pt>
                <c:pt idx="1023">
                  <c:v>4425</c:v>
                </c:pt>
                <c:pt idx="1024">
                  <c:v>2283</c:v>
                </c:pt>
                <c:pt idx="1025">
                  <c:v>4627</c:v>
                </c:pt>
                <c:pt idx="1026">
                  <c:v>3815</c:v>
                </c:pt>
                <c:pt idx="1027">
                  <c:v>2096</c:v>
                </c:pt>
                <c:pt idx="1028">
                  <c:v>3986</c:v>
                </c:pt>
                <c:pt idx="1029">
                  <c:v>4399</c:v>
                </c:pt>
                <c:pt idx="1030">
                  <c:v>1927</c:v>
                </c:pt>
                <c:pt idx="1031">
                  <c:v>4456</c:v>
                </c:pt>
                <c:pt idx="1032">
                  <c:v>5065</c:v>
                </c:pt>
                <c:pt idx="1033">
                  <c:v>2470</c:v>
                </c:pt>
                <c:pt idx="1034">
                  <c:v>4796</c:v>
                </c:pt>
                <c:pt idx="1035">
                  <c:v>2461</c:v>
                </c:pt>
                <c:pt idx="1036">
                  <c:v>4863</c:v>
                </c:pt>
                <c:pt idx="1037">
                  <c:v>2255</c:v>
                </c:pt>
                <c:pt idx="1038">
                  <c:v>4773</c:v>
                </c:pt>
                <c:pt idx="1039">
                  <c:v>4851</c:v>
                </c:pt>
                <c:pt idx="1040">
                  <c:v>2330</c:v>
                </c:pt>
                <c:pt idx="1041">
                  <c:v>4313</c:v>
                </c:pt>
                <c:pt idx="1042">
                  <c:v>2224</c:v>
                </c:pt>
                <c:pt idx="1043">
                  <c:v>5109</c:v>
                </c:pt>
                <c:pt idx="1044">
                  <c:v>4482</c:v>
                </c:pt>
                <c:pt idx="1045">
                  <c:v>2283</c:v>
                </c:pt>
                <c:pt idx="1046">
                  <c:v>4190</c:v>
                </c:pt>
                <c:pt idx="1047">
                  <c:v>4466</c:v>
                </c:pt>
                <c:pt idx="1048">
                  <c:v>2130</c:v>
                </c:pt>
                <c:pt idx="1049">
                  <c:v>4641</c:v>
                </c:pt>
                <c:pt idx="1050">
                  <c:v>2257</c:v>
                </c:pt>
                <c:pt idx="1051">
                  <c:v>4858</c:v>
                </c:pt>
                <c:pt idx="1052">
                  <c:v>2184</c:v>
                </c:pt>
                <c:pt idx="1053">
                  <c:v>4318</c:v>
                </c:pt>
                <c:pt idx="1054">
                  <c:v>2397</c:v>
                </c:pt>
                <c:pt idx="1055">
                  <c:v>4396</c:v>
                </c:pt>
                <c:pt idx="1056">
                  <c:v>4271</c:v>
                </c:pt>
                <c:pt idx="1057">
                  <c:v>4515</c:v>
                </c:pt>
                <c:pt idx="1058">
                  <c:v>2286</c:v>
                </c:pt>
                <c:pt idx="1059">
                  <c:v>4419</c:v>
                </c:pt>
                <c:pt idx="1060">
                  <c:v>2061</c:v>
                </c:pt>
                <c:pt idx="1061">
                  <c:v>4327</c:v>
                </c:pt>
                <c:pt idx="1062">
                  <c:v>4405</c:v>
                </c:pt>
                <c:pt idx="1063">
                  <c:v>2276</c:v>
                </c:pt>
                <c:pt idx="1064">
                  <c:v>4593</c:v>
                </c:pt>
                <c:pt idx="1065">
                  <c:v>2061</c:v>
                </c:pt>
                <c:pt idx="1066">
                  <c:v>4536</c:v>
                </c:pt>
                <c:pt idx="1067">
                  <c:v>2130</c:v>
                </c:pt>
                <c:pt idx="1068">
                  <c:v>3601</c:v>
                </c:pt>
                <c:pt idx="1069">
                  <c:v>4346</c:v>
                </c:pt>
                <c:pt idx="1070">
                  <c:v>1996</c:v>
                </c:pt>
                <c:pt idx="1071">
                  <c:v>3997</c:v>
                </c:pt>
                <c:pt idx="1072">
                  <c:v>2267</c:v>
                </c:pt>
                <c:pt idx="1073">
                  <c:v>3893</c:v>
                </c:pt>
                <c:pt idx="1074">
                  <c:v>2035</c:v>
                </c:pt>
                <c:pt idx="1075">
                  <c:v>4103</c:v>
                </c:pt>
                <c:pt idx="1076">
                  <c:v>1951</c:v>
                </c:pt>
                <c:pt idx="1077">
                  <c:v>4119</c:v>
                </c:pt>
                <c:pt idx="1078">
                  <c:v>1967</c:v>
                </c:pt>
                <c:pt idx="1079">
                  <c:v>4165</c:v>
                </c:pt>
                <c:pt idx="1080">
                  <c:v>1665</c:v>
                </c:pt>
                <c:pt idx="1081">
                  <c:v>3921</c:v>
                </c:pt>
                <c:pt idx="1082">
                  <c:v>1903</c:v>
                </c:pt>
                <c:pt idx="1083">
                  <c:v>4324</c:v>
                </c:pt>
                <c:pt idx="1084">
                  <c:v>2079</c:v>
                </c:pt>
                <c:pt idx="1085">
                  <c:v>4180</c:v>
                </c:pt>
                <c:pt idx="1086">
                  <c:v>2165</c:v>
                </c:pt>
                <c:pt idx="1087">
                  <c:v>4354</c:v>
                </c:pt>
                <c:pt idx="1088">
                  <c:v>2289</c:v>
                </c:pt>
                <c:pt idx="1089">
                  <c:v>4277</c:v>
                </c:pt>
                <c:pt idx="1090">
                  <c:v>1974</c:v>
                </c:pt>
                <c:pt idx="1091">
                  <c:v>4147</c:v>
                </c:pt>
                <c:pt idx="1092">
                  <c:v>1982</c:v>
                </c:pt>
                <c:pt idx="1093">
                  <c:v>4144</c:v>
                </c:pt>
                <c:pt idx="1094">
                  <c:v>1917</c:v>
                </c:pt>
                <c:pt idx="1095">
                  <c:v>3818</c:v>
                </c:pt>
                <c:pt idx="1096">
                  <c:v>2293</c:v>
                </c:pt>
                <c:pt idx="1097">
                  <c:v>2082</c:v>
                </c:pt>
                <c:pt idx="1098">
                  <c:v>4059</c:v>
                </c:pt>
                <c:pt idx="1099">
                  <c:v>2038</c:v>
                </c:pt>
                <c:pt idx="1100">
                  <c:v>3742</c:v>
                </c:pt>
                <c:pt idx="1101">
                  <c:v>3884</c:v>
                </c:pt>
                <c:pt idx="1102">
                  <c:v>1969</c:v>
                </c:pt>
                <c:pt idx="1103">
                  <c:v>3862</c:v>
                </c:pt>
                <c:pt idx="1104">
                  <c:v>1958</c:v>
                </c:pt>
                <c:pt idx="1105">
                  <c:v>3607</c:v>
                </c:pt>
                <c:pt idx="1106">
                  <c:v>1807</c:v>
                </c:pt>
                <c:pt idx="1107">
                  <c:v>3875</c:v>
                </c:pt>
                <c:pt idx="1108">
                  <c:v>4051</c:v>
                </c:pt>
                <c:pt idx="1109">
                  <c:v>2191</c:v>
                </c:pt>
                <c:pt idx="1110">
                  <c:v>4857</c:v>
                </c:pt>
                <c:pt idx="1111">
                  <c:v>2448</c:v>
                </c:pt>
                <c:pt idx="1112">
                  <c:v>5203</c:v>
                </c:pt>
                <c:pt idx="1113">
                  <c:v>2575</c:v>
                </c:pt>
                <c:pt idx="1114">
                  <c:v>2403</c:v>
                </c:pt>
                <c:pt idx="1115">
                  <c:v>4802</c:v>
                </c:pt>
                <c:pt idx="1116">
                  <c:v>2307</c:v>
                </c:pt>
                <c:pt idx="1117">
                  <c:v>5164</c:v>
                </c:pt>
                <c:pt idx="1118">
                  <c:v>2511</c:v>
                </c:pt>
                <c:pt idx="1119">
                  <c:v>2709</c:v>
                </c:pt>
                <c:pt idx="1120">
                  <c:v>5372</c:v>
                </c:pt>
                <c:pt idx="1121">
                  <c:v>2825</c:v>
                </c:pt>
                <c:pt idx="1122">
                  <c:v>2656</c:v>
                </c:pt>
                <c:pt idx="1123">
                  <c:v>2620</c:v>
                </c:pt>
                <c:pt idx="1124">
                  <c:v>2892</c:v>
                </c:pt>
                <c:pt idx="1125">
                  <c:v>3057</c:v>
                </c:pt>
                <c:pt idx="1126">
                  <c:v>5136</c:v>
                </c:pt>
                <c:pt idx="1127">
                  <c:v>2405</c:v>
                </c:pt>
                <c:pt idx="1128">
                  <c:v>2669</c:v>
                </c:pt>
                <c:pt idx="1129">
                  <c:v>4928</c:v>
                </c:pt>
                <c:pt idx="1130">
                  <c:v>2438</c:v>
                </c:pt>
                <c:pt idx="1131">
                  <c:v>2429</c:v>
                </c:pt>
                <c:pt idx="1132">
                  <c:v>4923</c:v>
                </c:pt>
                <c:pt idx="1133">
                  <c:v>2207</c:v>
                </c:pt>
                <c:pt idx="1134">
                  <c:v>2644</c:v>
                </c:pt>
                <c:pt idx="1135">
                  <c:v>2456</c:v>
                </c:pt>
                <c:pt idx="1136">
                  <c:v>2096</c:v>
                </c:pt>
                <c:pt idx="1137">
                  <c:v>3887</c:v>
                </c:pt>
                <c:pt idx="1138">
                  <c:v>1787</c:v>
                </c:pt>
                <c:pt idx="1139">
                  <c:v>1870</c:v>
                </c:pt>
                <c:pt idx="1140">
                  <c:v>1778</c:v>
                </c:pt>
                <c:pt idx="1141">
                  <c:v>1894</c:v>
                </c:pt>
                <c:pt idx="1142">
                  <c:v>3792</c:v>
                </c:pt>
                <c:pt idx="1143">
                  <c:v>2019</c:v>
                </c:pt>
                <c:pt idx="1144">
                  <c:v>2043</c:v>
                </c:pt>
                <c:pt idx="1145">
                  <c:v>1823</c:v>
                </c:pt>
                <c:pt idx="1146">
                  <c:v>1977</c:v>
                </c:pt>
                <c:pt idx="1147">
                  <c:v>1733</c:v>
                </c:pt>
                <c:pt idx="1148">
                  <c:v>1563</c:v>
                </c:pt>
                <c:pt idx="1149">
                  <c:v>1512</c:v>
                </c:pt>
                <c:pt idx="1150">
                  <c:v>1800</c:v>
                </c:pt>
                <c:pt idx="1151">
                  <c:v>1832</c:v>
                </c:pt>
                <c:pt idx="1152">
                  <c:v>1718</c:v>
                </c:pt>
                <c:pt idx="1153">
                  <c:v>1739</c:v>
                </c:pt>
                <c:pt idx="1154">
                  <c:v>1744</c:v>
                </c:pt>
                <c:pt idx="1155">
                  <c:v>1639</c:v>
                </c:pt>
                <c:pt idx="1156">
                  <c:v>1667</c:v>
                </c:pt>
                <c:pt idx="1157">
                  <c:v>1811</c:v>
                </c:pt>
                <c:pt idx="1158">
                  <c:v>3314</c:v>
                </c:pt>
                <c:pt idx="1159">
                  <c:v>1649</c:v>
                </c:pt>
                <c:pt idx="1160">
                  <c:v>1574</c:v>
                </c:pt>
                <c:pt idx="1161">
                  <c:v>1638</c:v>
                </c:pt>
                <c:pt idx="1162">
                  <c:v>1613</c:v>
                </c:pt>
                <c:pt idx="1163">
                  <c:v>1771</c:v>
                </c:pt>
                <c:pt idx="1164">
                  <c:v>1555</c:v>
                </c:pt>
                <c:pt idx="1165">
                  <c:v>1576</c:v>
                </c:pt>
                <c:pt idx="1166">
                  <c:v>1677</c:v>
                </c:pt>
                <c:pt idx="1167">
                  <c:v>1574</c:v>
                </c:pt>
                <c:pt idx="1168">
                  <c:v>1495</c:v>
                </c:pt>
                <c:pt idx="1169">
                  <c:v>1691</c:v>
                </c:pt>
                <c:pt idx="1170">
                  <c:v>1610</c:v>
                </c:pt>
                <c:pt idx="1171">
                  <c:v>1475</c:v>
                </c:pt>
                <c:pt idx="1172">
                  <c:v>1501</c:v>
                </c:pt>
                <c:pt idx="1173">
                  <c:v>1544</c:v>
                </c:pt>
                <c:pt idx="1174">
                  <c:v>1476</c:v>
                </c:pt>
                <c:pt idx="1175">
                  <c:v>1863</c:v>
                </c:pt>
                <c:pt idx="1176">
                  <c:v>1396</c:v>
                </c:pt>
                <c:pt idx="1177">
                  <c:v>1491</c:v>
                </c:pt>
                <c:pt idx="1178">
                  <c:v>1508</c:v>
                </c:pt>
                <c:pt idx="1179">
                  <c:v>1483</c:v>
                </c:pt>
                <c:pt idx="1180">
                  <c:v>1496</c:v>
                </c:pt>
                <c:pt idx="1181">
                  <c:v>1460</c:v>
                </c:pt>
                <c:pt idx="1182">
                  <c:v>1532</c:v>
                </c:pt>
                <c:pt idx="1183">
                  <c:v>1480</c:v>
                </c:pt>
                <c:pt idx="1184">
                  <c:v>1411</c:v>
                </c:pt>
                <c:pt idx="1185">
                  <c:v>1452</c:v>
                </c:pt>
                <c:pt idx="1186">
                  <c:v>1416</c:v>
                </c:pt>
                <c:pt idx="1187">
                  <c:v>1664</c:v>
                </c:pt>
                <c:pt idx="1188">
                  <c:v>1465</c:v>
                </c:pt>
                <c:pt idx="1189">
                  <c:v>1500</c:v>
                </c:pt>
                <c:pt idx="1190">
                  <c:v>1368</c:v>
                </c:pt>
                <c:pt idx="1191">
                  <c:v>1396</c:v>
                </c:pt>
                <c:pt idx="1192">
                  <c:v>1413</c:v>
                </c:pt>
                <c:pt idx="1193">
                  <c:v>1384</c:v>
                </c:pt>
                <c:pt idx="1194">
                  <c:v>1481</c:v>
                </c:pt>
                <c:pt idx="1195">
                  <c:v>1414</c:v>
                </c:pt>
                <c:pt idx="1196">
                  <c:v>1480</c:v>
                </c:pt>
                <c:pt idx="1197">
                  <c:v>1478</c:v>
                </c:pt>
                <c:pt idx="1198">
                  <c:v>1404</c:v>
                </c:pt>
                <c:pt idx="1199">
                  <c:v>1823</c:v>
                </c:pt>
                <c:pt idx="1200">
                  <c:v>1476</c:v>
                </c:pt>
                <c:pt idx="1201">
                  <c:v>1458</c:v>
                </c:pt>
                <c:pt idx="1202">
                  <c:v>1483</c:v>
                </c:pt>
                <c:pt idx="1203">
                  <c:v>1483</c:v>
                </c:pt>
                <c:pt idx="1204">
                  <c:v>1327</c:v>
                </c:pt>
                <c:pt idx="1205">
                  <c:v>1590</c:v>
                </c:pt>
                <c:pt idx="1206">
                  <c:v>1387</c:v>
                </c:pt>
                <c:pt idx="1207">
                  <c:v>1443</c:v>
                </c:pt>
                <c:pt idx="1208">
                  <c:v>1435</c:v>
                </c:pt>
                <c:pt idx="1209">
                  <c:v>1593</c:v>
                </c:pt>
                <c:pt idx="1210">
                  <c:v>1493</c:v>
                </c:pt>
                <c:pt idx="1211">
                  <c:v>1974</c:v>
                </c:pt>
                <c:pt idx="1212">
                  <c:v>1410</c:v>
                </c:pt>
                <c:pt idx="1213">
                  <c:v>1570</c:v>
                </c:pt>
                <c:pt idx="1214">
                  <c:v>1539</c:v>
                </c:pt>
                <c:pt idx="1215">
                  <c:v>1550</c:v>
                </c:pt>
                <c:pt idx="1216">
                  <c:v>1602</c:v>
                </c:pt>
                <c:pt idx="1217">
                  <c:v>1590</c:v>
                </c:pt>
                <c:pt idx="1218">
                  <c:v>1402</c:v>
                </c:pt>
                <c:pt idx="1219">
                  <c:v>1376</c:v>
                </c:pt>
                <c:pt idx="1220">
                  <c:v>1560</c:v>
                </c:pt>
                <c:pt idx="1221">
                  <c:v>1654</c:v>
                </c:pt>
                <c:pt idx="1222">
                  <c:v>1693</c:v>
                </c:pt>
                <c:pt idx="1223">
                  <c:v>1825</c:v>
                </c:pt>
                <c:pt idx="1224">
                  <c:v>1632</c:v>
                </c:pt>
                <c:pt idx="1225">
                  <c:v>3158</c:v>
                </c:pt>
                <c:pt idx="1226">
                  <c:v>1654</c:v>
                </c:pt>
                <c:pt idx="1227">
                  <c:v>1785</c:v>
                </c:pt>
                <c:pt idx="1228">
                  <c:v>1862</c:v>
                </c:pt>
                <c:pt idx="1229">
                  <c:v>3718</c:v>
                </c:pt>
                <c:pt idx="1230">
                  <c:v>1914</c:v>
                </c:pt>
                <c:pt idx="1231">
                  <c:v>1896</c:v>
                </c:pt>
                <c:pt idx="1232">
                  <c:v>3961</c:v>
                </c:pt>
                <c:pt idx="1233">
                  <c:v>2018</c:v>
                </c:pt>
                <c:pt idx="1234">
                  <c:v>2313</c:v>
                </c:pt>
                <c:pt idx="1235">
                  <c:v>5083</c:v>
                </c:pt>
                <c:pt idx="1236">
                  <c:v>4707</c:v>
                </c:pt>
                <c:pt idx="1237">
                  <c:v>2142</c:v>
                </c:pt>
                <c:pt idx="1238">
                  <c:v>4486</c:v>
                </c:pt>
                <c:pt idx="1239">
                  <c:v>2245</c:v>
                </c:pt>
                <c:pt idx="1240">
                  <c:v>4663</c:v>
                </c:pt>
                <c:pt idx="1241">
                  <c:v>2271</c:v>
                </c:pt>
                <c:pt idx="1242">
                  <c:v>4751</c:v>
                </c:pt>
                <c:pt idx="1243">
                  <c:v>4452</c:v>
                </c:pt>
                <c:pt idx="1244">
                  <c:v>2325</c:v>
                </c:pt>
                <c:pt idx="1245">
                  <c:v>4664</c:v>
                </c:pt>
                <c:pt idx="1246">
                  <c:v>4722</c:v>
                </c:pt>
                <c:pt idx="1247">
                  <c:v>5045</c:v>
                </c:pt>
                <c:pt idx="1248">
                  <c:v>4916</c:v>
                </c:pt>
                <c:pt idx="1249">
                  <c:v>2339</c:v>
                </c:pt>
                <c:pt idx="1250">
                  <c:v>4708</c:v>
                </c:pt>
                <c:pt idx="1251">
                  <c:v>4625</c:v>
                </c:pt>
                <c:pt idx="1252">
                  <c:v>4566</c:v>
                </c:pt>
                <c:pt idx="1253">
                  <c:v>4726</c:v>
                </c:pt>
                <c:pt idx="1254">
                  <c:v>2625</c:v>
                </c:pt>
                <c:pt idx="1255">
                  <c:v>5074</c:v>
                </c:pt>
                <c:pt idx="1256">
                  <c:v>4175</c:v>
                </c:pt>
                <c:pt idx="1257">
                  <c:v>2239</c:v>
                </c:pt>
                <c:pt idx="1258">
                  <c:v>4918</c:v>
                </c:pt>
                <c:pt idx="1259">
                  <c:v>4506</c:v>
                </c:pt>
                <c:pt idx="1260">
                  <c:v>4398</c:v>
                </c:pt>
                <c:pt idx="1261">
                  <c:v>2122</c:v>
                </c:pt>
                <c:pt idx="1262">
                  <c:v>4788</c:v>
                </c:pt>
                <c:pt idx="1263">
                  <c:v>5205</c:v>
                </c:pt>
                <c:pt idx="1264">
                  <c:v>2532</c:v>
                </c:pt>
                <c:pt idx="1265">
                  <c:v>4775</c:v>
                </c:pt>
                <c:pt idx="1266">
                  <c:v>5013</c:v>
                </c:pt>
                <c:pt idx="1267">
                  <c:v>2851</c:v>
                </c:pt>
                <c:pt idx="1268">
                  <c:v>2830</c:v>
                </c:pt>
                <c:pt idx="1269">
                  <c:v>5233</c:v>
                </c:pt>
                <c:pt idx="1270">
                  <c:v>2720</c:v>
                </c:pt>
                <c:pt idx="1271">
                  <c:v>4813</c:v>
                </c:pt>
                <c:pt idx="1272">
                  <c:v>4635</c:v>
                </c:pt>
                <c:pt idx="1273">
                  <c:v>2328</c:v>
                </c:pt>
                <c:pt idx="1274">
                  <c:v>4912</c:v>
                </c:pt>
                <c:pt idx="1275">
                  <c:v>5019</c:v>
                </c:pt>
                <c:pt idx="1276">
                  <c:v>2509</c:v>
                </c:pt>
                <c:pt idx="1277">
                  <c:v>5022</c:v>
                </c:pt>
                <c:pt idx="1278">
                  <c:v>2772</c:v>
                </c:pt>
                <c:pt idx="1279">
                  <c:v>4770</c:v>
                </c:pt>
                <c:pt idx="1280">
                  <c:v>2473</c:v>
                </c:pt>
                <c:pt idx="1281">
                  <c:v>5103</c:v>
                </c:pt>
                <c:pt idx="1282">
                  <c:v>4814</c:v>
                </c:pt>
                <c:pt idx="1283">
                  <c:v>2275</c:v>
                </c:pt>
                <c:pt idx="1284">
                  <c:v>4598</c:v>
                </c:pt>
                <c:pt idx="1285">
                  <c:v>4628</c:v>
                </c:pt>
                <c:pt idx="1286">
                  <c:v>2529</c:v>
                </c:pt>
                <c:pt idx="1287">
                  <c:v>5115</c:v>
                </c:pt>
                <c:pt idx="1288">
                  <c:v>2418</c:v>
                </c:pt>
                <c:pt idx="1289">
                  <c:v>4805</c:v>
                </c:pt>
                <c:pt idx="1290">
                  <c:v>4917</c:v>
                </c:pt>
                <c:pt idx="1291">
                  <c:v>2148</c:v>
                </c:pt>
                <c:pt idx="1292">
                  <c:v>5020</c:v>
                </c:pt>
                <c:pt idx="1293">
                  <c:v>2362</c:v>
                </c:pt>
                <c:pt idx="1294">
                  <c:v>4733</c:v>
                </c:pt>
                <c:pt idx="1295">
                  <c:v>4641</c:v>
                </c:pt>
                <c:pt idx="1296">
                  <c:v>2181</c:v>
                </c:pt>
                <c:pt idx="1297">
                  <c:v>4691</c:v>
                </c:pt>
                <c:pt idx="1298">
                  <c:v>4465</c:v>
                </c:pt>
                <c:pt idx="1299">
                  <c:v>2270</c:v>
                </c:pt>
                <c:pt idx="1300">
                  <c:v>4732</c:v>
                </c:pt>
                <c:pt idx="1301">
                  <c:v>4363</c:v>
                </c:pt>
                <c:pt idx="1302">
                  <c:v>1955</c:v>
                </c:pt>
                <c:pt idx="1303">
                  <c:v>4616</c:v>
                </c:pt>
                <c:pt idx="1304">
                  <c:v>4389</c:v>
                </c:pt>
                <c:pt idx="1305">
                  <c:v>2120</c:v>
                </c:pt>
                <c:pt idx="1306">
                  <c:v>4201</c:v>
                </c:pt>
                <c:pt idx="1307">
                  <c:v>3853</c:v>
                </c:pt>
                <c:pt idx="1308">
                  <c:v>3994</c:v>
                </c:pt>
                <c:pt idx="1309">
                  <c:v>1995</c:v>
                </c:pt>
                <c:pt idx="1310">
                  <c:v>4068</c:v>
                </c:pt>
                <c:pt idx="1311">
                  <c:v>3940</c:v>
                </c:pt>
                <c:pt idx="1312">
                  <c:v>4160</c:v>
                </c:pt>
                <c:pt idx="1313">
                  <c:v>1925</c:v>
                </c:pt>
                <c:pt idx="1314">
                  <c:v>3848</c:v>
                </c:pt>
                <c:pt idx="1315">
                  <c:v>5350</c:v>
                </c:pt>
                <c:pt idx="1316">
                  <c:v>1870</c:v>
                </c:pt>
                <c:pt idx="1317">
                  <c:v>4283</c:v>
                </c:pt>
                <c:pt idx="1318">
                  <c:v>3875</c:v>
                </c:pt>
                <c:pt idx="1319">
                  <c:v>1905</c:v>
                </c:pt>
                <c:pt idx="1320">
                  <c:v>3810</c:v>
                </c:pt>
                <c:pt idx="1321">
                  <c:v>3472</c:v>
                </c:pt>
                <c:pt idx="1322">
                  <c:v>3883</c:v>
                </c:pt>
                <c:pt idx="1323">
                  <c:v>1797</c:v>
                </c:pt>
                <c:pt idx="1324">
                  <c:v>3897</c:v>
                </c:pt>
                <c:pt idx="1325">
                  <c:v>3578</c:v>
                </c:pt>
                <c:pt idx="1326">
                  <c:v>1869</c:v>
                </c:pt>
                <c:pt idx="1327">
                  <c:v>3745</c:v>
                </c:pt>
                <c:pt idx="1328">
                  <c:v>2033</c:v>
                </c:pt>
                <c:pt idx="1329">
                  <c:v>4370</c:v>
                </c:pt>
                <c:pt idx="1330">
                  <c:v>1992</c:v>
                </c:pt>
                <c:pt idx="1331">
                  <c:v>3481</c:v>
                </c:pt>
                <c:pt idx="1332">
                  <c:v>3727</c:v>
                </c:pt>
                <c:pt idx="1333">
                  <c:v>3687</c:v>
                </c:pt>
                <c:pt idx="1334">
                  <c:v>1936</c:v>
                </c:pt>
                <c:pt idx="1335">
                  <c:v>3603</c:v>
                </c:pt>
                <c:pt idx="1336">
                  <c:v>1658</c:v>
                </c:pt>
                <c:pt idx="1337">
                  <c:v>3531</c:v>
                </c:pt>
                <c:pt idx="1338">
                  <c:v>3401</c:v>
                </c:pt>
                <c:pt idx="1339">
                  <c:v>1818</c:v>
                </c:pt>
                <c:pt idx="1340">
                  <c:v>3324</c:v>
                </c:pt>
                <c:pt idx="1341">
                  <c:v>3455</c:v>
                </c:pt>
                <c:pt idx="1342">
                  <c:v>1799</c:v>
                </c:pt>
                <c:pt idx="1343">
                  <c:v>3955</c:v>
                </c:pt>
                <c:pt idx="1344">
                  <c:v>1686</c:v>
                </c:pt>
                <c:pt idx="1345">
                  <c:v>3453</c:v>
                </c:pt>
                <c:pt idx="1346">
                  <c:v>3148</c:v>
                </c:pt>
                <c:pt idx="1347">
                  <c:v>1651</c:v>
                </c:pt>
                <c:pt idx="1348">
                  <c:v>3419</c:v>
                </c:pt>
                <c:pt idx="1349">
                  <c:v>3293</c:v>
                </c:pt>
                <c:pt idx="1350">
                  <c:v>1550</c:v>
                </c:pt>
                <c:pt idx="1351">
                  <c:v>3237</c:v>
                </c:pt>
                <c:pt idx="1352">
                  <c:v>1580</c:v>
                </c:pt>
                <c:pt idx="1353">
                  <c:v>3434</c:v>
                </c:pt>
                <c:pt idx="1354">
                  <c:v>3235</c:v>
                </c:pt>
                <c:pt idx="1355">
                  <c:v>1719</c:v>
                </c:pt>
                <c:pt idx="1356">
                  <c:v>3035</c:v>
                </c:pt>
                <c:pt idx="1357">
                  <c:v>1781</c:v>
                </c:pt>
                <c:pt idx="1358">
                  <c:v>3665</c:v>
                </c:pt>
                <c:pt idx="1359">
                  <c:v>1673</c:v>
                </c:pt>
                <c:pt idx="1360">
                  <c:v>3070</c:v>
                </c:pt>
                <c:pt idx="1361">
                  <c:v>1481</c:v>
                </c:pt>
                <c:pt idx="1362">
                  <c:v>3107</c:v>
                </c:pt>
                <c:pt idx="1363">
                  <c:v>2846</c:v>
                </c:pt>
                <c:pt idx="1364">
                  <c:v>1523</c:v>
                </c:pt>
                <c:pt idx="1365">
                  <c:v>3524</c:v>
                </c:pt>
                <c:pt idx="1366">
                  <c:v>1738</c:v>
                </c:pt>
                <c:pt idx="1367">
                  <c:v>1571</c:v>
                </c:pt>
                <c:pt idx="1368">
                  <c:v>3558</c:v>
                </c:pt>
                <c:pt idx="1369">
                  <c:v>1638</c:v>
                </c:pt>
                <c:pt idx="1370">
                  <c:v>3352</c:v>
                </c:pt>
                <c:pt idx="1371">
                  <c:v>1697</c:v>
                </c:pt>
                <c:pt idx="1372">
                  <c:v>3528</c:v>
                </c:pt>
                <c:pt idx="1373">
                  <c:v>1771</c:v>
                </c:pt>
                <c:pt idx="1374">
                  <c:v>1943</c:v>
                </c:pt>
                <c:pt idx="1375">
                  <c:v>3767</c:v>
                </c:pt>
                <c:pt idx="1376">
                  <c:v>1984</c:v>
                </c:pt>
                <c:pt idx="1377">
                  <c:v>1770</c:v>
                </c:pt>
                <c:pt idx="1378">
                  <c:v>1794</c:v>
                </c:pt>
                <c:pt idx="1379">
                  <c:v>3423</c:v>
                </c:pt>
                <c:pt idx="1380">
                  <c:v>1668</c:v>
                </c:pt>
                <c:pt idx="1381">
                  <c:v>1907</c:v>
                </c:pt>
                <c:pt idx="1382">
                  <c:v>3418</c:v>
                </c:pt>
                <c:pt idx="1383">
                  <c:v>1659</c:v>
                </c:pt>
                <c:pt idx="1384">
                  <c:v>1732</c:v>
                </c:pt>
                <c:pt idx="1385">
                  <c:v>3331</c:v>
                </c:pt>
                <c:pt idx="1386">
                  <c:v>1693</c:v>
                </c:pt>
                <c:pt idx="1387">
                  <c:v>3316</c:v>
                </c:pt>
                <c:pt idx="1388">
                  <c:v>1656</c:v>
                </c:pt>
                <c:pt idx="1389">
                  <c:v>1762</c:v>
                </c:pt>
                <c:pt idx="1390">
                  <c:v>3769</c:v>
                </c:pt>
                <c:pt idx="1391">
                  <c:v>1699</c:v>
                </c:pt>
                <c:pt idx="1392">
                  <c:v>1635</c:v>
                </c:pt>
                <c:pt idx="1393">
                  <c:v>3124</c:v>
                </c:pt>
                <c:pt idx="1394">
                  <c:v>1522</c:v>
                </c:pt>
                <c:pt idx="1395">
                  <c:v>3375</c:v>
                </c:pt>
                <c:pt idx="1396">
                  <c:v>1593</c:v>
                </c:pt>
                <c:pt idx="1397">
                  <c:v>3086</c:v>
                </c:pt>
                <c:pt idx="1398">
                  <c:v>1689</c:v>
                </c:pt>
                <c:pt idx="1399">
                  <c:v>2992</c:v>
                </c:pt>
                <c:pt idx="1400">
                  <c:v>1665</c:v>
                </c:pt>
                <c:pt idx="1401">
                  <c:v>3311</c:v>
                </c:pt>
                <c:pt idx="1402">
                  <c:v>1665</c:v>
                </c:pt>
                <c:pt idx="1403">
                  <c:v>1615</c:v>
                </c:pt>
                <c:pt idx="1404">
                  <c:v>3388</c:v>
                </c:pt>
                <c:pt idx="1405">
                  <c:v>1853</c:v>
                </c:pt>
                <c:pt idx="1406">
                  <c:v>1804</c:v>
                </c:pt>
                <c:pt idx="1407">
                  <c:v>3795</c:v>
                </c:pt>
                <c:pt idx="1408">
                  <c:v>1950</c:v>
                </c:pt>
                <c:pt idx="1409">
                  <c:v>2085</c:v>
                </c:pt>
                <c:pt idx="1410">
                  <c:v>1864</c:v>
                </c:pt>
                <c:pt idx="1411">
                  <c:v>1790</c:v>
                </c:pt>
                <c:pt idx="1412">
                  <c:v>3245</c:v>
                </c:pt>
                <c:pt idx="1413">
                  <c:v>1717</c:v>
                </c:pt>
                <c:pt idx="1414">
                  <c:v>1615</c:v>
                </c:pt>
                <c:pt idx="1415">
                  <c:v>3879</c:v>
                </c:pt>
                <c:pt idx="1416">
                  <c:v>1848</c:v>
                </c:pt>
                <c:pt idx="1417">
                  <c:v>1867</c:v>
                </c:pt>
                <c:pt idx="1418">
                  <c:v>1778</c:v>
                </c:pt>
                <c:pt idx="1419">
                  <c:v>1823</c:v>
                </c:pt>
                <c:pt idx="1420">
                  <c:v>1816</c:v>
                </c:pt>
                <c:pt idx="1421">
                  <c:v>3506</c:v>
                </c:pt>
                <c:pt idx="1422">
                  <c:v>1831</c:v>
                </c:pt>
                <c:pt idx="1423">
                  <c:v>1795</c:v>
                </c:pt>
                <c:pt idx="1424">
                  <c:v>1731</c:v>
                </c:pt>
                <c:pt idx="1425">
                  <c:v>1793</c:v>
                </c:pt>
                <c:pt idx="1426">
                  <c:v>3693</c:v>
                </c:pt>
                <c:pt idx="1427">
                  <c:v>1761</c:v>
                </c:pt>
                <c:pt idx="1428">
                  <c:v>1828</c:v>
                </c:pt>
                <c:pt idx="1429">
                  <c:v>1955</c:v>
                </c:pt>
                <c:pt idx="1430">
                  <c:v>1940</c:v>
                </c:pt>
                <c:pt idx="1431">
                  <c:v>1874</c:v>
                </c:pt>
                <c:pt idx="1432">
                  <c:v>1828</c:v>
                </c:pt>
                <c:pt idx="1433">
                  <c:v>1715</c:v>
                </c:pt>
                <c:pt idx="1434">
                  <c:v>1809</c:v>
                </c:pt>
                <c:pt idx="1435">
                  <c:v>1669</c:v>
                </c:pt>
                <c:pt idx="1436">
                  <c:v>1828</c:v>
                </c:pt>
                <c:pt idx="1437">
                  <c:v>1886</c:v>
                </c:pt>
                <c:pt idx="1438">
                  <c:v>1865</c:v>
                </c:pt>
                <c:pt idx="1439">
                  <c:v>1801</c:v>
                </c:pt>
                <c:pt idx="1440">
                  <c:v>1799</c:v>
                </c:pt>
                <c:pt idx="1441">
                  <c:v>1767</c:v>
                </c:pt>
                <c:pt idx="1442">
                  <c:v>1682</c:v>
                </c:pt>
                <c:pt idx="1443">
                  <c:v>1647</c:v>
                </c:pt>
                <c:pt idx="1444">
                  <c:v>1658</c:v>
                </c:pt>
                <c:pt idx="1445">
                  <c:v>1637</c:v>
                </c:pt>
                <c:pt idx="1446">
                  <c:v>1626</c:v>
                </c:pt>
                <c:pt idx="1447">
                  <c:v>1581</c:v>
                </c:pt>
                <c:pt idx="1448">
                  <c:v>1663</c:v>
                </c:pt>
                <c:pt idx="1449">
                  <c:v>1556</c:v>
                </c:pt>
                <c:pt idx="1450">
                  <c:v>1658</c:v>
                </c:pt>
                <c:pt idx="1451">
                  <c:v>1765</c:v>
                </c:pt>
                <c:pt idx="1452">
                  <c:v>1578</c:v>
                </c:pt>
                <c:pt idx="1453">
                  <c:v>1574</c:v>
                </c:pt>
                <c:pt idx="1454">
                  <c:v>1649</c:v>
                </c:pt>
                <c:pt idx="1455">
                  <c:v>1419</c:v>
                </c:pt>
                <c:pt idx="1456">
                  <c:v>1423</c:v>
                </c:pt>
                <c:pt idx="1457">
                  <c:v>1575</c:v>
                </c:pt>
                <c:pt idx="1458">
                  <c:v>1507</c:v>
                </c:pt>
                <c:pt idx="1459">
                  <c:v>1527</c:v>
                </c:pt>
                <c:pt idx="1460">
                  <c:v>1464</c:v>
                </c:pt>
                <c:pt idx="1461">
                  <c:v>1410</c:v>
                </c:pt>
                <c:pt idx="1462">
                  <c:v>1503</c:v>
                </c:pt>
                <c:pt idx="1463">
                  <c:v>1712</c:v>
                </c:pt>
                <c:pt idx="1464">
                  <c:v>1594</c:v>
                </c:pt>
                <c:pt idx="1465">
                  <c:v>1450</c:v>
                </c:pt>
                <c:pt idx="1466">
                  <c:v>1434</c:v>
                </c:pt>
                <c:pt idx="1467">
                  <c:v>1479</c:v>
                </c:pt>
                <c:pt idx="1468">
                  <c:v>1469</c:v>
                </c:pt>
                <c:pt idx="1469">
                  <c:v>1401</c:v>
                </c:pt>
                <c:pt idx="1470">
                  <c:v>1305</c:v>
                </c:pt>
                <c:pt idx="1471">
                  <c:v>1348</c:v>
                </c:pt>
                <c:pt idx="1472">
                  <c:v>1356</c:v>
                </c:pt>
                <c:pt idx="1473">
                  <c:v>1385</c:v>
                </c:pt>
                <c:pt idx="1474">
                  <c:v>1445</c:v>
                </c:pt>
                <c:pt idx="1475">
                  <c:v>1599</c:v>
                </c:pt>
                <c:pt idx="1476">
                  <c:v>1460</c:v>
                </c:pt>
                <c:pt idx="1477">
                  <c:v>1323</c:v>
                </c:pt>
                <c:pt idx="1478">
                  <c:v>1385</c:v>
                </c:pt>
                <c:pt idx="1479">
                  <c:v>1373</c:v>
                </c:pt>
                <c:pt idx="1480">
                  <c:v>1367</c:v>
                </c:pt>
                <c:pt idx="1481">
                  <c:v>1392</c:v>
                </c:pt>
                <c:pt idx="1482">
                  <c:v>1338</c:v>
                </c:pt>
                <c:pt idx="1483">
                  <c:v>1366</c:v>
                </c:pt>
                <c:pt idx="1484">
                  <c:v>1426</c:v>
                </c:pt>
                <c:pt idx="1485">
                  <c:v>1308</c:v>
                </c:pt>
                <c:pt idx="1486">
                  <c:v>1354</c:v>
                </c:pt>
                <c:pt idx="1487">
                  <c:v>1434</c:v>
                </c:pt>
                <c:pt idx="1488">
                  <c:v>1432</c:v>
                </c:pt>
                <c:pt idx="1489">
                  <c:v>1460</c:v>
                </c:pt>
                <c:pt idx="1490">
                  <c:v>1301</c:v>
                </c:pt>
                <c:pt idx="1491">
                  <c:v>1330</c:v>
                </c:pt>
                <c:pt idx="1492">
                  <c:v>1356</c:v>
                </c:pt>
                <c:pt idx="1493">
                  <c:v>1230</c:v>
                </c:pt>
                <c:pt idx="1494">
                  <c:v>1326</c:v>
                </c:pt>
                <c:pt idx="1495">
                  <c:v>1362</c:v>
                </c:pt>
                <c:pt idx="1496">
                  <c:v>1359</c:v>
                </c:pt>
                <c:pt idx="1497">
                  <c:v>1327</c:v>
                </c:pt>
                <c:pt idx="1498">
                  <c:v>1327</c:v>
                </c:pt>
                <c:pt idx="1499">
                  <c:v>1425</c:v>
                </c:pt>
                <c:pt idx="1500">
                  <c:v>1600</c:v>
                </c:pt>
                <c:pt idx="1501">
                  <c:v>1410</c:v>
                </c:pt>
                <c:pt idx="1502">
                  <c:v>1310</c:v>
                </c:pt>
                <c:pt idx="1503">
                  <c:v>1370</c:v>
                </c:pt>
                <c:pt idx="1504">
                  <c:v>1279</c:v>
                </c:pt>
                <c:pt idx="1505">
                  <c:v>1286</c:v>
                </c:pt>
                <c:pt idx="1506">
                  <c:v>1461</c:v>
                </c:pt>
                <c:pt idx="1507">
                  <c:v>1233</c:v>
                </c:pt>
                <c:pt idx="1508">
                  <c:v>2382</c:v>
                </c:pt>
                <c:pt idx="1509">
                  <c:v>1316</c:v>
                </c:pt>
                <c:pt idx="1510">
                  <c:v>1301</c:v>
                </c:pt>
                <c:pt idx="1511">
                  <c:v>1408</c:v>
                </c:pt>
                <c:pt idx="1512">
                  <c:v>1346</c:v>
                </c:pt>
                <c:pt idx="1513">
                  <c:v>1519</c:v>
                </c:pt>
                <c:pt idx="1514">
                  <c:v>1341</c:v>
                </c:pt>
                <c:pt idx="1515">
                  <c:v>1342</c:v>
                </c:pt>
                <c:pt idx="1516">
                  <c:v>1268</c:v>
                </c:pt>
                <c:pt idx="1517">
                  <c:v>1283</c:v>
                </c:pt>
                <c:pt idx="1518">
                  <c:v>1312</c:v>
                </c:pt>
                <c:pt idx="1519">
                  <c:v>1301</c:v>
                </c:pt>
                <c:pt idx="1520">
                  <c:v>1350</c:v>
                </c:pt>
                <c:pt idx="1521">
                  <c:v>1363</c:v>
                </c:pt>
                <c:pt idx="1522">
                  <c:v>1282</c:v>
                </c:pt>
                <c:pt idx="1523">
                  <c:v>1418</c:v>
                </c:pt>
                <c:pt idx="1524">
                  <c:v>1372</c:v>
                </c:pt>
                <c:pt idx="1525">
                  <c:v>1448</c:v>
                </c:pt>
                <c:pt idx="1526">
                  <c:v>1440</c:v>
                </c:pt>
                <c:pt idx="1527">
                  <c:v>1443</c:v>
                </c:pt>
                <c:pt idx="1528">
                  <c:v>1432</c:v>
                </c:pt>
                <c:pt idx="1529">
                  <c:v>2699</c:v>
                </c:pt>
                <c:pt idx="1530">
                  <c:v>1301</c:v>
                </c:pt>
                <c:pt idx="1531">
                  <c:v>1486</c:v>
                </c:pt>
                <c:pt idx="1532">
                  <c:v>1359</c:v>
                </c:pt>
                <c:pt idx="1533">
                  <c:v>1419</c:v>
                </c:pt>
                <c:pt idx="1534">
                  <c:v>1351</c:v>
                </c:pt>
                <c:pt idx="1535">
                  <c:v>1470</c:v>
                </c:pt>
                <c:pt idx="1536">
                  <c:v>3106</c:v>
                </c:pt>
                <c:pt idx="1537">
                  <c:v>1531</c:v>
                </c:pt>
                <c:pt idx="1538">
                  <c:v>1604</c:v>
                </c:pt>
                <c:pt idx="1539">
                  <c:v>1594</c:v>
                </c:pt>
                <c:pt idx="1540">
                  <c:v>1663</c:v>
                </c:pt>
                <c:pt idx="1541">
                  <c:v>3014</c:v>
                </c:pt>
                <c:pt idx="1542">
                  <c:v>1508</c:v>
                </c:pt>
                <c:pt idx="1543">
                  <c:v>1632</c:v>
                </c:pt>
                <c:pt idx="1544">
                  <c:v>1585</c:v>
                </c:pt>
                <c:pt idx="1545">
                  <c:v>1669</c:v>
                </c:pt>
                <c:pt idx="1546">
                  <c:v>3225</c:v>
                </c:pt>
                <c:pt idx="1547">
                  <c:v>1667</c:v>
                </c:pt>
                <c:pt idx="1548">
                  <c:v>1459</c:v>
                </c:pt>
                <c:pt idx="1549">
                  <c:v>3226</c:v>
                </c:pt>
                <c:pt idx="1550">
                  <c:v>1583</c:v>
                </c:pt>
                <c:pt idx="1551">
                  <c:v>1666</c:v>
                </c:pt>
                <c:pt idx="1552">
                  <c:v>1675</c:v>
                </c:pt>
                <c:pt idx="1553">
                  <c:v>3529</c:v>
                </c:pt>
                <c:pt idx="1554">
                  <c:v>1566</c:v>
                </c:pt>
                <c:pt idx="1555">
                  <c:v>1501</c:v>
                </c:pt>
                <c:pt idx="1556">
                  <c:v>3312</c:v>
                </c:pt>
                <c:pt idx="1557">
                  <c:v>1616</c:v>
                </c:pt>
                <c:pt idx="1558">
                  <c:v>1740</c:v>
                </c:pt>
                <c:pt idx="1559">
                  <c:v>1827</c:v>
                </c:pt>
                <c:pt idx="1560">
                  <c:v>3391</c:v>
                </c:pt>
                <c:pt idx="1561">
                  <c:v>1574</c:v>
                </c:pt>
                <c:pt idx="1562">
                  <c:v>1584</c:v>
                </c:pt>
                <c:pt idx="1563">
                  <c:v>3323</c:v>
                </c:pt>
                <c:pt idx="1564">
                  <c:v>1678</c:v>
                </c:pt>
                <c:pt idx="1565">
                  <c:v>1638</c:v>
                </c:pt>
                <c:pt idx="1566">
                  <c:v>1726</c:v>
                </c:pt>
                <c:pt idx="1567">
                  <c:v>3364</c:v>
                </c:pt>
                <c:pt idx="1568">
                  <c:v>1816</c:v>
                </c:pt>
                <c:pt idx="1569">
                  <c:v>1682</c:v>
                </c:pt>
                <c:pt idx="1570">
                  <c:v>1776</c:v>
                </c:pt>
                <c:pt idx="1571">
                  <c:v>3440</c:v>
                </c:pt>
                <c:pt idx="1572">
                  <c:v>1520</c:v>
                </c:pt>
                <c:pt idx="1573">
                  <c:v>1650</c:v>
                </c:pt>
                <c:pt idx="1574">
                  <c:v>3436</c:v>
                </c:pt>
                <c:pt idx="1575">
                  <c:v>1902</c:v>
                </c:pt>
                <c:pt idx="1576">
                  <c:v>1774</c:v>
                </c:pt>
                <c:pt idx="1577">
                  <c:v>1721</c:v>
                </c:pt>
                <c:pt idx="1578">
                  <c:v>3278</c:v>
                </c:pt>
                <c:pt idx="1579">
                  <c:v>1709</c:v>
                </c:pt>
                <c:pt idx="1580">
                  <c:v>1745</c:v>
                </c:pt>
                <c:pt idx="1581">
                  <c:v>3465</c:v>
                </c:pt>
                <c:pt idx="1582">
                  <c:v>1734</c:v>
                </c:pt>
                <c:pt idx="1583">
                  <c:v>1760</c:v>
                </c:pt>
                <c:pt idx="1584">
                  <c:v>3087</c:v>
                </c:pt>
                <c:pt idx="1585">
                  <c:v>1530</c:v>
                </c:pt>
                <c:pt idx="1586">
                  <c:v>1568</c:v>
                </c:pt>
                <c:pt idx="1587">
                  <c:v>3507</c:v>
                </c:pt>
                <c:pt idx="1588">
                  <c:v>1585</c:v>
                </c:pt>
                <c:pt idx="1589">
                  <c:v>1635</c:v>
                </c:pt>
                <c:pt idx="1590">
                  <c:v>3169</c:v>
                </c:pt>
                <c:pt idx="1591">
                  <c:v>1826</c:v>
                </c:pt>
                <c:pt idx="1592">
                  <c:v>1683</c:v>
                </c:pt>
                <c:pt idx="1593">
                  <c:v>3323</c:v>
                </c:pt>
                <c:pt idx="1594">
                  <c:v>1626</c:v>
                </c:pt>
                <c:pt idx="1595">
                  <c:v>1594</c:v>
                </c:pt>
                <c:pt idx="1596">
                  <c:v>1530</c:v>
                </c:pt>
                <c:pt idx="1597">
                  <c:v>3023</c:v>
                </c:pt>
                <c:pt idx="1598">
                  <c:v>1511</c:v>
                </c:pt>
                <c:pt idx="1599">
                  <c:v>1602</c:v>
                </c:pt>
                <c:pt idx="1600">
                  <c:v>3067</c:v>
                </c:pt>
                <c:pt idx="1601">
                  <c:v>1422</c:v>
                </c:pt>
                <c:pt idx="1602">
                  <c:v>1430</c:v>
                </c:pt>
                <c:pt idx="1603">
                  <c:v>3212</c:v>
                </c:pt>
                <c:pt idx="1604">
                  <c:v>1596</c:v>
                </c:pt>
                <c:pt idx="1605">
                  <c:v>1558</c:v>
                </c:pt>
                <c:pt idx="1606">
                  <c:v>1509</c:v>
                </c:pt>
                <c:pt idx="1607">
                  <c:v>3279</c:v>
                </c:pt>
                <c:pt idx="1608">
                  <c:v>1532</c:v>
                </c:pt>
                <c:pt idx="1609">
                  <c:v>1352</c:v>
                </c:pt>
                <c:pt idx="1610">
                  <c:v>1396</c:v>
                </c:pt>
                <c:pt idx="1611">
                  <c:v>3134</c:v>
                </c:pt>
                <c:pt idx="1612">
                  <c:v>1403</c:v>
                </c:pt>
                <c:pt idx="1613">
                  <c:v>1520</c:v>
                </c:pt>
                <c:pt idx="1614">
                  <c:v>2936</c:v>
                </c:pt>
                <c:pt idx="1615">
                  <c:v>1513</c:v>
                </c:pt>
                <c:pt idx="1616">
                  <c:v>1492</c:v>
                </c:pt>
                <c:pt idx="1617">
                  <c:v>3062</c:v>
                </c:pt>
                <c:pt idx="1618">
                  <c:v>1552</c:v>
                </c:pt>
                <c:pt idx="1619">
                  <c:v>1713</c:v>
                </c:pt>
                <c:pt idx="1620">
                  <c:v>3159</c:v>
                </c:pt>
                <c:pt idx="1621">
                  <c:v>1655</c:v>
                </c:pt>
                <c:pt idx="1622">
                  <c:v>1632</c:v>
                </c:pt>
                <c:pt idx="1623">
                  <c:v>3070</c:v>
                </c:pt>
                <c:pt idx="1624">
                  <c:v>1613</c:v>
                </c:pt>
                <c:pt idx="1625">
                  <c:v>1728</c:v>
                </c:pt>
                <c:pt idx="1626">
                  <c:v>1616</c:v>
                </c:pt>
                <c:pt idx="1627">
                  <c:v>3373</c:v>
                </c:pt>
                <c:pt idx="1628">
                  <c:v>1669</c:v>
                </c:pt>
                <c:pt idx="1629">
                  <c:v>1567</c:v>
                </c:pt>
                <c:pt idx="1630">
                  <c:v>3335</c:v>
                </c:pt>
                <c:pt idx="1631">
                  <c:v>1916</c:v>
                </c:pt>
                <c:pt idx="1632">
                  <c:v>1654</c:v>
                </c:pt>
                <c:pt idx="1633">
                  <c:v>1707</c:v>
                </c:pt>
                <c:pt idx="1634">
                  <c:v>3314</c:v>
                </c:pt>
                <c:pt idx="1635">
                  <c:v>1718</c:v>
                </c:pt>
                <c:pt idx="1636">
                  <c:v>1680</c:v>
                </c:pt>
                <c:pt idx="1637">
                  <c:v>3277</c:v>
                </c:pt>
                <c:pt idx="1638">
                  <c:v>1726</c:v>
                </c:pt>
                <c:pt idx="1639">
                  <c:v>1732</c:v>
                </c:pt>
                <c:pt idx="1640">
                  <c:v>3450</c:v>
                </c:pt>
                <c:pt idx="1641">
                  <c:v>1645</c:v>
                </c:pt>
                <c:pt idx="1642">
                  <c:v>1765</c:v>
                </c:pt>
                <c:pt idx="1643">
                  <c:v>1594</c:v>
                </c:pt>
                <c:pt idx="1644">
                  <c:v>3473</c:v>
                </c:pt>
                <c:pt idx="1645">
                  <c:v>1848</c:v>
                </c:pt>
                <c:pt idx="1646">
                  <c:v>1646</c:v>
                </c:pt>
                <c:pt idx="1647">
                  <c:v>3338</c:v>
                </c:pt>
                <c:pt idx="1648">
                  <c:v>1721</c:v>
                </c:pt>
                <c:pt idx="1649">
                  <c:v>1938</c:v>
                </c:pt>
                <c:pt idx="1650">
                  <c:v>1758</c:v>
                </c:pt>
                <c:pt idx="1651">
                  <c:v>3559</c:v>
                </c:pt>
                <c:pt idx="1652">
                  <c:v>1813</c:v>
                </c:pt>
                <c:pt idx="1653">
                  <c:v>1743</c:v>
                </c:pt>
                <c:pt idx="1654">
                  <c:v>3632</c:v>
                </c:pt>
                <c:pt idx="1655">
                  <c:v>1695</c:v>
                </c:pt>
                <c:pt idx="1656">
                  <c:v>1618</c:v>
                </c:pt>
                <c:pt idx="1657">
                  <c:v>3719</c:v>
                </c:pt>
                <c:pt idx="1658">
                  <c:v>1931</c:v>
                </c:pt>
                <c:pt idx="1659">
                  <c:v>2038</c:v>
                </c:pt>
                <c:pt idx="1660">
                  <c:v>2052</c:v>
                </c:pt>
                <c:pt idx="1661">
                  <c:v>3784</c:v>
                </c:pt>
                <c:pt idx="1662">
                  <c:v>2227</c:v>
                </c:pt>
                <c:pt idx="1663">
                  <c:v>2146</c:v>
                </c:pt>
                <c:pt idx="1664">
                  <c:v>1989</c:v>
                </c:pt>
                <c:pt idx="1665">
                  <c:v>3577</c:v>
                </c:pt>
                <c:pt idx="1666">
                  <c:v>1970</c:v>
                </c:pt>
                <c:pt idx="1667">
                  <c:v>1919</c:v>
                </c:pt>
                <c:pt idx="1668">
                  <c:v>1890</c:v>
                </c:pt>
                <c:pt idx="1669">
                  <c:v>3756</c:v>
                </c:pt>
                <c:pt idx="1670">
                  <c:v>1906</c:v>
                </c:pt>
                <c:pt idx="1671">
                  <c:v>1824</c:v>
                </c:pt>
                <c:pt idx="1672">
                  <c:v>4002</c:v>
                </c:pt>
                <c:pt idx="1673">
                  <c:v>1923</c:v>
                </c:pt>
                <c:pt idx="1674">
                  <c:v>1798</c:v>
                </c:pt>
                <c:pt idx="1675">
                  <c:v>1789</c:v>
                </c:pt>
                <c:pt idx="1676">
                  <c:v>3873</c:v>
                </c:pt>
                <c:pt idx="1677">
                  <c:v>1917</c:v>
                </c:pt>
                <c:pt idx="1678">
                  <c:v>1841</c:v>
                </c:pt>
                <c:pt idx="1679">
                  <c:v>1900</c:v>
                </c:pt>
                <c:pt idx="1680">
                  <c:v>3441</c:v>
                </c:pt>
                <c:pt idx="1681">
                  <c:v>1816</c:v>
                </c:pt>
                <c:pt idx="1682">
                  <c:v>1633</c:v>
                </c:pt>
                <c:pt idx="1683">
                  <c:v>3649</c:v>
                </c:pt>
                <c:pt idx="1684">
                  <c:v>1965</c:v>
                </c:pt>
                <c:pt idx="1685">
                  <c:v>2142</c:v>
                </c:pt>
                <c:pt idx="1686">
                  <c:v>3592</c:v>
                </c:pt>
                <c:pt idx="1687">
                  <c:v>1778</c:v>
                </c:pt>
                <c:pt idx="1688">
                  <c:v>1810</c:v>
                </c:pt>
                <c:pt idx="1689">
                  <c:v>3816</c:v>
                </c:pt>
                <c:pt idx="1690">
                  <c:v>1940</c:v>
                </c:pt>
                <c:pt idx="1691">
                  <c:v>1813</c:v>
                </c:pt>
                <c:pt idx="1692">
                  <c:v>3531</c:v>
                </c:pt>
                <c:pt idx="1693">
                  <c:v>1819</c:v>
                </c:pt>
                <c:pt idx="1694">
                  <c:v>1649</c:v>
                </c:pt>
                <c:pt idx="1695">
                  <c:v>3341</c:v>
                </c:pt>
                <c:pt idx="1696">
                  <c:v>1748</c:v>
                </c:pt>
                <c:pt idx="1697">
                  <c:v>1660</c:v>
                </c:pt>
                <c:pt idx="1698">
                  <c:v>1955</c:v>
                </c:pt>
                <c:pt idx="1699">
                  <c:v>3404</c:v>
                </c:pt>
                <c:pt idx="1700">
                  <c:v>1692</c:v>
                </c:pt>
                <c:pt idx="1701">
                  <c:v>1636</c:v>
                </c:pt>
                <c:pt idx="1702">
                  <c:v>3446</c:v>
                </c:pt>
                <c:pt idx="1703">
                  <c:v>1628</c:v>
                </c:pt>
                <c:pt idx="1704">
                  <c:v>1564</c:v>
                </c:pt>
                <c:pt idx="1705">
                  <c:v>3253</c:v>
                </c:pt>
                <c:pt idx="1706">
                  <c:v>1766</c:v>
                </c:pt>
                <c:pt idx="1707">
                  <c:v>1684</c:v>
                </c:pt>
                <c:pt idx="1708">
                  <c:v>1698</c:v>
                </c:pt>
                <c:pt idx="1709">
                  <c:v>3372</c:v>
                </c:pt>
                <c:pt idx="1710">
                  <c:v>1592</c:v>
                </c:pt>
                <c:pt idx="1711">
                  <c:v>1593</c:v>
                </c:pt>
                <c:pt idx="1712">
                  <c:v>1672</c:v>
                </c:pt>
                <c:pt idx="1713">
                  <c:v>1649</c:v>
                </c:pt>
                <c:pt idx="1714">
                  <c:v>3393</c:v>
                </c:pt>
                <c:pt idx="1715">
                  <c:v>1524</c:v>
                </c:pt>
                <c:pt idx="1716">
                  <c:v>1445</c:v>
                </c:pt>
                <c:pt idx="1717">
                  <c:v>1483</c:v>
                </c:pt>
                <c:pt idx="1718">
                  <c:v>1690</c:v>
                </c:pt>
                <c:pt idx="1719">
                  <c:v>1777</c:v>
                </c:pt>
                <c:pt idx="1720">
                  <c:v>3827</c:v>
                </c:pt>
                <c:pt idx="1721">
                  <c:v>1650</c:v>
                </c:pt>
                <c:pt idx="1722">
                  <c:v>1709</c:v>
                </c:pt>
                <c:pt idx="1723">
                  <c:v>1690</c:v>
                </c:pt>
                <c:pt idx="1724">
                  <c:v>1759</c:v>
                </c:pt>
                <c:pt idx="1725">
                  <c:v>1737</c:v>
                </c:pt>
                <c:pt idx="1726">
                  <c:v>1892</c:v>
                </c:pt>
                <c:pt idx="1727">
                  <c:v>1573</c:v>
                </c:pt>
                <c:pt idx="1728">
                  <c:v>1524</c:v>
                </c:pt>
                <c:pt idx="1729">
                  <c:v>1695</c:v>
                </c:pt>
                <c:pt idx="1730">
                  <c:v>1745</c:v>
                </c:pt>
                <c:pt idx="1731">
                  <c:v>1671</c:v>
                </c:pt>
                <c:pt idx="1732">
                  <c:v>1565</c:v>
                </c:pt>
                <c:pt idx="1733">
                  <c:v>2141</c:v>
                </c:pt>
                <c:pt idx="1734">
                  <c:v>2896</c:v>
                </c:pt>
                <c:pt idx="1735">
                  <c:v>2366</c:v>
                </c:pt>
                <c:pt idx="1736">
                  <c:v>1559</c:v>
                </c:pt>
                <c:pt idx="1737">
                  <c:v>1551</c:v>
                </c:pt>
                <c:pt idx="1738">
                  <c:v>1603</c:v>
                </c:pt>
                <c:pt idx="1739">
                  <c:v>1870</c:v>
                </c:pt>
                <c:pt idx="1740">
                  <c:v>1490</c:v>
                </c:pt>
                <c:pt idx="1741">
                  <c:v>2251</c:v>
                </c:pt>
                <c:pt idx="1742">
                  <c:v>1563</c:v>
                </c:pt>
                <c:pt idx="1743">
                  <c:v>1505</c:v>
                </c:pt>
                <c:pt idx="1744">
                  <c:v>1464</c:v>
                </c:pt>
                <c:pt idx="1745">
                  <c:v>1467</c:v>
                </c:pt>
                <c:pt idx="1746">
                  <c:v>1526</c:v>
                </c:pt>
                <c:pt idx="1747">
                  <c:v>1363</c:v>
                </c:pt>
                <c:pt idx="1748">
                  <c:v>1381</c:v>
                </c:pt>
                <c:pt idx="1749">
                  <c:v>1454</c:v>
                </c:pt>
                <c:pt idx="1750">
                  <c:v>1436</c:v>
                </c:pt>
                <c:pt idx="1751">
                  <c:v>1746</c:v>
                </c:pt>
                <c:pt idx="1752">
                  <c:v>1421</c:v>
                </c:pt>
                <c:pt idx="1753">
                  <c:v>1279</c:v>
                </c:pt>
                <c:pt idx="1754">
                  <c:v>1370</c:v>
                </c:pt>
                <c:pt idx="1755">
                  <c:v>1375</c:v>
                </c:pt>
                <c:pt idx="1756">
                  <c:v>1365</c:v>
                </c:pt>
                <c:pt idx="1757">
                  <c:v>1348</c:v>
                </c:pt>
                <c:pt idx="1758">
                  <c:v>1350</c:v>
                </c:pt>
                <c:pt idx="1759">
                  <c:v>1301</c:v>
                </c:pt>
                <c:pt idx="1760">
                  <c:v>1275</c:v>
                </c:pt>
                <c:pt idx="1761">
                  <c:v>1305</c:v>
                </c:pt>
                <c:pt idx="1762">
                  <c:v>1317</c:v>
                </c:pt>
                <c:pt idx="1763">
                  <c:v>1543</c:v>
                </c:pt>
                <c:pt idx="1764">
                  <c:v>1249</c:v>
                </c:pt>
                <c:pt idx="1765">
                  <c:v>1355</c:v>
                </c:pt>
                <c:pt idx="1766">
                  <c:v>1319</c:v>
                </c:pt>
                <c:pt idx="1767">
                  <c:v>1301</c:v>
                </c:pt>
                <c:pt idx="1768">
                  <c:v>1259</c:v>
                </c:pt>
                <c:pt idx="1769">
                  <c:v>1242</c:v>
                </c:pt>
                <c:pt idx="1770">
                  <c:v>1288</c:v>
                </c:pt>
                <c:pt idx="1771">
                  <c:v>1266</c:v>
                </c:pt>
                <c:pt idx="1772">
                  <c:v>1307</c:v>
                </c:pt>
                <c:pt idx="1773">
                  <c:v>1233</c:v>
                </c:pt>
                <c:pt idx="1774">
                  <c:v>1272</c:v>
                </c:pt>
                <c:pt idx="1775">
                  <c:v>1631</c:v>
                </c:pt>
                <c:pt idx="1776">
                  <c:v>1311</c:v>
                </c:pt>
                <c:pt idx="1777">
                  <c:v>1314</c:v>
                </c:pt>
                <c:pt idx="1778">
                  <c:v>1202</c:v>
                </c:pt>
                <c:pt idx="1779">
                  <c:v>1203</c:v>
                </c:pt>
                <c:pt idx="1780">
                  <c:v>1193</c:v>
                </c:pt>
                <c:pt idx="1781">
                  <c:v>1252</c:v>
                </c:pt>
                <c:pt idx="1782">
                  <c:v>1304</c:v>
                </c:pt>
                <c:pt idx="1783">
                  <c:v>1168</c:v>
                </c:pt>
                <c:pt idx="1784">
                  <c:v>1315</c:v>
                </c:pt>
                <c:pt idx="1785">
                  <c:v>1232</c:v>
                </c:pt>
                <c:pt idx="1786">
                  <c:v>1314</c:v>
                </c:pt>
                <c:pt idx="1787">
                  <c:v>1561</c:v>
                </c:pt>
                <c:pt idx="1788">
                  <c:v>1305</c:v>
                </c:pt>
                <c:pt idx="1789">
                  <c:v>1258</c:v>
                </c:pt>
                <c:pt idx="1790">
                  <c:v>1224</c:v>
                </c:pt>
                <c:pt idx="1791">
                  <c:v>1341</c:v>
                </c:pt>
                <c:pt idx="1792">
                  <c:v>1318</c:v>
                </c:pt>
                <c:pt idx="1793">
                  <c:v>1251</c:v>
                </c:pt>
                <c:pt idx="1794">
                  <c:v>1279</c:v>
                </c:pt>
                <c:pt idx="1795">
                  <c:v>1269</c:v>
                </c:pt>
                <c:pt idx="1796">
                  <c:v>1312</c:v>
                </c:pt>
                <c:pt idx="1797">
                  <c:v>1238</c:v>
                </c:pt>
                <c:pt idx="1798">
                  <c:v>1243</c:v>
                </c:pt>
                <c:pt idx="1799">
                  <c:v>1297</c:v>
                </c:pt>
                <c:pt idx="1800">
                  <c:v>1234</c:v>
                </c:pt>
                <c:pt idx="1801">
                  <c:v>1278</c:v>
                </c:pt>
                <c:pt idx="1802">
                  <c:v>1228</c:v>
                </c:pt>
                <c:pt idx="1803">
                  <c:v>1323</c:v>
                </c:pt>
                <c:pt idx="1804">
                  <c:v>1330</c:v>
                </c:pt>
                <c:pt idx="1805">
                  <c:v>1247</c:v>
                </c:pt>
                <c:pt idx="1806">
                  <c:v>1383</c:v>
                </c:pt>
                <c:pt idx="1807">
                  <c:v>1398</c:v>
                </c:pt>
                <c:pt idx="1808">
                  <c:v>1306</c:v>
                </c:pt>
                <c:pt idx="1809">
                  <c:v>1322</c:v>
                </c:pt>
                <c:pt idx="1810">
                  <c:v>1369</c:v>
                </c:pt>
                <c:pt idx="1811">
                  <c:v>1449</c:v>
                </c:pt>
                <c:pt idx="1812">
                  <c:v>1450</c:v>
                </c:pt>
                <c:pt idx="1813">
                  <c:v>1435</c:v>
                </c:pt>
                <c:pt idx="1814">
                  <c:v>1436</c:v>
                </c:pt>
                <c:pt idx="1815">
                  <c:v>1344</c:v>
                </c:pt>
                <c:pt idx="1816">
                  <c:v>1534</c:v>
                </c:pt>
                <c:pt idx="1817">
                  <c:v>1518</c:v>
                </c:pt>
                <c:pt idx="1818">
                  <c:v>2863</c:v>
                </c:pt>
                <c:pt idx="1819">
                  <c:v>1521</c:v>
                </c:pt>
                <c:pt idx="1820">
                  <c:v>1646</c:v>
                </c:pt>
                <c:pt idx="1821">
                  <c:v>1488</c:v>
                </c:pt>
                <c:pt idx="1822">
                  <c:v>1746</c:v>
                </c:pt>
                <c:pt idx="1823">
                  <c:v>1571</c:v>
                </c:pt>
                <c:pt idx="1824">
                  <c:v>1494</c:v>
                </c:pt>
                <c:pt idx="1825">
                  <c:v>1545</c:v>
                </c:pt>
                <c:pt idx="1826">
                  <c:v>1513</c:v>
                </c:pt>
                <c:pt idx="1827">
                  <c:v>1592</c:v>
                </c:pt>
                <c:pt idx="1828">
                  <c:v>1546</c:v>
                </c:pt>
                <c:pt idx="1829">
                  <c:v>1646</c:v>
                </c:pt>
                <c:pt idx="1830">
                  <c:v>3246</c:v>
                </c:pt>
                <c:pt idx="1831">
                  <c:v>1643</c:v>
                </c:pt>
                <c:pt idx="1832">
                  <c:v>1672</c:v>
                </c:pt>
                <c:pt idx="1833">
                  <c:v>1817</c:v>
                </c:pt>
                <c:pt idx="1834">
                  <c:v>1686</c:v>
                </c:pt>
                <c:pt idx="1835">
                  <c:v>1840</c:v>
                </c:pt>
                <c:pt idx="1836">
                  <c:v>3193</c:v>
                </c:pt>
                <c:pt idx="1837">
                  <c:v>1605</c:v>
                </c:pt>
                <c:pt idx="1838">
                  <c:v>1545</c:v>
                </c:pt>
                <c:pt idx="1839">
                  <c:v>1647</c:v>
                </c:pt>
                <c:pt idx="1840">
                  <c:v>1670</c:v>
                </c:pt>
                <c:pt idx="1841">
                  <c:v>3295</c:v>
                </c:pt>
                <c:pt idx="1842">
                  <c:v>1645</c:v>
                </c:pt>
                <c:pt idx="1843">
                  <c:v>1717</c:v>
                </c:pt>
                <c:pt idx="1844">
                  <c:v>1839</c:v>
                </c:pt>
                <c:pt idx="1845">
                  <c:v>1786</c:v>
                </c:pt>
                <c:pt idx="1846">
                  <c:v>3450</c:v>
                </c:pt>
                <c:pt idx="1847">
                  <c:v>1641</c:v>
                </c:pt>
                <c:pt idx="1848">
                  <c:v>1673</c:v>
                </c:pt>
                <c:pt idx="1849">
                  <c:v>1830</c:v>
                </c:pt>
                <c:pt idx="1850">
                  <c:v>3467</c:v>
                </c:pt>
                <c:pt idx="1851">
                  <c:v>1830</c:v>
                </c:pt>
                <c:pt idx="1852">
                  <c:v>1796</c:v>
                </c:pt>
                <c:pt idx="1853">
                  <c:v>1653</c:v>
                </c:pt>
                <c:pt idx="1854">
                  <c:v>1769</c:v>
                </c:pt>
                <c:pt idx="1855">
                  <c:v>3515</c:v>
                </c:pt>
                <c:pt idx="1856">
                  <c:v>1704</c:v>
                </c:pt>
                <c:pt idx="1857">
                  <c:v>1802</c:v>
                </c:pt>
                <c:pt idx="1858">
                  <c:v>1858</c:v>
                </c:pt>
                <c:pt idx="1859">
                  <c:v>1796</c:v>
                </c:pt>
                <c:pt idx="1860">
                  <c:v>3473</c:v>
                </c:pt>
                <c:pt idx="1861">
                  <c:v>1780</c:v>
                </c:pt>
                <c:pt idx="1862">
                  <c:v>1728</c:v>
                </c:pt>
                <c:pt idx="1863">
                  <c:v>1989</c:v>
                </c:pt>
                <c:pt idx="1864">
                  <c:v>3766</c:v>
                </c:pt>
                <c:pt idx="1865">
                  <c:v>1807</c:v>
                </c:pt>
                <c:pt idx="1866">
                  <c:v>1697</c:v>
                </c:pt>
                <c:pt idx="1867">
                  <c:v>1806</c:v>
                </c:pt>
                <c:pt idx="1868">
                  <c:v>3566</c:v>
                </c:pt>
                <c:pt idx="1869">
                  <c:v>1950</c:v>
                </c:pt>
                <c:pt idx="1870">
                  <c:v>1749</c:v>
                </c:pt>
                <c:pt idx="1871">
                  <c:v>1822</c:v>
                </c:pt>
                <c:pt idx="1872">
                  <c:v>3484</c:v>
                </c:pt>
                <c:pt idx="1873">
                  <c:v>1751</c:v>
                </c:pt>
                <c:pt idx="1874">
                  <c:v>1966</c:v>
                </c:pt>
                <c:pt idx="1875">
                  <c:v>3668</c:v>
                </c:pt>
                <c:pt idx="1876">
                  <c:v>1897</c:v>
                </c:pt>
                <c:pt idx="1877">
                  <c:v>1940</c:v>
                </c:pt>
                <c:pt idx="1878">
                  <c:v>1773</c:v>
                </c:pt>
                <c:pt idx="1879">
                  <c:v>1715</c:v>
                </c:pt>
                <c:pt idx="1880">
                  <c:v>3502</c:v>
                </c:pt>
                <c:pt idx="1881">
                  <c:v>1789</c:v>
                </c:pt>
                <c:pt idx="1882">
                  <c:v>1589</c:v>
                </c:pt>
                <c:pt idx="1883">
                  <c:v>1708</c:v>
                </c:pt>
                <c:pt idx="1884">
                  <c:v>3370</c:v>
                </c:pt>
                <c:pt idx="1885">
                  <c:v>1680</c:v>
                </c:pt>
                <c:pt idx="1886">
                  <c:v>1746</c:v>
                </c:pt>
                <c:pt idx="1887">
                  <c:v>3570</c:v>
                </c:pt>
                <c:pt idx="1888">
                  <c:v>1565</c:v>
                </c:pt>
                <c:pt idx="1889">
                  <c:v>1634</c:v>
                </c:pt>
                <c:pt idx="1890">
                  <c:v>2994</c:v>
                </c:pt>
                <c:pt idx="1891">
                  <c:v>1468</c:v>
                </c:pt>
                <c:pt idx="1892">
                  <c:v>1375</c:v>
                </c:pt>
                <c:pt idx="1893">
                  <c:v>3242</c:v>
                </c:pt>
                <c:pt idx="1894">
                  <c:v>1555</c:v>
                </c:pt>
                <c:pt idx="1895">
                  <c:v>2868</c:v>
                </c:pt>
                <c:pt idx="1896">
                  <c:v>1294</c:v>
                </c:pt>
                <c:pt idx="1897">
                  <c:v>2766</c:v>
                </c:pt>
                <c:pt idx="1898">
                  <c:v>1601</c:v>
                </c:pt>
                <c:pt idx="1899">
                  <c:v>3134</c:v>
                </c:pt>
                <c:pt idx="1900">
                  <c:v>1608</c:v>
                </c:pt>
                <c:pt idx="1901">
                  <c:v>1565</c:v>
                </c:pt>
                <c:pt idx="1902">
                  <c:v>2862</c:v>
                </c:pt>
                <c:pt idx="1903">
                  <c:v>1512</c:v>
                </c:pt>
                <c:pt idx="1904">
                  <c:v>2947</c:v>
                </c:pt>
                <c:pt idx="1905">
                  <c:v>1550</c:v>
                </c:pt>
                <c:pt idx="1906">
                  <c:v>3107</c:v>
                </c:pt>
                <c:pt idx="1907">
                  <c:v>1684</c:v>
                </c:pt>
                <c:pt idx="1908">
                  <c:v>3241</c:v>
                </c:pt>
                <c:pt idx="1909">
                  <c:v>1618</c:v>
                </c:pt>
                <c:pt idx="1910">
                  <c:v>3232</c:v>
                </c:pt>
                <c:pt idx="1911">
                  <c:v>1667</c:v>
                </c:pt>
                <c:pt idx="1912">
                  <c:v>1704</c:v>
                </c:pt>
                <c:pt idx="1913">
                  <c:v>3493</c:v>
                </c:pt>
                <c:pt idx="1914">
                  <c:v>1604</c:v>
                </c:pt>
                <c:pt idx="1915">
                  <c:v>3948</c:v>
                </c:pt>
                <c:pt idx="1916">
                  <c:v>2949</c:v>
                </c:pt>
                <c:pt idx="1917">
                  <c:v>3858</c:v>
                </c:pt>
                <c:pt idx="1918">
                  <c:v>1697</c:v>
                </c:pt>
                <c:pt idx="1919">
                  <c:v>1734</c:v>
                </c:pt>
                <c:pt idx="1920">
                  <c:v>3323</c:v>
                </c:pt>
                <c:pt idx="1921">
                  <c:v>1647</c:v>
                </c:pt>
                <c:pt idx="1922">
                  <c:v>3402</c:v>
                </c:pt>
                <c:pt idx="1923">
                  <c:v>1757</c:v>
                </c:pt>
                <c:pt idx="1924">
                  <c:v>3431</c:v>
                </c:pt>
                <c:pt idx="1925">
                  <c:v>1664</c:v>
                </c:pt>
                <c:pt idx="1926">
                  <c:v>3384</c:v>
                </c:pt>
                <c:pt idx="1927">
                  <c:v>1827</c:v>
                </c:pt>
                <c:pt idx="1928">
                  <c:v>3840</c:v>
                </c:pt>
                <c:pt idx="1929">
                  <c:v>1846</c:v>
                </c:pt>
                <c:pt idx="1930">
                  <c:v>3809</c:v>
                </c:pt>
                <c:pt idx="1931">
                  <c:v>1993</c:v>
                </c:pt>
                <c:pt idx="1932">
                  <c:v>3530</c:v>
                </c:pt>
                <c:pt idx="1933">
                  <c:v>1875</c:v>
                </c:pt>
                <c:pt idx="1934">
                  <c:v>3757</c:v>
                </c:pt>
                <c:pt idx="1935">
                  <c:v>1854</c:v>
                </c:pt>
                <c:pt idx="1936">
                  <c:v>3618</c:v>
                </c:pt>
                <c:pt idx="1937">
                  <c:v>1770</c:v>
                </c:pt>
                <c:pt idx="1938">
                  <c:v>3794</c:v>
                </c:pt>
                <c:pt idx="1939">
                  <c:v>1893</c:v>
                </c:pt>
                <c:pt idx="1940">
                  <c:v>3743</c:v>
                </c:pt>
                <c:pt idx="1941">
                  <c:v>1885</c:v>
                </c:pt>
                <c:pt idx="1942">
                  <c:v>3730</c:v>
                </c:pt>
                <c:pt idx="1943">
                  <c:v>1890</c:v>
                </c:pt>
                <c:pt idx="1944">
                  <c:v>3916</c:v>
                </c:pt>
                <c:pt idx="1945">
                  <c:v>1894</c:v>
                </c:pt>
                <c:pt idx="1946">
                  <c:v>4535</c:v>
                </c:pt>
                <c:pt idx="1947">
                  <c:v>2307</c:v>
                </c:pt>
                <c:pt idx="1948">
                  <c:v>4667</c:v>
                </c:pt>
                <c:pt idx="1949">
                  <c:v>2352</c:v>
                </c:pt>
                <c:pt idx="1950">
                  <c:v>4694</c:v>
                </c:pt>
                <c:pt idx="1951">
                  <c:v>2434</c:v>
                </c:pt>
                <c:pt idx="1952">
                  <c:v>2343</c:v>
                </c:pt>
                <c:pt idx="1953">
                  <c:v>4392</c:v>
                </c:pt>
                <c:pt idx="1954">
                  <c:v>2184</c:v>
                </c:pt>
                <c:pt idx="1955">
                  <c:v>4133</c:v>
                </c:pt>
                <c:pt idx="1956">
                  <c:v>2204</c:v>
                </c:pt>
                <c:pt idx="1957">
                  <c:v>3894</c:v>
                </c:pt>
                <c:pt idx="1958">
                  <c:v>2057</c:v>
                </c:pt>
                <c:pt idx="1959">
                  <c:v>4047</c:v>
                </c:pt>
                <c:pt idx="1960">
                  <c:v>2163</c:v>
                </c:pt>
                <c:pt idx="1961">
                  <c:v>4011</c:v>
                </c:pt>
                <c:pt idx="1962">
                  <c:v>2020</c:v>
                </c:pt>
                <c:pt idx="1963">
                  <c:v>4073</c:v>
                </c:pt>
                <c:pt idx="1964">
                  <c:v>2069</c:v>
                </c:pt>
                <c:pt idx="1965">
                  <c:v>4009</c:v>
                </c:pt>
                <c:pt idx="1966">
                  <c:v>2252</c:v>
                </c:pt>
                <c:pt idx="1967">
                  <c:v>4977</c:v>
                </c:pt>
                <c:pt idx="1968">
                  <c:v>2323</c:v>
                </c:pt>
                <c:pt idx="1969">
                  <c:v>4340</c:v>
                </c:pt>
                <c:pt idx="1970">
                  <c:v>2336</c:v>
                </c:pt>
                <c:pt idx="1971">
                  <c:v>4734</c:v>
                </c:pt>
                <c:pt idx="1972">
                  <c:v>2416</c:v>
                </c:pt>
                <c:pt idx="1973">
                  <c:v>4359</c:v>
                </c:pt>
                <c:pt idx="1974">
                  <c:v>4547</c:v>
                </c:pt>
                <c:pt idx="1975">
                  <c:v>2111</c:v>
                </c:pt>
                <c:pt idx="1976">
                  <c:v>2476</c:v>
                </c:pt>
                <c:pt idx="1977">
                  <c:v>4920</c:v>
                </c:pt>
                <c:pt idx="1978">
                  <c:v>2316</c:v>
                </c:pt>
                <c:pt idx="1979">
                  <c:v>4508</c:v>
                </c:pt>
                <c:pt idx="1980">
                  <c:v>2274</c:v>
                </c:pt>
                <c:pt idx="1981">
                  <c:v>4663</c:v>
                </c:pt>
                <c:pt idx="1982">
                  <c:v>2074</c:v>
                </c:pt>
                <c:pt idx="1983">
                  <c:v>2325</c:v>
                </c:pt>
                <c:pt idx="1984">
                  <c:v>4785</c:v>
                </c:pt>
                <c:pt idx="1985">
                  <c:v>2695</c:v>
                </c:pt>
                <c:pt idx="1986">
                  <c:v>2469</c:v>
                </c:pt>
                <c:pt idx="1987">
                  <c:v>4844</c:v>
                </c:pt>
                <c:pt idx="1988">
                  <c:v>2489</c:v>
                </c:pt>
                <c:pt idx="1989">
                  <c:v>2266</c:v>
                </c:pt>
                <c:pt idx="1990">
                  <c:v>2382</c:v>
                </c:pt>
                <c:pt idx="1991">
                  <c:v>4200</c:v>
                </c:pt>
                <c:pt idx="1992">
                  <c:v>2059</c:v>
                </c:pt>
                <c:pt idx="1993">
                  <c:v>1862</c:v>
                </c:pt>
                <c:pt idx="1994">
                  <c:v>1910</c:v>
                </c:pt>
                <c:pt idx="1995">
                  <c:v>3788</c:v>
                </c:pt>
                <c:pt idx="1996">
                  <c:v>1942</c:v>
                </c:pt>
                <c:pt idx="1997">
                  <c:v>1869</c:v>
                </c:pt>
                <c:pt idx="1998">
                  <c:v>1653</c:v>
                </c:pt>
                <c:pt idx="1999">
                  <c:v>1747</c:v>
                </c:pt>
                <c:pt idx="2000">
                  <c:v>3787</c:v>
                </c:pt>
                <c:pt idx="2001">
                  <c:v>1759</c:v>
                </c:pt>
                <c:pt idx="2002">
                  <c:v>1809</c:v>
                </c:pt>
                <c:pt idx="2003">
                  <c:v>1769</c:v>
                </c:pt>
                <c:pt idx="2004">
                  <c:v>1672</c:v>
                </c:pt>
                <c:pt idx="2005">
                  <c:v>1607</c:v>
                </c:pt>
                <c:pt idx="2006">
                  <c:v>1736</c:v>
                </c:pt>
                <c:pt idx="2007">
                  <c:v>1730</c:v>
                </c:pt>
                <c:pt idx="2008">
                  <c:v>1708</c:v>
                </c:pt>
                <c:pt idx="2009">
                  <c:v>1741</c:v>
                </c:pt>
                <c:pt idx="2010">
                  <c:v>1652</c:v>
                </c:pt>
                <c:pt idx="2011">
                  <c:v>1761</c:v>
                </c:pt>
                <c:pt idx="2012">
                  <c:v>1634</c:v>
                </c:pt>
                <c:pt idx="2013">
                  <c:v>1765</c:v>
                </c:pt>
                <c:pt idx="2014">
                  <c:v>1649</c:v>
                </c:pt>
                <c:pt idx="2015">
                  <c:v>1595</c:v>
                </c:pt>
                <c:pt idx="2016">
                  <c:v>1539</c:v>
                </c:pt>
                <c:pt idx="2017">
                  <c:v>1554</c:v>
                </c:pt>
                <c:pt idx="2018">
                  <c:v>1540</c:v>
                </c:pt>
                <c:pt idx="2019">
                  <c:v>2839</c:v>
                </c:pt>
                <c:pt idx="2020">
                  <c:v>1493</c:v>
                </c:pt>
                <c:pt idx="2021">
                  <c:v>1446</c:v>
                </c:pt>
                <c:pt idx="2022">
                  <c:v>1394</c:v>
                </c:pt>
                <c:pt idx="2023">
                  <c:v>1406</c:v>
                </c:pt>
                <c:pt idx="2024">
                  <c:v>1313</c:v>
                </c:pt>
                <c:pt idx="2025">
                  <c:v>1411</c:v>
                </c:pt>
                <c:pt idx="2026">
                  <c:v>1493</c:v>
                </c:pt>
                <c:pt idx="2027">
                  <c:v>1538</c:v>
                </c:pt>
                <c:pt idx="2028">
                  <c:v>1306</c:v>
                </c:pt>
                <c:pt idx="2029">
                  <c:v>1327</c:v>
                </c:pt>
                <c:pt idx="2030">
                  <c:v>1504</c:v>
                </c:pt>
                <c:pt idx="2031">
                  <c:v>1409</c:v>
                </c:pt>
                <c:pt idx="2032">
                  <c:v>1311</c:v>
                </c:pt>
                <c:pt idx="2033">
                  <c:v>1494</c:v>
                </c:pt>
                <c:pt idx="2034">
                  <c:v>1320</c:v>
                </c:pt>
                <c:pt idx="2035">
                  <c:v>1276</c:v>
                </c:pt>
                <c:pt idx="2036">
                  <c:v>1283</c:v>
                </c:pt>
                <c:pt idx="2037">
                  <c:v>1320</c:v>
                </c:pt>
                <c:pt idx="2038">
                  <c:v>1303</c:v>
                </c:pt>
                <c:pt idx="2039">
                  <c:v>1580</c:v>
                </c:pt>
                <c:pt idx="2040">
                  <c:v>1301</c:v>
                </c:pt>
                <c:pt idx="2041">
                  <c:v>1296</c:v>
                </c:pt>
                <c:pt idx="2042">
                  <c:v>1240</c:v>
                </c:pt>
                <c:pt idx="2043">
                  <c:v>1315</c:v>
                </c:pt>
                <c:pt idx="2044">
                  <c:v>1172</c:v>
                </c:pt>
                <c:pt idx="2045">
                  <c:v>1320</c:v>
                </c:pt>
                <c:pt idx="2046">
                  <c:v>1369</c:v>
                </c:pt>
                <c:pt idx="2047">
                  <c:v>1181</c:v>
                </c:pt>
                <c:pt idx="2048">
                  <c:v>1234</c:v>
                </c:pt>
                <c:pt idx="2049">
                  <c:v>1286</c:v>
                </c:pt>
                <c:pt idx="2050">
                  <c:v>1297</c:v>
                </c:pt>
                <c:pt idx="2051">
                  <c:v>1489</c:v>
                </c:pt>
                <c:pt idx="2052">
                  <c:v>1308</c:v>
                </c:pt>
                <c:pt idx="2053">
                  <c:v>1291</c:v>
                </c:pt>
                <c:pt idx="2054">
                  <c:v>1264</c:v>
                </c:pt>
                <c:pt idx="2055">
                  <c:v>1315</c:v>
                </c:pt>
                <c:pt idx="2056">
                  <c:v>1175</c:v>
                </c:pt>
                <c:pt idx="2057">
                  <c:v>1276</c:v>
                </c:pt>
                <c:pt idx="2058">
                  <c:v>1296</c:v>
                </c:pt>
                <c:pt idx="2059">
                  <c:v>1151</c:v>
                </c:pt>
                <c:pt idx="2060">
                  <c:v>1316</c:v>
                </c:pt>
                <c:pt idx="2061">
                  <c:v>1372</c:v>
                </c:pt>
                <c:pt idx="2062">
                  <c:v>1191</c:v>
                </c:pt>
                <c:pt idx="2063">
                  <c:v>1573</c:v>
                </c:pt>
                <c:pt idx="2064">
                  <c:v>1359</c:v>
                </c:pt>
                <c:pt idx="2065">
                  <c:v>1211</c:v>
                </c:pt>
                <c:pt idx="2066">
                  <c:v>1326</c:v>
                </c:pt>
                <c:pt idx="2067">
                  <c:v>1399</c:v>
                </c:pt>
                <c:pt idx="2068">
                  <c:v>1204</c:v>
                </c:pt>
                <c:pt idx="2069">
                  <c:v>1263</c:v>
                </c:pt>
                <c:pt idx="2070">
                  <c:v>1278</c:v>
                </c:pt>
                <c:pt idx="2071">
                  <c:v>1314</c:v>
                </c:pt>
                <c:pt idx="2072">
                  <c:v>1243</c:v>
                </c:pt>
                <c:pt idx="2073">
                  <c:v>1429</c:v>
                </c:pt>
                <c:pt idx="2074">
                  <c:v>1391</c:v>
                </c:pt>
                <c:pt idx="2075">
                  <c:v>1743</c:v>
                </c:pt>
                <c:pt idx="2076">
                  <c:v>1335</c:v>
                </c:pt>
                <c:pt idx="2077">
                  <c:v>1390</c:v>
                </c:pt>
                <c:pt idx="2078">
                  <c:v>1387</c:v>
                </c:pt>
                <c:pt idx="2079">
                  <c:v>1516</c:v>
                </c:pt>
                <c:pt idx="2080">
                  <c:v>1523</c:v>
                </c:pt>
                <c:pt idx="2081">
                  <c:v>1521</c:v>
                </c:pt>
                <c:pt idx="2082">
                  <c:v>1503</c:v>
                </c:pt>
                <c:pt idx="2083">
                  <c:v>1328</c:v>
                </c:pt>
                <c:pt idx="2084">
                  <c:v>1373</c:v>
                </c:pt>
                <c:pt idx="2085">
                  <c:v>1515</c:v>
                </c:pt>
                <c:pt idx="2086">
                  <c:v>1745</c:v>
                </c:pt>
                <c:pt idx="2087">
                  <c:v>1590</c:v>
                </c:pt>
                <c:pt idx="2088">
                  <c:v>3326</c:v>
                </c:pt>
                <c:pt idx="2089">
                  <c:v>1620</c:v>
                </c:pt>
                <c:pt idx="2090">
                  <c:v>1594</c:v>
                </c:pt>
                <c:pt idx="2091">
                  <c:v>3525</c:v>
                </c:pt>
                <c:pt idx="2092">
                  <c:v>1840</c:v>
                </c:pt>
                <c:pt idx="2093">
                  <c:v>2048</c:v>
                </c:pt>
                <c:pt idx="2094">
                  <c:v>4190</c:v>
                </c:pt>
                <c:pt idx="2095">
                  <c:v>1819</c:v>
                </c:pt>
                <c:pt idx="2096">
                  <c:v>2085</c:v>
                </c:pt>
                <c:pt idx="2097">
                  <c:v>4611</c:v>
                </c:pt>
                <c:pt idx="2098">
                  <c:v>2366</c:v>
                </c:pt>
                <c:pt idx="2099">
                  <c:v>5105</c:v>
                </c:pt>
                <c:pt idx="2100">
                  <c:v>4899</c:v>
                </c:pt>
                <c:pt idx="2101">
                  <c:v>2641</c:v>
                </c:pt>
                <c:pt idx="2102">
                  <c:v>5131</c:v>
                </c:pt>
                <c:pt idx="2103">
                  <c:v>2304</c:v>
                </c:pt>
                <c:pt idx="2104">
                  <c:v>5156</c:v>
                </c:pt>
                <c:pt idx="2105">
                  <c:v>2558</c:v>
                </c:pt>
                <c:pt idx="2106">
                  <c:v>5094</c:v>
                </c:pt>
                <c:pt idx="2107">
                  <c:v>4574</c:v>
                </c:pt>
                <c:pt idx="2108">
                  <c:v>2601</c:v>
                </c:pt>
                <c:pt idx="2109">
                  <c:v>5170</c:v>
                </c:pt>
                <c:pt idx="2110">
                  <c:v>5487</c:v>
                </c:pt>
                <c:pt idx="2111">
                  <c:v>2636</c:v>
                </c:pt>
                <c:pt idx="2112">
                  <c:v>5533</c:v>
                </c:pt>
                <c:pt idx="2113">
                  <c:v>5500</c:v>
                </c:pt>
                <c:pt idx="2114">
                  <c:v>2954</c:v>
                </c:pt>
                <c:pt idx="2115">
                  <c:v>5375</c:v>
                </c:pt>
                <c:pt idx="2116">
                  <c:v>5391</c:v>
                </c:pt>
                <c:pt idx="2117">
                  <c:v>2580</c:v>
                </c:pt>
                <c:pt idx="2118">
                  <c:v>5219</c:v>
                </c:pt>
                <c:pt idx="2119">
                  <c:v>5267</c:v>
                </c:pt>
                <c:pt idx="2120">
                  <c:v>2489</c:v>
                </c:pt>
                <c:pt idx="2121">
                  <c:v>5538</c:v>
                </c:pt>
                <c:pt idx="2122">
                  <c:v>2663</c:v>
                </c:pt>
                <c:pt idx="2123">
                  <c:v>4843</c:v>
                </c:pt>
                <c:pt idx="2124">
                  <c:v>5329</c:v>
                </c:pt>
                <c:pt idx="2125">
                  <c:v>2711</c:v>
                </c:pt>
                <c:pt idx="2126">
                  <c:v>5509</c:v>
                </c:pt>
                <c:pt idx="2127">
                  <c:v>2759</c:v>
                </c:pt>
                <c:pt idx="2128">
                  <c:v>5485</c:v>
                </c:pt>
                <c:pt idx="2129">
                  <c:v>2465</c:v>
                </c:pt>
                <c:pt idx="2130">
                  <c:v>5112</c:v>
                </c:pt>
                <c:pt idx="2131">
                  <c:v>2675</c:v>
                </c:pt>
                <c:pt idx="2132">
                  <c:v>4709</c:v>
                </c:pt>
                <c:pt idx="2133">
                  <c:v>2343</c:v>
                </c:pt>
                <c:pt idx="2134">
                  <c:v>4834</c:v>
                </c:pt>
                <c:pt idx="2135">
                  <c:v>4927</c:v>
                </c:pt>
                <c:pt idx="2136">
                  <c:v>2410</c:v>
                </c:pt>
                <c:pt idx="2137">
                  <c:v>5086</c:v>
                </c:pt>
                <c:pt idx="2138">
                  <c:v>2624</c:v>
                </c:pt>
                <c:pt idx="2139">
                  <c:v>2698</c:v>
                </c:pt>
                <c:pt idx="2140">
                  <c:v>5139</c:v>
                </c:pt>
                <c:pt idx="2141">
                  <c:v>2925</c:v>
                </c:pt>
                <c:pt idx="2142">
                  <c:v>5178</c:v>
                </c:pt>
                <c:pt idx="2143">
                  <c:v>2668</c:v>
                </c:pt>
                <c:pt idx="2144">
                  <c:v>2441</c:v>
                </c:pt>
                <c:pt idx="2145">
                  <c:v>5234</c:v>
                </c:pt>
                <c:pt idx="2146">
                  <c:v>2481</c:v>
                </c:pt>
                <c:pt idx="2147">
                  <c:v>5034</c:v>
                </c:pt>
                <c:pt idx="2148">
                  <c:v>2530</c:v>
                </c:pt>
                <c:pt idx="2149">
                  <c:v>5116</c:v>
                </c:pt>
                <c:pt idx="2150">
                  <c:v>2352</c:v>
                </c:pt>
                <c:pt idx="2151">
                  <c:v>4714</c:v>
                </c:pt>
                <c:pt idx="2152">
                  <c:v>2304</c:v>
                </c:pt>
                <c:pt idx="2153">
                  <c:v>4841</c:v>
                </c:pt>
                <c:pt idx="2154">
                  <c:v>2437</c:v>
                </c:pt>
                <c:pt idx="2155">
                  <c:v>4739</c:v>
                </c:pt>
                <c:pt idx="2156">
                  <c:v>4843</c:v>
                </c:pt>
                <c:pt idx="2157">
                  <c:v>2429</c:v>
                </c:pt>
                <c:pt idx="2158">
                  <c:v>4984</c:v>
                </c:pt>
                <c:pt idx="2159">
                  <c:v>2605</c:v>
                </c:pt>
                <c:pt idx="2160">
                  <c:v>4706</c:v>
                </c:pt>
                <c:pt idx="2161">
                  <c:v>2397</c:v>
                </c:pt>
                <c:pt idx="2162">
                  <c:v>4896</c:v>
                </c:pt>
                <c:pt idx="2163">
                  <c:v>5134</c:v>
                </c:pt>
                <c:pt idx="2164">
                  <c:v>2386</c:v>
                </c:pt>
                <c:pt idx="2165">
                  <c:v>4990</c:v>
                </c:pt>
                <c:pt idx="2166">
                  <c:v>2689</c:v>
                </c:pt>
                <c:pt idx="2167">
                  <c:v>4850</c:v>
                </c:pt>
                <c:pt idx="2168">
                  <c:v>2380</c:v>
                </c:pt>
                <c:pt idx="2169">
                  <c:v>7407</c:v>
                </c:pt>
                <c:pt idx="2170">
                  <c:v>7565</c:v>
                </c:pt>
                <c:pt idx="2171">
                  <c:v>4431</c:v>
                </c:pt>
                <c:pt idx="2172">
                  <c:v>4223</c:v>
                </c:pt>
                <c:pt idx="2173">
                  <c:v>4681</c:v>
                </c:pt>
                <c:pt idx="2174">
                  <c:v>2430</c:v>
                </c:pt>
                <c:pt idx="2175">
                  <c:v>4415</c:v>
                </c:pt>
                <c:pt idx="2176">
                  <c:v>4706</c:v>
                </c:pt>
                <c:pt idx="2177">
                  <c:v>2420</c:v>
                </c:pt>
                <c:pt idx="2178">
                  <c:v>5094</c:v>
                </c:pt>
                <c:pt idx="2179">
                  <c:v>2303</c:v>
                </c:pt>
                <c:pt idx="2180">
                  <c:v>5060</c:v>
                </c:pt>
                <c:pt idx="2181">
                  <c:v>2408</c:v>
                </c:pt>
                <c:pt idx="2182">
                  <c:v>4743</c:v>
                </c:pt>
                <c:pt idx="2183">
                  <c:v>2307</c:v>
                </c:pt>
                <c:pt idx="2184">
                  <c:v>5046</c:v>
                </c:pt>
                <c:pt idx="2185">
                  <c:v>2358</c:v>
                </c:pt>
                <c:pt idx="2186">
                  <c:v>5438</c:v>
                </c:pt>
                <c:pt idx="2187">
                  <c:v>2385</c:v>
                </c:pt>
                <c:pt idx="2188">
                  <c:v>4760</c:v>
                </c:pt>
                <c:pt idx="2189">
                  <c:v>5113</c:v>
                </c:pt>
                <c:pt idx="2190">
                  <c:v>2602</c:v>
                </c:pt>
                <c:pt idx="2191">
                  <c:v>3242</c:v>
                </c:pt>
                <c:pt idx="2192">
                  <c:v>5136</c:v>
                </c:pt>
                <c:pt idx="2193">
                  <c:v>5333</c:v>
                </c:pt>
                <c:pt idx="2194">
                  <c:v>2565</c:v>
                </c:pt>
                <c:pt idx="2195">
                  <c:v>5425</c:v>
                </c:pt>
                <c:pt idx="2196">
                  <c:v>2616</c:v>
                </c:pt>
                <c:pt idx="2197">
                  <c:v>5380</c:v>
                </c:pt>
                <c:pt idx="2198">
                  <c:v>2433</c:v>
                </c:pt>
                <c:pt idx="2199">
                  <c:v>5136</c:v>
                </c:pt>
                <c:pt idx="2200">
                  <c:v>2667</c:v>
                </c:pt>
                <c:pt idx="2201">
                  <c:v>5020</c:v>
                </c:pt>
                <c:pt idx="2202">
                  <c:v>5430</c:v>
                </c:pt>
                <c:pt idx="2203">
                  <c:v>2609</c:v>
                </c:pt>
                <c:pt idx="2204">
                  <c:v>5390</c:v>
                </c:pt>
                <c:pt idx="2205">
                  <c:v>2487</c:v>
                </c:pt>
                <c:pt idx="2206">
                  <c:v>5899</c:v>
                </c:pt>
                <c:pt idx="2207">
                  <c:v>3128</c:v>
                </c:pt>
                <c:pt idx="2208">
                  <c:v>5844</c:v>
                </c:pt>
                <c:pt idx="2209">
                  <c:v>2970</c:v>
                </c:pt>
                <c:pt idx="2210">
                  <c:v>5582</c:v>
                </c:pt>
                <c:pt idx="2211">
                  <c:v>2907</c:v>
                </c:pt>
                <c:pt idx="2212">
                  <c:v>5434</c:v>
                </c:pt>
                <c:pt idx="2213">
                  <c:v>2526</c:v>
                </c:pt>
                <c:pt idx="2214">
                  <c:v>5164</c:v>
                </c:pt>
                <c:pt idx="2215">
                  <c:v>2615</c:v>
                </c:pt>
                <c:pt idx="2216">
                  <c:v>4718</c:v>
                </c:pt>
                <c:pt idx="2217">
                  <c:v>2302</c:v>
                </c:pt>
                <c:pt idx="2218">
                  <c:v>4701</c:v>
                </c:pt>
                <c:pt idx="2219">
                  <c:v>2540</c:v>
                </c:pt>
                <c:pt idx="2220">
                  <c:v>4637</c:v>
                </c:pt>
                <c:pt idx="2221">
                  <c:v>4240</c:v>
                </c:pt>
                <c:pt idx="2222">
                  <c:v>2086</c:v>
                </c:pt>
                <c:pt idx="2223">
                  <c:v>4176</c:v>
                </c:pt>
                <c:pt idx="2224">
                  <c:v>4219</c:v>
                </c:pt>
                <c:pt idx="2225">
                  <c:v>2411</c:v>
                </c:pt>
                <c:pt idx="2226">
                  <c:v>4573</c:v>
                </c:pt>
                <c:pt idx="2227">
                  <c:v>2371</c:v>
                </c:pt>
                <c:pt idx="2228">
                  <c:v>4563</c:v>
                </c:pt>
                <c:pt idx="2229">
                  <c:v>2301</c:v>
                </c:pt>
                <c:pt idx="2230">
                  <c:v>4662</c:v>
                </c:pt>
                <c:pt idx="2231">
                  <c:v>2505</c:v>
                </c:pt>
                <c:pt idx="2232">
                  <c:v>4878</c:v>
                </c:pt>
                <c:pt idx="2233">
                  <c:v>2615</c:v>
                </c:pt>
                <c:pt idx="2234">
                  <c:v>2455</c:v>
                </c:pt>
                <c:pt idx="2235">
                  <c:v>5412</c:v>
                </c:pt>
                <c:pt idx="2236">
                  <c:v>2487</c:v>
                </c:pt>
                <c:pt idx="2237">
                  <c:v>2362</c:v>
                </c:pt>
                <c:pt idx="2238">
                  <c:v>5244</c:v>
                </c:pt>
                <c:pt idx="2239">
                  <c:v>2635</c:v>
                </c:pt>
                <c:pt idx="2240">
                  <c:v>2678</c:v>
                </c:pt>
                <c:pt idx="2241">
                  <c:v>4959</c:v>
                </c:pt>
                <c:pt idx="2242">
                  <c:v>2325</c:v>
                </c:pt>
                <c:pt idx="2243">
                  <c:v>2395</c:v>
                </c:pt>
                <c:pt idx="2244">
                  <c:v>4849</c:v>
                </c:pt>
                <c:pt idx="2245">
                  <c:v>2138</c:v>
                </c:pt>
                <c:pt idx="2246">
                  <c:v>4643</c:v>
                </c:pt>
                <c:pt idx="2247">
                  <c:v>2517</c:v>
                </c:pt>
                <c:pt idx="2248">
                  <c:v>2452</c:v>
                </c:pt>
                <c:pt idx="2249">
                  <c:v>2149</c:v>
                </c:pt>
                <c:pt idx="2250">
                  <c:v>4677</c:v>
                </c:pt>
                <c:pt idx="2251">
                  <c:v>1998</c:v>
                </c:pt>
                <c:pt idx="2252">
                  <c:v>4043</c:v>
                </c:pt>
                <c:pt idx="2253">
                  <c:v>1911</c:v>
                </c:pt>
                <c:pt idx="2254">
                  <c:v>4051</c:v>
                </c:pt>
                <c:pt idx="2255">
                  <c:v>1989</c:v>
                </c:pt>
                <c:pt idx="2256">
                  <c:v>4176</c:v>
                </c:pt>
                <c:pt idx="2257">
                  <c:v>2233</c:v>
                </c:pt>
                <c:pt idx="2258">
                  <c:v>4389</c:v>
                </c:pt>
                <c:pt idx="2259">
                  <c:v>2166</c:v>
                </c:pt>
                <c:pt idx="2260">
                  <c:v>2314</c:v>
                </c:pt>
                <c:pt idx="2261">
                  <c:v>4096</c:v>
                </c:pt>
                <c:pt idx="2262">
                  <c:v>3869</c:v>
                </c:pt>
                <c:pt idx="2263">
                  <c:v>2120</c:v>
                </c:pt>
                <c:pt idx="2264">
                  <c:v>2085</c:v>
                </c:pt>
                <c:pt idx="2265">
                  <c:v>4186</c:v>
                </c:pt>
                <c:pt idx="2266">
                  <c:v>2032</c:v>
                </c:pt>
                <c:pt idx="2267">
                  <c:v>3973</c:v>
                </c:pt>
                <c:pt idx="2268">
                  <c:v>2029</c:v>
                </c:pt>
                <c:pt idx="2269">
                  <c:v>4479</c:v>
                </c:pt>
                <c:pt idx="2270">
                  <c:v>2394</c:v>
                </c:pt>
                <c:pt idx="2271">
                  <c:v>2625</c:v>
                </c:pt>
                <c:pt idx="2272">
                  <c:v>2571</c:v>
                </c:pt>
                <c:pt idx="2273">
                  <c:v>2479</c:v>
                </c:pt>
                <c:pt idx="2274">
                  <c:v>2452</c:v>
                </c:pt>
                <c:pt idx="2275">
                  <c:v>2563</c:v>
                </c:pt>
                <c:pt idx="2276">
                  <c:v>2513</c:v>
                </c:pt>
                <c:pt idx="2277">
                  <c:v>2671</c:v>
                </c:pt>
                <c:pt idx="2278">
                  <c:v>2624</c:v>
                </c:pt>
                <c:pt idx="2279">
                  <c:v>2668</c:v>
                </c:pt>
                <c:pt idx="2280">
                  <c:v>4599</c:v>
                </c:pt>
                <c:pt idx="2281">
                  <c:v>2156</c:v>
                </c:pt>
                <c:pt idx="2282">
                  <c:v>2109</c:v>
                </c:pt>
                <c:pt idx="2283">
                  <c:v>2420</c:v>
                </c:pt>
                <c:pt idx="2284">
                  <c:v>2356</c:v>
                </c:pt>
                <c:pt idx="2285">
                  <c:v>2339</c:v>
                </c:pt>
                <c:pt idx="2286">
                  <c:v>1995</c:v>
                </c:pt>
                <c:pt idx="2287">
                  <c:v>2070</c:v>
                </c:pt>
                <c:pt idx="2288">
                  <c:v>2125</c:v>
                </c:pt>
                <c:pt idx="2289">
                  <c:v>2216</c:v>
                </c:pt>
                <c:pt idx="2290">
                  <c:v>2116</c:v>
                </c:pt>
                <c:pt idx="2291">
                  <c:v>1942</c:v>
                </c:pt>
                <c:pt idx="2292">
                  <c:v>2139</c:v>
                </c:pt>
                <c:pt idx="2293">
                  <c:v>2004</c:v>
                </c:pt>
                <c:pt idx="2294">
                  <c:v>2052</c:v>
                </c:pt>
                <c:pt idx="2295">
                  <c:v>2002</c:v>
                </c:pt>
                <c:pt idx="2296">
                  <c:v>1958</c:v>
                </c:pt>
                <c:pt idx="2297">
                  <c:v>1931</c:v>
                </c:pt>
                <c:pt idx="2298">
                  <c:v>2015</c:v>
                </c:pt>
                <c:pt idx="2299">
                  <c:v>1860</c:v>
                </c:pt>
                <c:pt idx="2300">
                  <c:v>1851</c:v>
                </c:pt>
                <c:pt idx="2301">
                  <c:v>1809</c:v>
                </c:pt>
                <c:pt idx="2302">
                  <c:v>1822</c:v>
                </c:pt>
                <c:pt idx="2303">
                  <c:v>1768</c:v>
                </c:pt>
              </c:numCache>
            </c:numRef>
          </c:val>
          <c:extLst>
            <c:ext xmlns:c16="http://schemas.microsoft.com/office/drawing/2014/chart" uri="{C3380CC4-5D6E-409C-BE32-E72D297353CC}">
              <c16:uniqueId val="{00000002-2CEB-F645-906D-FE76D4BCC5BE}"/>
            </c:ext>
          </c:extLst>
        </c:ser>
        <c:dLbls>
          <c:showLegendKey val="0"/>
          <c:showVal val="0"/>
          <c:showCatName val="0"/>
          <c:showSerName val="0"/>
          <c:showPercent val="0"/>
          <c:showBubbleSize val="0"/>
        </c:dLbls>
        <c:gapWidth val="150"/>
        <c:overlap val="100"/>
        <c:axId val="1556359680"/>
        <c:axId val="1556485440"/>
      </c:barChart>
      <c:catAx>
        <c:axId val="15563596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556485440"/>
        <c:crosses val="autoZero"/>
        <c:auto val="1"/>
        <c:lblAlgn val="ctr"/>
        <c:lblOffset val="100"/>
        <c:tickLblSkip val="72"/>
        <c:tickMarkSkip val="72"/>
        <c:noMultiLvlLbl val="0"/>
      </c:catAx>
      <c:valAx>
        <c:axId val="1556485440"/>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556359680"/>
        <c:crosses val="autoZero"/>
        <c:crossBetween val="between"/>
        <c:majorUnit val="1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'Known resolvers seen at IMRS'!$K$1</c:f>
              <c:strCache>
                <c:ptCount val="1"/>
                <c:pt idx="0">
                  <c:v>aa01-ch-mot</c:v>
                </c:pt>
              </c:strCache>
            </c:strRef>
          </c:tx>
          <c:spPr>
            <a:solidFill>
              <a:schemeClr val="accent1"/>
            </a:solidFill>
            <a:ln>
              <a:noFill/>
            </a:ln>
            <a:effectLst/>
          </c:spPr>
          <c:invertIfNegative val="0"/>
          <c:cat>
            <c:strRef>
              <c:f>'Known resolvers seen at IMRS'!$J$2:$J$97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'Known resolvers seen at IMRS'!$K$2:$K$97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4164</c:v>
                </c:pt>
                <c:pt idx="87">
                  <c:v>6793</c:v>
                </c:pt>
                <c:pt idx="88">
                  <c:v>7239</c:v>
                </c:pt>
                <c:pt idx="89">
                  <c:v>7048</c:v>
                </c:pt>
                <c:pt idx="90">
                  <c:v>7048</c:v>
                </c:pt>
                <c:pt idx="91">
                  <c:v>7163</c:v>
                </c:pt>
                <c:pt idx="92">
                  <c:v>8224</c:v>
                </c:pt>
                <c:pt idx="93">
                  <c:v>7976</c:v>
                </c:pt>
                <c:pt idx="94">
                  <c:v>7495</c:v>
                </c:pt>
                <c:pt idx="95">
                  <c:v>4859</c:v>
                </c:pt>
              </c:numCache>
            </c:numRef>
          </c:val>
          <c:extLst>
            <c:ext xmlns:c16="http://schemas.microsoft.com/office/drawing/2014/chart" uri="{C3380CC4-5D6E-409C-BE32-E72D297353CC}">
              <c16:uniqueId val="{00000000-9CFB-0C48-874F-1177AB03C128}"/>
            </c:ext>
          </c:extLst>
        </c:ser>
        <c:ser>
          <c:idx val="1"/>
          <c:order val="1"/>
          <c:tx>
            <c:strRef>
              <c:f>'Known resolvers seen at IMRS'!$L$1</c:f>
              <c:strCache>
                <c:ptCount val="1"/>
                <c:pt idx="0">
                  <c:v>aa01-es-mad</c:v>
                </c:pt>
              </c:strCache>
            </c:strRef>
          </c:tx>
          <c:spPr>
            <a:solidFill>
              <a:schemeClr val="accent2"/>
            </a:solidFill>
            <a:ln>
              <a:noFill/>
            </a:ln>
            <a:effectLst/>
          </c:spPr>
          <c:invertIfNegative val="0"/>
          <c:cat>
            <c:strRef>
              <c:f>'Known resolvers seen at IMRS'!$J$2:$J$97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'Known resolvers seen at IMRS'!$L$2:$L$97</c:f>
              <c:numCache>
                <c:formatCode>General</c:formatCode>
                <c:ptCount val="96"/>
                <c:pt idx="0">
                  <c:v>6993</c:v>
                </c:pt>
                <c:pt idx="1">
                  <c:v>6870</c:v>
                </c:pt>
                <c:pt idx="2">
                  <c:v>6821</c:v>
                </c:pt>
                <c:pt idx="3">
                  <c:v>6812</c:v>
                </c:pt>
                <c:pt idx="4">
                  <c:v>6719</c:v>
                </c:pt>
                <c:pt idx="5">
                  <c:v>7090</c:v>
                </c:pt>
                <c:pt idx="6">
                  <c:v>6801</c:v>
                </c:pt>
                <c:pt idx="7">
                  <c:v>6794</c:v>
                </c:pt>
                <c:pt idx="8">
                  <c:v>6698</c:v>
                </c:pt>
                <c:pt idx="9">
                  <c:v>6617</c:v>
                </c:pt>
                <c:pt idx="10">
                  <c:v>6724</c:v>
                </c:pt>
                <c:pt idx="11">
                  <c:v>7272</c:v>
                </c:pt>
                <c:pt idx="12">
                  <c:v>6960</c:v>
                </c:pt>
                <c:pt idx="13">
                  <c:v>6847</c:v>
                </c:pt>
                <c:pt idx="14">
                  <c:v>6737</c:v>
                </c:pt>
                <c:pt idx="15">
                  <c:v>7169</c:v>
                </c:pt>
                <c:pt idx="16">
                  <c:v>8027</c:v>
                </c:pt>
                <c:pt idx="17">
                  <c:v>8428</c:v>
                </c:pt>
                <c:pt idx="18">
                  <c:v>8075</c:v>
                </c:pt>
                <c:pt idx="19">
                  <c:v>7962</c:v>
                </c:pt>
                <c:pt idx="20">
                  <c:v>8222</c:v>
                </c:pt>
                <c:pt idx="21">
                  <c:v>7988</c:v>
                </c:pt>
                <c:pt idx="22">
                  <c:v>8322</c:v>
                </c:pt>
                <c:pt idx="23">
                  <c:v>9190</c:v>
                </c:pt>
                <c:pt idx="24">
                  <c:v>8473</c:v>
                </c:pt>
                <c:pt idx="25">
                  <c:v>8263</c:v>
                </c:pt>
                <c:pt idx="26">
                  <c:v>11177</c:v>
                </c:pt>
                <c:pt idx="27">
                  <c:v>8532</c:v>
                </c:pt>
                <c:pt idx="28">
                  <c:v>2724</c:v>
                </c:pt>
                <c:pt idx="29">
                  <c:v>2965</c:v>
                </c:pt>
                <c:pt idx="30">
                  <c:v>2952</c:v>
                </c:pt>
                <c:pt idx="31">
                  <c:v>2807</c:v>
                </c:pt>
                <c:pt idx="32">
                  <c:v>2823</c:v>
                </c:pt>
                <c:pt idx="33">
                  <c:v>2810</c:v>
                </c:pt>
                <c:pt idx="34">
                  <c:v>2902</c:v>
                </c:pt>
                <c:pt idx="35">
                  <c:v>2975</c:v>
                </c:pt>
                <c:pt idx="36">
                  <c:v>2825</c:v>
                </c:pt>
                <c:pt idx="37">
                  <c:v>2866</c:v>
                </c:pt>
                <c:pt idx="38">
                  <c:v>2929</c:v>
                </c:pt>
                <c:pt idx="39">
                  <c:v>2699</c:v>
                </c:pt>
                <c:pt idx="40">
                  <c:v>2837</c:v>
                </c:pt>
                <c:pt idx="41">
                  <c:v>3167</c:v>
                </c:pt>
                <c:pt idx="42">
                  <c:v>2858</c:v>
                </c:pt>
                <c:pt idx="43">
                  <c:v>3132</c:v>
                </c:pt>
                <c:pt idx="44">
                  <c:v>3122</c:v>
                </c:pt>
                <c:pt idx="45">
                  <c:v>3402</c:v>
                </c:pt>
                <c:pt idx="46">
                  <c:v>3392</c:v>
                </c:pt>
                <c:pt idx="47">
                  <c:v>3468</c:v>
                </c:pt>
                <c:pt idx="48">
                  <c:v>3251</c:v>
                </c:pt>
                <c:pt idx="49">
                  <c:v>3150</c:v>
                </c:pt>
                <c:pt idx="50">
                  <c:v>3122</c:v>
                </c:pt>
                <c:pt idx="51">
                  <c:v>2946</c:v>
                </c:pt>
                <c:pt idx="52">
                  <c:v>3237</c:v>
                </c:pt>
                <c:pt idx="53">
                  <c:v>3629</c:v>
                </c:pt>
                <c:pt idx="54">
                  <c:v>8558</c:v>
                </c:pt>
                <c:pt idx="55">
                  <c:v>6188</c:v>
                </c:pt>
                <c:pt idx="56">
                  <c:v>5858</c:v>
                </c:pt>
                <c:pt idx="57">
                  <c:v>6279</c:v>
                </c:pt>
                <c:pt idx="58">
                  <c:v>5874</c:v>
                </c:pt>
                <c:pt idx="59">
                  <c:v>6446</c:v>
                </c:pt>
                <c:pt idx="60">
                  <c:v>6031</c:v>
                </c:pt>
                <c:pt idx="61">
                  <c:v>5589</c:v>
                </c:pt>
                <c:pt idx="62">
                  <c:v>5727</c:v>
                </c:pt>
                <c:pt idx="63">
                  <c:v>5667</c:v>
                </c:pt>
                <c:pt idx="64">
                  <c:v>5437</c:v>
                </c:pt>
                <c:pt idx="65">
                  <c:v>5588</c:v>
                </c:pt>
                <c:pt idx="66">
                  <c:v>5608</c:v>
                </c:pt>
                <c:pt idx="67">
                  <c:v>5396</c:v>
                </c:pt>
                <c:pt idx="68">
                  <c:v>5365</c:v>
                </c:pt>
                <c:pt idx="69">
                  <c:v>5505</c:v>
                </c:pt>
                <c:pt idx="70">
                  <c:v>5001</c:v>
                </c:pt>
                <c:pt idx="71">
                  <c:v>5583</c:v>
                </c:pt>
                <c:pt idx="72">
                  <c:v>5769</c:v>
                </c:pt>
                <c:pt idx="73">
                  <c:v>6496</c:v>
                </c:pt>
                <c:pt idx="74">
                  <c:v>6935</c:v>
                </c:pt>
                <c:pt idx="75">
                  <c:v>7061</c:v>
                </c:pt>
                <c:pt idx="76">
                  <c:v>5789</c:v>
                </c:pt>
                <c:pt idx="77">
                  <c:v>5109</c:v>
                </c:pt>
                <c:pt idx="78">
                  <c:v>5289</c:v>
                </c:pt>
                <c:pt idx="79">
                  <c:v>4553</c:v>
                </c:pt>
                <c:pt idx="80">
                  <c:v>3580</c:v>
                </c:pt>
                <c:pt idx="81">
                  <c:v>3829</c:v>
                </c:pt>
                <c:pt idx="82">
                  <c:v>3894</c:v>
                </c:pt>
                <c:pt idx="83">
                  <c:v>3885</c:v>
                </c:pt>
                <c:pt idx="84">
                  <c:v>3463</c:v>
                </c:pt>
                <c:pt idx="85">
                  <c:v>3177</c:v>
                </c:pt>
                <c:pt idx="86">
                  <c:v>627</c:v>
                </c:pt>
                <c:pt idx="87">
                  <c:v>0</c:v>
                </c:pt>
                <c:pt idx="88">
                  <c:v>0</c:v>
                </c:pt>
                <c:pt idx="89">
                  <c:v>0</c:v>
                </c:pt>
                <c:pt idx="90">
                  <c:v>0</c:v>
                </c:pt>
                <c:pt idx="91">
                  <c:v>0</c:v>
                </c:pt>
                <c:pt idx="92">
                  <c:v>0</c:v>
                </c:pt>
                <c:pt idx="93">
                  <c:v>0</c:v>
                </c:pt>
                <c:pt idx="94">
                  <c:v>0</c:v>
                </c:pt>
                <c:pt idx="95">
                  <c:v>0</c:v>
                </c:pt>
              </c:numCache>
            </c:numRef>
          </c:val>
          <c:extLst>
            <c:ext xmlns:c16="http://schemas.microsoft.com/office/drawing/2014/chart" uri="{C3380CC4-5D6E-409C-BE32-E72D297353CC}">
              <c16:uniqueId val="{00000001-9CFB-0C48-874F-1177AB03C128}"/>
            </c:ext>
          </c:extLst>
        </c:ser>
        <c:ser>
          <c:idx val="2"/>
          <c:order val="2"/>
          <c:tx>
            <c:strRef>
              <c:f>'Known resolvers seen at IMRS'!$M$1</c:f>
              <c:strCache>
                <c:ptCount val="1"/>
                <c:pt idx="0">
                  <c:v>aa01-fr-bfc</c:v>
                </c:pt>
              </c:strCache>
            </c:strRef>
          </c:tx>
          <c:spPr>
            <a:solidFill>
              <a:schemeClr val="accent3"/>
            </a:solidFill>
            <a:ln>
              <a:noFill/>
            </a:ln>
            <a:effectLst/>
          </c:spPr>
          <c:invertIfNegative val="0"/>
          <c:cat>
            <c:strRef>
              <c:f>'Known resolvers seen at IMRS'!$J$2:$J$97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'Known resolvers seen at IMRS'!$M$2:$M$97</c:f>
              <c:numCache>
                <c:formatCode>General</c:formatCode>
                <c:ptCount val="96"/>
                <c:pt idx="0">
                  <c:v>5139</c:v>
                </c:pt>
                <c:pt idx="1">
                  <c:v>2578</c:v>
                </c:pt>
                <c:pt idx="2">
                  <c:v>5226</c:v>
                </c:pt>
                <c:pt idx="3">
                  <c:v>5213</c:v>
                </c:pt>
                <c:pt idx="4">
                  <c:v>2590</c:v>
                </c:pt>
                <c:pt idx="5">
                  <c:v>5061</c:v>
                </c:pt>
                <c:pt idx="6">
                  <c:v>2406</c:v>
                </c:pt>
                <c:pt idx="7">
                  <c:v>4872</c:v>
                </c:pt>
                <c:pt idx="8">
                  <c:v>4606</c:v>
                </c:pt>
                <c:pt idx="9">
                  <c:v>2372</c:v>
                </c:pt>
                <c:pt idx="10">
                  <c:v>4683</c:v>
                </c:pt>
                <c:pt idx="11">
                  <c:v>4642</c:v>
                </c:pt>
                <c:pt idx="12">
                  <c:v>2442</c:v>
                </c:pt>
                <c:pt idx="13">
                  <c:v>4542</c:v>
                </c:pt>
                <c:pt idx="14">
                  <c:v>4600</c:v>
                </c:pt>
                <c:pt idx="15">
                  <c:v>4462</c:v>
                </c:pt>
                <c:pt idx="16">
                  <c:v>2356</c:v>
                </c:pt>
                <c:pt idx="17">
                  <c:v>2592</c:v>
                </c:pt>
                <c:pt idx="18">
                  <c:v>2908</c:v>
                </c:pt>
                <c:pt idx="19">
                  <c:v>1386</c:v>
                </c:pt>
                <c:pt idx="20">
                  <c:v>2673</c:v>
                </c:pt>
                <c:pt idx="21">
                  <c:v>2868</c:v>
                </c:pt>
                <c:pt idx="22">
                  <c:v>1436</c:v>
                </c:pt>
                <c:pt idx="23">
                  <c:v>3184</c:v>
                </c:pt>
                <c:pt idx="24">
                  <c:v>3091</c:v>
                </c:pt>
                <c:pt idx="25">
                  <c:v>1408</c:v>
                </c:pt>
                <c:pt idx="26">
                  <c:v>3396</c:v>
                </c:pt>
                <c:pt idx="27">
                  <c:v>2229</c:v>
                </c:pt>
                <c:pt idx="28">
                  <c:v>4762</c:v>
                </c:pt>
                <c:pt idx="29">
                  <c:v>196</c:v>
                </c:pt>
                <c:pt idx="30">
                  <c:v>87</c:v>
                </c:pt>
                <c:pt idx="31">
                  <c:v>163</c:v>
                </c:pt>
                <c:pt idx="32">
                  <c:v>74</c:v>
                </c:pt>
                <c:pt idx="33">
                  <c:v>164</c:v>
                </c:pt>
                <c:pt idx="34">
                  <c:v>177</c:v>
                </c:pt>
                <c:pt idx="35">
                  <c:v>88</c:v>
                </c:pt>
                <c:pt idx="36">
                  <c:v>180</c:v>
                </c:pt>
                <c:pt idx="37">
                  <c:v>90</c:v>
                </c:pt>
                <c:pt idx="38">
                  <c:v>203</c:v>
                </c:pt>
                <c:pt idx="39">
                  <c:v>175</c:v>
                </c:pt>
                <c:pt idx="40">
                  <c:v>99</c:v>
                </c:pt>
                <c:pt idx="41">
                  <c:v>203</c:v>
                </c:pt>
                <c:pt idx="42">
                  <c:v>106</c:v>
                </c:pt>
                <c:pt idx="43">
                  <c:v>205</c:v>
                </c:pt>
                <c:pt idx="44">
                  <c:v>92</c:v>
                </c:pt>
                <c:pt idx="45">
                  <c:v>68</c:v>
                </c:pt>
                <c:pt idx="46">
                  <c:v>273</c:v>
                </c:pt>
                <c:pt idx="47">
                  <c:v>110</c:v>
                </c:pt>
                <c:pt idx="48">
                  <c:v>201</c:v>
                </c:pt>
                <c:pt idx="49">
                  <c:v>112</c:v>
                </c:pt>
                <c:pt idx="50">
                  <c:v>216</c:v>
                </c:pt>
                <c:pt idx="51">
                  <c:v>160</c:v>
                </c:pt>
                <c:pt idx="52">
                  <c:v>765</c:v>
                </c:pt>
                <c:pt idx="53">
                  <c:v>545</c:v>
                </c:pt>
                <c:pt idx="54">
                  <c:v>1227</c:v>
                </c:pt>
                <c:pt idx="55">
                  <c:v>812</c:v>
                </c:pt>
                <c:pt idx="56">
                  <c:v>486</c:v>
                </c:pt>
                <c:pt idx="57">
                  <c:v>804</c:v>
                </c:pt>
                <c:pt idx="58">
                  <c:v>383</c:v>
                </c:pt>
                <c:pt idx="59">
                  <c:v>779</c:v>
                </c:pt>
                <c:pt idx="60">
                  <c:v>388</c:v>
                </c:pt>
                <c:pt idx="61">
                  <c:v>781</c:v>
                </c:pt>
                <c:pt idx="62">
                  <c:v>340</c:v>
                </c:pt>
                <c:pt idx="63">
                  <c:v>843</c:v>
                </c:pt>
                <c:pt idx="64">
                  <c:v>388</c:v>
                </c:pt>
                <c:pt idx="65">
                  <c:v>362</c:v>
                </c:pt>
                <c:pt idx="66">
                  <c:v>747</c:v>
                </c:pt>
                <c:pt idx="67">
                  <c:v>678</c:v>
                </c:pt>
                <c:pt idx="68">
                  <c:v>339</c:v>
                </c:pt>
                <c:pt idx="69">
                  <c:v>4644</c:v>
                </c:pt>
                <c:pt idx="70">
                  <c:v>2535</c:v>
                </c:pt>
                <c:pt idx="71">
                  <c:v>4277</c:v>
                </c:pt>
                <c:pt idx="72">
                  <c:v>2339</c:v>
                </c:pt>
                <c:pt idx="73">
                  <c:v>5065</c:v>
                </c:pt>
                <c:pt idx="74">
                  <c:v>2542</c:v>
                </c:pt>
                <c:pt idx="75">
                  <c:v>5472</c:v>
                </c:pt>
                <c:pt idx="76">
                  <c:v>3077</c:v>
                </c:pt>
                <c:pt idx="77">
                  <c:v>2719</c:v>
                </c:pt>
                <c:pt idx="78">
                  <c:v>5138</c:v>
                </c:pt>
                <c:pt idx="79">
                  <c:v>2815</c:v>
                </c:pt>
                <c:pt idx="80">
                  <c:v>5595</c:v>
                </c:pt>
                <c:pt idx="81">
                  <c:v>2356</c:v>
                </c:pt>
                <c:pt idx="82">
                  <c:v>2707</c:v>
                </c:pt>
                <c:pt idx="83">
                  <c:v>5334</c:v>
                </c:pt>
                <c:pt idx="84">
                  <c:v>2274</c:v>
                </c:pt>
                <c:pt idx="85">
                  <c:v>4633</c:v>
                </c:pt>
                <c:pt idx="86">
                  <c:v>2393</c:v>
                </c:pt>
                <c:pt idx="87">
                  <c:v>4353</c:v>
                </c:pt>
                <c:pt idx="88">
                  <c:v>2516</c:v>
                </c:pt>
                <c:pt idx="89">
                  <c:v>2594</c:v>
                </c:pt>
                <c:pt idx="90">
                  <c:v>4775</c:v>
                </c:pt>
                <c:pt idx="91">
                  <c:v>2422</c:v>
                </c:pt>
                <c:pt idx="92">
                  <c:v>4995</c:v>
                </c:pt>
                <c:pt idx="93">
                  <c:v>2609</c:v>
                </c:pt>
                <c:pt idx="94">
                  <c:v>5500</c:v>
                </c:pt>
                <c:pt idx="95">
                  <c:v>2448</c:v>
                </c:pt>
              </c:numCache>
            </c:numRef>
          </c:val>
          <c:extLst>
            <c:ext xmlns:c16="http://schemas.microsoft.com/office/drawing/2014/chart" uri="{C3380CC4-5D6E-409C-BE32-E72D297353CC}">
              <c16:uniqueId val="{00000002-9CFB-0C48-874F-1177AB03C128}"/>
            </c:ext>
          </c:extLst>
        </c:ser>
        <c:dLbls>
          <c:showLegendKey val="0"/>
          <c:showVal val="0"/>
          <c:showCatName val="0"/>
          <c:showSerName val="0"/>
          <c:showPercent val="0"/>
          <c:showBubbleSize val="0"/>
        </c:dLbls>
        <c:gapWidth val="150"/>
        <c:overlap val="100"/>
        <c:axId val="1087179519"/>
        <c:axId val="1087062863"/>
      </c:barChart>
      <c:catAx>
        <c:axId val="1087179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087062863"/>
        <c:crosses val="autoZero"/>
        <c:auto val="1"/>
        <c:lblAlgn val="ctr"/>
        <c:lblOffset val="100"/>
        <c:noMultiLvlLbl val="0"/>
      </c:catAx>
      <c:valAx>
        <c:axId val="1087062863"/>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1087179519"/>
        <c:crosses val="autoZero"/>
        <c:crossBetween val="between"/>
        <c:majorUnit val="5000"/>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85.62.233.0/24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'85.62.233.0'!$B$1</c:f>
              <c:strCache>
                <c:ptCount val="1"/>
                <c:pt idx="0">
                  <c:v>aa01-ch-mot</c:v>
                </c:pt>
              </c:strCache>
            </c:strRef>
          </c:tx>
          <c:spPr>
            <a:solidFill>
              <a:schemeClr val="accent1"/>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1</c:v>
                </c:pt>
                <c:pt idx="813">
                  <c:v>0</c:v>
                </c:pt>
                <c:pt idx="814">
                  <c:v>0</c:v>
                </c:pt>
                <c:pt idx="815">
                  <c:v>0</c:v>
                </c:pt>
                <c:pt idx="816">
                  <c:v>0</c:v>
                </c:pt>
                <c:pt idx="817">
                  <c:v>0</c:v>
                </c:pt>
                <c:pt idx="818">
                  <c:v>0</c:v>
                </c:pt>
                <c:pt idx="819">
                  <c:v>0</c:v>
                </c:pt>
                <c:pt idx="820">
                  <c:v>0</c:v>
                </c:pt>
                <c:pt idx="821">
                  <c:v>0</c:v>
                </c:pt>
                <c:pt idx="822">
                  <c:v>0</c:v>
                </c:pt>
                <c:pt idx="823">
                  <c:v>1</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1</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1</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1</c:v>
                </c:pt>
                <c:pt idx="1016">
                  <c:v>1</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1</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1</c:v>
                </c:pt>
                <c:pt idx="1053">
                  <c:v>0</c:v>
                </c:pt>
                <c:pt idx="1054">
                  <c:v>0</c:v>
                </c:pt>
                <c:pt idx="1055">
                  <c:v>0</c:v>
                </c:pt>
                <c:pt idx="1056">
                  <c:v>0</c:v>
                </c:pt>
                <c:pt idx="1057">
                  <c:v>0</c:v>
                </c:pt>
                <c:pt idx="1058">
                  <c:v>0</c:v>
                </c:pt>
                <c:pt idx="1059">
                  <c:v>0</c:v>
                </c:pt>
                <c:pt idx="1060">
                  <c:v>0</c:v>
                </c:pt>
                <c:pt idx="1061">
                  <c:v>0</c:v>
                </c:pt>
                <c:pt idx="1062">
                  <c:v>0</c:v>
                </c:pt>
                <c:pt idx="1063">
                  <c:v>1</c:v>
                </c:pt>
                <c:pt idx="1064">
                  <c:v>1</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2</c:v>
                </c:pt>
                <c:pt idx="1101">
                  <c:v>0</c:v>
                </c:pt>
                <c:pt idx="1102">
                  <c:v>0</c:v>
                </c:pt>
                <c:pt idx="1103">
                  <c:v>0</c:v>
                </c:pt>
                <c:pt idx="1104">
                  <c:v>0</c:v>
                </c:pt>
                <c:pt idx="1105">
                  <c:v>0</c:v>
                </c:pt>
                <c:pt idx="1106">
                  <c:v>0</c:v>
                </c:pt>
                <c:pt idx="1107">
                  <c:v>0</c:v>
                </c:pt>
                <c:pt idx="1108">
                  <c:v>0</c:v>
                </c:pt>
                <c:pt idx="1109">
                  <c:v>0</c:v>
                </c:pt>
                <c:pt idx="1110">
                  <c:v>0</c:v>
                </c:pt>
                <c:pt idx="1111">
                  <c:v>0</c:v>
                </c:pt>
                <c:pt idx="1112">
                  <c:v>1</c:v>
                </c:pt>
                <c:pt idx="1113">
                  <c:v>0</c:v>
                </c:pt>
                <c:pt idx="1114">
                  <c:v>0</c:v>
                </c:pt>
                <c:pt idx="1115">
                  <c:v>0</c:v>
                </c:pt>
                <c:pt idx="1116">
                  <c:v>0</c:v>
                </c:pt>
                <c:pt idx="1117">
                  <c:v>0</c:v>
                </c:pt>
                <c:pt idx="1118">
                  <c:v>0</c:v>
                </c:pt>
                <c:pt idx="1119">
                  <c:v>0</c:v>
                </c:pt>
                <c:pt idx="1120">
                  <c:v>0</c:v>
                </c:pt>
                <c:pt idx="1121">
                  <c:v>0</c:v>
                </c:pt>
                <c:pt idx="1122">
                  <c:v>0</c:v>
                </c:pt>
                <c:pt idx="1123">
                  <c:v>0</c:v>
                </c:pt>
                <c:pt idx="1124">
                  <c:v>1</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1</c:v>
                </c:pt>
                <c:pt idx="1208">
                  <c:v>1</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1</c:v>
                </c:pt>
                <c:pt idx="1280">
                  <c:v>1</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1</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1</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1</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1</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1</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1</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1</c:v>
                </c:pt>
                <c:pt idx="1581">
                  <c:v>0</c:v>
                </c:pt>
                <c:pt idx="1582">
                  <c:v>0</c:v>
                </c:pt>
                <c:pt idx="1583">
                  <c:v>0</c:v>
                </c:pt>
                <c:pt idx="1584">
                  <c:v>0</c:v>
                </c:pt>
                <c:pt idx="1585">
                  <c:v>0</c:v>
                </c:pt>
                <c:pt idx="1586">
                  <c:v>0</c:v>
                </c:pt>
                <c:pt idx="1587">
                  <c:v>0</c:v>
                </c:pt>
                <c:pt idx="1588">
                  <c:v>0</c:v>
                </c:pt>
                <c:pt idx="1589">
                  <c:v>0</c:v>
                </c:pt>
                <c:pt idx="1590">
                  <c:v>0</c:v>
                </c:pt>
                <c:pt idx="1591">
                  <c:v>2</c:v>
                </c:pt>
                <c:pt idx="1592">
                  <c:v>1</c:v>
                </c:pt>
                <c:pt idx="1593">
                  <c:v>0</c:v>
                </c:pt>
                <c:pt idx="1594">
                  <c:v>0</c:v>
                </c:pt>
                <c:pt idx="1595">
                  <c:v>0</c:v>
                </c:pt>
                <c:pt idx="1596">
                  <c:v>0</c:v>
                </c:pt>
                <c:pt idx="1597">
                  <c:v>0</c:v>
                </c:pt>
                <c:pt idx="1598">
                  <c:v>0</c:v>
                </c:pt>
                <c:pt idx="1599">
                  <c:v>0</c:v>
                </c:pt>
                <c:pt idx="1600">
                  <c:v>0</c:v>
                </c:pt>
                <c:pt idx="1601">
                  <c:v>0</c:v>
                </c:pt>
                <c:pt idx="1602">
                  <c:v>0</c:v>
                </c:pt>
                <c:pt idx="1603">
                  <c:v>0</c:v>
                </c:pt>
                <c:pt idx="1604">
                  <c:v>1</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1</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1</c:v>
                </c:pt>
                <c:pt idx="1712">
                  <c:v>1</c:v>
                </c:pt>
                <c:pt idx="1713">
                  <c:v>0</c:v>
                </c:pt>
                <c:pt idx="1714">
                  <c:v>0</c:v>
                </c:pt>
                <c:pt idx="1715">
                  <c:v>0</c:v>
                </c:pt>
                <c:pt idx="1716">
                  <c:v>0</c:v>
                </c:pt>
                <c:pt idx="1717">
                  <c:v>0</c:v>
                </c:pt>
                <c:pt idx="1718">
                  <c:v>0</c:v>
                </c:pt>
                <c:pt idx="1719">
                  <c:v>0</c:v>
                </c:pt>
                <c:pt idx="1720">
                  <c:v>0</c:v>
                </c:pt>
                <c:pt idx="1721">
                  <c:v>0</c:v>
                </c:pt>
                <c:pt idx="1722">
                  <c:v>0</c:v>
                </c:pt>
                <c:pt idx="1723">
                  <c:v>0</c:v>
                </c:pt>
                <c:pt idx="1724">
                  <c:v>1</c:v>
                </c:pt>
                <c:pt idx="1725">
                  <c:v>0</c:v>
                </c:pt>
                <c:pt idx="1726">
                  <c:v>0</c:v>
                </c:pt>
                <c:pt idx="1727">
                  <c:v>0</c:v>
                </c:pt>
                <c:pt idx="1728">
                  <c:v>0</c:v>
                </c:pt>
                <c:pt idx="1729">
                  <c:v>0</c:v>
                </c:pt>
                <c:pt idx="1730">
                  <c:v>0</c:v>
                </c:pt>
                <c:pt idx="1731">
                  <c:v>0</c:v>
                </c:pt>
                <c:pt idx="1732">
                  <c:v>0</c:v>
                </c:pt>
                <c:pt idx="1733">
                  <c:v>0</c:v>
                </c:pt>
                <c:pt idx="1734">
                  <c:v>0</c:v>
                </c:pt>
                <c:pt idx="1735">
                  <c:v>0</c:v>
                </c:pt>
                <c:pt idx="1736">
                  <c:v>1</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1</c:v>
                </c:pt>
                <c:pt idx="1808">
                  <c:v>1</c:v>
                </c:pt>
                <c:pt idx="1809">
                  <c:v>0</c:v>
                </c:pt>
                <c:pt idx="1810">
                  <c:v>0</c:v>
                </c:pt>
                <c:pt idx="1811">
                  <c:v>0</c:v>
                </c:pt>
                <c:pt idx="1812">
                  <c:v>0</c:v>
                </c:pt>
                <c:pt idx="1813">
                  <c:v>0</c:v>
                </c:pt>
                <c:pt idx="1814">
                  <c:v>0</c:v>
                </c:pt>
                <c:pt idx="1815">
                  <c:v>0</c:v>
                </c:pt>
                <c:pt idx="1816">
                  <c:v>0</c:v>
                </c:pt>
                <c:pt idx="1817">
                  <c:v>0</c:v>
                </c:pt>
                <c:pt idx="1818">
                  <c:v>0</c:v>
                </c:pt>
                <c:pt idx="1819">
                  <c:v>0</c:v>
                </c:pt>
                <c:pt idx="1820">
                  <c:v>1</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1</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1</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1</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1</c:v>
                </c:pt>
                <c:pt idx="1954">
                  <c:v>0</c:v>
                </c:pt>
                <c:pt idx="1955">
                  <c:v>0</c:v>
                </c:pt>
                <c:pt idx="1956">
                  <c:v>0</c:v>
                </c:pt>
                <c:pt idx="1957">
                  <c:v>0</c:v>
                </c:pt>
                <c:pt idx="1958">
                  <c:v>0</c:v>
                </c:pt>
                <c:pt idx="1959">
                  <c:v>0</c:v>
                </c:pt>
                <c:pt idx="1960">
                  <c:v>0</c:v>
                </c:pt>
                <c:pt idx="1961">
                  <c:v>0</c:v>
                </c:pt>
                <c:pt idx="1962">
                  <c:v>1</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1</c:v>
                </c:pt>
                <c:pt idx="2024">
                  <c:v>1</c:v>
                </c:pt>
                <c:pt idx="2025">
                  <c:v>1</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1</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1</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1</c:v>
                </c:pt>
                <c:pt idx="2097">
                  <c:v>1</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1</c:v>
                </c:pt>
                <c:pt idx="2121">
                  <c:v>1</c:v>
                </c:pt>
                <c:pt idx="2122">
                  <c:v>0</c:v>
                </c:pt>
                <c:pt idx="2123">
                  <c:v>0</c:v>
                </c:pt>
                <c:pt idx="2124">
                  <c:v>0</c:v>
                </c:pt>
                <c:pt idx="2125">
                  <c:v>0</c:v>
                </c:pt>
                <c:pt idx="2126">
                  <c:v>0</c:v>
                </c:pt>
                <c:pt idx="2127">
                  <c:v>0</c:v>
                </c:pt>
                <c:pt idx="2128">
                  <c:v>0</c:v>
                </c:pt>
                <c:pt idx="2129">
                  <c:v>0</c:v>
                </c:pt>
                <c:pt idx="2130">
                  <c:v>0</c:v>
                </c:pt>
                <c:pt idx="2131">
                  <c:v>0</c:v>
                </c:pt>
                <c:pt idx="2132">
                  <c:v>1</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1</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1</c:v>
                </c:pt>
                <c:pt idx="2168">
                  <c:v>0</c:v>
                </c:pt>
                <c:pt idx="2169">
                  <c:v>0</c:v>
                </c:pt>
                <c:pt idx="2170">
                  <c:v>0</c:v>
                </c:pt>
                <c:pt idx="2171">
                  <c:v>0</c:v>
                </c:pt>
                <c:pt idx="2172">
                  <c:v>0</c:v>
                </c:pt>
                <c:pt idx="2173">
                  <c:v>1</c:v>
                </c:pt>
                <c:pt idx="2174">
                  <c:v>0</c:v>
                </c:pt>
                <c:pt idx="2175">
                  <c:v>0</c:v>
                </c:pt>
                <c:pt idx="2176">
                  <c:v>0</c:v>
                </c:pt>
                <c:pt idx="2177">
                  <c:v>0</c:v>
                </c:pt>
                <c:pt idx="2178">
                  <c:v>0</c:v>
                </c:pt>
                <c:pt idx="2179">
                  <c:v>0</c:v>
                </c:pt>
                <c:pt idx="2180">
                  <c:v>1</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1</c:v>
                </c:pt>
                <c:pt idx="2240">
                  <c:v>1</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1</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0-DAC2-4C4C-A2B0-442B1F70505B}"/>
            </c:ext>
          </c:extLst>
        </c:ser>
        <c:ser>
          <c:idx val="1"/>
          <c:order val="1"/>
          <c:tx>
            <c:strRef>
              <c:f>'85.62.233.0'!$C$1</c:f>
              <c:strCache>
                <c:ptCount val="1"/>
                <c:pt idx="0">
                  <c:v>aa01-es-mad</c:v>
                </c:pt>
              </c:strCache>
            </c:strRef>
          </c:tx>
          <c:spPr>
            <a:solidFill>
              <a:schemeClr val="accent2"/>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'85.62.233.0'!$C$2:$C$2305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1</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1</c:v>
                </c:pt>
                <c:pt idx="211">
                  <c:v>0</c:v>
                </c:pt>
                <c:pt idx="212">
                  <c:v>0</c:v>
                </c:pt>
                <c:pt idx="213">
                  <c:v>0</c:v>
                </c:pt>
                <c:pt idx="214">
                  <c:v>0</c:v>
                </c:pt>
                <c:pt idx="215">
                  <c:v>0</c:v>
                </c:pt>
                <c:pt idx="216">
                  <c:v>0</c:v>
                </c:pt>
                <c:pt idx="217">
                  <c:v>0</c:v>
                </c:pt>
                <c:pt idx="218">
                  <c:v>0</c:v>
                </c:pt>
                <c:pt idx="219">
                  <c:v>0</c:v>
                </c:pt>
                <c:pt idx="220">
                  <c:v>0</c:v>
                </c:pt>
                <c:pt idx="221">
                  <c:v>0</c:v>
                </c:pt>
                <c:pt idx="222">
                  <c:v>0</c:v>
                </c:pt>
                <c:pt idx="223">
                  <c:v>1</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1</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1</c:v>
                </c:pt>
                <c:pt idx="319">
                  <c:v>1</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243</c:v>
                </c:pt>
                <c:pt idx="360">
                  <c:v>1805</c:v>
                </c:pt>
                <c:pt idx="361">
                  <c:v>1735</c:v>
                </c:pt>
                <c:pt idx="362">
                  <c:v>1890</c:v>
                </c:pt>
                <c:pt idx="363">
                  <c:v>1991</c:v>
                </c:pt>
                <c:pt idx="364">
                  <c:v>2113</c:v>
                </c:pt>
                <c:pt idx="365">
                  <c:v>2074</c:v>
                </c:pt>
                <c:pt idx="366">
                  <c:v>2259</c:v>
                </c:pt>
                <c:pt idx="367">
                  <c:v>2379</c:v>
                </c:pt>
                <c:pt idx="368">
                  <c:v>2610</c:v>
                </c:pt>
                <c:pt idx="369">
                  <c:v>2848</c:v>
                </c:pt>
                <c:pt idx="370">
                  <c:v>233</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1</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1</c:v>
                </c:pt>
                <c:pt idx="452">
                  <c:v>0</c:v>
                </c:pt>
                <c:pt idx="453">
                  <c:v>0</c:v>
                </c:pt>
                <c:pt idx="454">
                  <c:v>0</c:v>
                </c:pt>
                <c:pt idx="455">
                  <c:v>0</c:v>
                </c:pt>
                <c:pt idx="456">
                  <c:v>0</c:v>
                </c:pt>
                <c:pt idx="457">
                  <c:v>0</c:v>
                </c:pt>
                <c:pt idx="458">
                  <c:v>0</c:v>
                </c:pt>
                <c:pt idx="459">
                  <c:v>0</c:v>
                </c:pt>
                <c:pt idx="460">
                  <c:v>0</c:v>
                </c:pt>
                <c:pt idx="461">
                  <c:v>0</c:v>
                </c:pt>
                <c:pt idx="462">
                  <c:v>0</c:v>
                </c:pt>
                <c:pt idx="463">
                  <c:v>1</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1</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2</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1</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0</c:v>
                </c:pt>
                <c:pt idx="624">
                  <c:v>0</c:v>
                </c:pt>
                <c:pt idx="625">
                  <c:v>0</c:v>
                </c:pt>
                <c:pt idx="626">
                  <c:v>0</c:v>
                </c:pt>
                <c:pt idx="627">
                  <c:v>0</c:v>
                </c:pt>
                <c:pt idx="628">
                  <c:v>0</c:v>
                </c:pt>
                <c:pt idx="629">
                  <c:v>0</c:v>
                </c:pt>
                <c:pt idx="630">
                  <c:v>0</c:v>
                </c:pt>
                <c:pt idx="631">
                  <c:v>1</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1</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1</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DAC2-4C4C-A2B0-442B1F70505B}"/>
            </c:ext>
          </c:extLst>
        </c:ser>
        <c:ser>
          <c:idx val="2"/>
          <c:order val="2"/>
          <c:tx>
            <c:strRef>
              <c:f>'85.62.233.0'!$D$1</c:f>
              <c:strCache>
                <c:ptCount val="1"/>
                <c:pt idx="0">
                  <c:v>aa01-fr-bfc</c:v>
                </c:pt>
              </c:strCache>
            </c:strRef>
          </c:tx>
          <c:spPr>
            <a:solidFill>
              <a:schemeClr val="accent3"/>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'85.62.233.0'!$D$2:$D$2305</c:f>
              <c:numCache>
                <c:formatCode>General</c:formatCode>
                <c:ptCount val="2304"/>
                <c:pt idx="0">
                  <c:v>1418</c:v>
                </c:pt>
                <c:pt idx="1">
                  <c:v>1354</c:v>
                </c:pt>
                <c:pt idx="2">
                  <c:v>1293</c:v>
                </c:pt>
                <c:pt idx="3">
                  <c:v>1267</c:v>
                </c:pt>
                <c:pt idx="4">
                  <c:v>1356</c:v>
                </c:pt>
                <c:pt idx="5">
                  <c:v>1345</c:v>
                </c:pt>
                <c:pt idx="6">
                  <c:v>1360</c:v>
                </c:pt>
                <c:pt idx="7">
                  <c:v>1255</c:v>
                </c:pt>
                <c:pt idx="8">
                  <c:v>1392</c:v>
                </c:pt>
                <c:pt idx="9">
                  <c:v>1372</c:v>
                </c:pt>
                <c:pt idx="10">
                  <c:v>1298</c:v>
                </c:pt>
                <c:pt idx="11">
                  <c:v>1514</c:v>
                </c:pt>
                <c:pt idx="12">
                  <c:v>1308</c:v>
                </c:pt>
                <c:pt idx="13">
                  <c:v>1395</c:v>
                </c:pt>
                <c:pt idx="14">
                  <c:v>1477</c:v>
                </c:pt>
                <c:pt idx="15">
                  <c:v>1312</c:v>
                </c:pt>
                <c:pt idx="16">
                  <c:v>1367</c:v>
                </c:pt>
                <c:pt idx="17">
                  <c:v>1253</c:v>
                </c:pt>
                <c:pt idx="18">
                  <c:v>1306</c:v>
                </c:pt>
                <c:pt idx="19">
                  <c:v>1275</c:v>
                </c:pt>
                <c:pt idx="20">
                  <c:v>1282</c:v>
                </c:pt>
                <c:pt idx="21">
                  <c:v>1289</c:v>
                </c:pt>
                <c:pt idx="22">
                  <c:v>1290</c:v>
                </c:pt>
                <c:pt idx="23">
                  <c:v>1310</c:v>
                </c:pt>
                <c:pt idx="24">
                  <c:v>2496</c:v>
                </c:pt>
                <c:pt idx="25">
                  <c:v>1173</c:v>
                </c:pt>
                <c:pt idx="26">
                  <c:v>1432</c:v>
                </c:pt>
                <c:pt idx="27">
                  <c:v>1175</c:v>
                </c:pt>
                <c:pt idx="28">
                  <c:v>1158</c:v>
                </c:pt>
                <c:pt idx="29">
                  <c:v>1223</c:v>
                </c:pt>
                <c:pt idx="30">
                  <c:v>1170</c:v>
                </c:pt>
                <c:pt idx="31">
                  <c:v>1157</c:v>
                </c:pt>
                <c:pt idx="32">
                  <c:v>1255</c:v>
                </c:pt>
                <c:pt idx="33">
                  <c:v>1175</c:v>
                </c:pt>
                <c:pt idx="34">
                  <c:v>1148</c:v>
                </c:pt>
                <c:pt idx="35">
                  <c:v>1332</c:v>
                </c:pt>
                <c:pt idx="36">
                  <c:v>1186</c:v>
                </c:pt>
                <c:pt idx="37">
                  <c:v>1085</c:v>
                </c:pt>
                <c:pt idx="38">
                  <c:v>1193</c:v>
                </c:pt>
                <c:pt idx="39">
                  <c:v>1053</c:v>
                </c:pt>
                <c:pt idx="40">
                  <c:v>1150</c:v>
                </c:pt>
                <c:pt idx="41">
                  <c:v>1150</c:v>
                </c:pt>
                <c:pt idx="42">
                  <c:v>1200</c:v>
                </c:pt>
                <c:pt idx="43">
                  <c:v>1077</c:v>
                </c:pt>
                <c:pt idx="44">
                  <c:v>1101</c:v>
                </c:pt>
                <c:pt idx="45">
                  <c:v>1136</c:v>
                </c:pt>
                <c:pt idx="46">
                  <c:v>1101</c:v>
                </c:pt>
                <c:pt idx="47">
                  <c:v>1356</c:v>
                </c:pt>
                <c:pt idx="48">
                  <c:v>1110</c:v>
                </c:pt>
                <c:pt idx="49">
                  <c:v>997</c:v>
                </c:pt>
                <c:pt idx="50">
                  <c:v>1170</c:v>
                </c:pt>
                <c:pt idx="51">
                  <c:v>1009</c:v>
                </c:pt>
                <c:pt idx="52">
                  <c:v>1012</c:v>
                </c:pt>
                <c:pt idx="53">
                  <c:v>1136</c:v>
                </c:pt>
                <c:pt idx="54">
                  <c:v>1182</c:v>
                </c:pt>
                <c:pt idx="55">
                  <c:v>986</c:v>
                </c:pt>
                <c:pt idx="56">
                  <c:v>1041</c:v>
                </c:pt>
                <c:pt idx="57">
                  <c:v>1030</c:v>
                </c:pt>
                <c:pt idx="58">
                  <c:v>1038</c:v>
                </c:pt>
                <c:pt idx="59">
                  <c:v>1396</c:v>
                </c:pt>
                <c:pt idx="60">
                  <c:v>1029</c:v>
                </c:pt>
                <c:pt idx="61">
                  <c:v>959</c:v>
                </c:pt>
                <c:pt idx="62">
                  <c:v>1190</c:v>
                </c:pt>
                <c:pt idx="63">
                  <c:v>1026</c:v>
                </c:pt>
                <c:pt idx="64">
                  <c:v>1007</c:v>
                </c:pt>
                <c:pt idx="65">
                  <c:v>1025</c:v>
                </c:pt>
                <c:pt idx="66">
                  <c:v>927</c:v>
                </c:pt>
                <c:pt idx="67">
                  <c:v>1013</c:v>
                </c:pt>
                <c:pt idx="68">
                  <c:v>1113</c:v>
                </c:pt>
                <c:pt idx="69">
                  <c:v>1086</c:v>
                </c:pt>
                <c:pt idx="70">
                  <c:v>1061</c:v>
                </c:pt>
                <c:pt idx="71">
                  <c:v>1123</c:v>
                </c:pt>
                <c:pt idx="72">
                  <c:v>1076</c:v>
                </c:pt>
                <c:pt idx="73">
                  <c:v>1070</c:v>
                </c:pt>
                <c:pt idx="74">
                  <c:v>1140</c:v>
                </c:pt>
                <c:pt idx="75">
                  <c:v>1102</c:v>
                </c:pt>
                <c:pt idx="76">
                  <c:v>1077</c:v>
                </c:pt>
                <c:pt idx="77">
                  <c:v>1187</c:v>
                </c:pt>
                <c:pt idx="78">
                  <c:v>1058</c:v>
                </c:pt>
                <c:pt idx="79">
                  <c:v>1149</c:v>
                </c:pt>
                <c:pt idx="80">
                  <c:v>1108</c:v>
                </c:pt>
                <c:pt idx="81">
                  <c:v>1129</c:v>
                </c:pt>
                <c:pt idx="82">
                  <c:v>1187</c:v>
                </c:pt>
                <c:pt idx="83">
                  <c:v>1288</c:v>
                </c:pt>
                <c:pt idx="84">
                  <c:v>1076</c:v>
                </c:pt>
                <c:pt idx="85">
                  <c:v>1112</c:v>
                </c:pt>
                <c:pt idx="86">
                  <c:v>1254</c:v>
                </c:pt>
                <c:pt idx="87">
                  <c:v>1153</c:v>
                </c:pt>
                <c:pt idx="88">
                  <c:v>1230</c:v>
                </c:pt>
                <c:pt idx="89">
                  <c:v>1235</c:v>
                </c:pt>
                <c:pt idx="90">
                  <c:v>1253</c:v>
                </c:pt>
                <c:pt idx="91">
                  <c:v>1163</c:v>
                </c:pt>
                <c:pt idx="92">
                  <c:v>1184</c:v>
                </c:pt>
                <c:pt idx="93">
                  <c:v>1222</c:v>
                </c:pt>
                <c:pt idx="94">
                  <c:v>1223</c:v>
                </c:pt>
                <c:pt idx="95">
                  <c:v>1468</c:v>
                </c:pt>
                <c:pt idx="96">
                  <c:v>1306</c:v>
                </c:pt>
                <c:pt idx="97">
                  <c:v>1195</c:v>
                </c:pt>
                <c:pt idx="98">
                  <c:v>1349</c:v>
                </c:pt>
                <c:pt idx="99">
                  <c:v>1294</c:v>
                </c:pt>
                <c:pt idx="100">
                  <c:v>1296</c:v>
                </c:pt>
                <c:pt idx="101">
                  <c:v>1295</c:v>
                </c:pt>
                <c:pt idx="102">
                  <c:v>1272</c:v>
                </c:pt>
                <c:pt idx="103">
                  <c:v>1301</c:v>
                </c:pt>
                <c:pt idx="104">
                  <c:v>1368</c:v>
                </c:pt>
                <c:pt idx="105">
                  <c:v>1406</c:v>
                </c:pt>
                <c:pt idx="106">
                  <c:v>1341</c:v>
                </c:pt>
                <c:pt idx="107">
                  <c:v>1498</c:v>
                </c:pt>
                <c:pt idx="108">
                  <c:v>2416</c:v>
                </c:pt>
                <c:pt idx="109">
                  <c:v>1324</c:v>
                </c:pt>
                <c:pt idx="110">
                  <c:v>1328</c:v>
                </c:pt>
                <c:pt idx="111">
                  <c:v>1412</c:v>
                </c:pt>
                <c:pt idx="112">
                  <c:v>1283</c:v>
                </c:pt>
                <c:pt idx="113">
                  <c:v>1367</c:v>
                </c:pt>
                <c:pt idx="114">
                  <c:v>1361</c:v>
                </c:pt>
                <c:pt idx="115">
                  <c:v>1311</c:v>
                </c:pt>
                <c:pt idx="116">
                  <c:v>2751</c:v>
                </c:pt>
                <c:pt idx="117">
                  <c:v>1496</c:v>
                </c:pt>
                <c:pt idx="118">
                  <c:v>1363</c:v>
                </c:pt>
                <c:pt idx="119">
                  <c:v>1374</c:v>
                </c:pt>
                <c:pt idx="120">
                  <c:v>1260</c:v>
                </c:pt>
                <c:pt idx="121">
                  <c:v>2671</c:v>
                </c:pt>
                <c:pt idx="122">
                  <c:v>1428</c:v>
                </c:pt>
                <c:pt idx="123">
                  <c:v>1619</c:v>
                </c:pt>
                <c:pt idx="124">
                  <c:v>1583</c:v>
                </c:pt>
                <c:pt idx="125">
                  <c:v>1506</c:v>
                </c:pt>
                <c:pt idx="126">
                  <c:v>1541</c:v>
                </c:pt>
                <c:pt idx="127">
                  <c:v>3246</c:v>
                </c:pt>
                <c:pt idx="128">
                  <c:v>1651</c:v>
                </c:pt>
                <c:pt idx="129">
                  <c:v>1563</c:v>
                </c:pt>
                <c:pt idx="130">
                  <c:v>1751</c:v>
                </c:pt>
                <c:pt idx="131">
                  <c:v>1660</c:v>
                </c:pt>
                <c:pt idx="132">
                  <c:v>1249</c:v>
                </c:pt>
                <c:pt idx="133">
                  <c:v>1584</c:v>
                </c:pt>
                <c:pt idx="134">
                  <c:v>1587</c:v>
                </c:pt>
                <c:pt idx="135">
                  <c:v>3293</c:v>
                </c:pt>
                <c:pt idx="136">
                  <c:v>1579</c:v>
                </c:pt>
                <c:pt idx="137">
                  <c:v>1511</c:v>
                </c:pt>
                <c:pt idx="138">
                  <c:v>1506</c:v>
                </c:pt>
                <c:pt idx="139">
                  <c:v>1397</c:v>
                </c:pt>
                <c:pt idx="140">
                  <c:v>3349</c:v>
                </c:pt>
                <c:pt idx="141">
                  <c:v>1745</c:v>
                </c:pt>
                <c:pt idx="142">
                  <c:v>1819</c:v>
                </c:pt>
                <c:pt idx="143">
                  <c:v>1706</c:v>
                </c:pt>
                <c:pt idx="144">
                  <c:v>1602</c:v>
                </c:pt>
                <c:pt idx="145">
                  <c:v>1543</c:v>
                </c:pt>
                <c:pt idx="146">
                  <c:v>1468</c:v>
                </c:pt>
                <c:pt idx="147">
                  <c:v>1565</c:v>
                </c:pt>
                <c:pt idx="148">
                  <c:v>1655</c:v>
                </c:pt>
                <c:pt idx="149">
                  <c:v>1441</c:v>
                </c:pt>
                <c:pt idx="150">
                  <c:v>3053</c:v>
                </c:pt>
                <c:pt idx="151">
                  <c:v>1467</c:v>
                </c:pt>
                <c:pt idx="152">
                  <c:v>1410</c:v>
                </c:pt>
                <c:pt idx="153">
                  <c:v>1412</c:v>
                </c:pt>
                <c:pt idx="154">
                  <c:v>1548</c:v>
                </c:pt>
                <c:pt idx="155">
                  <c:v>1602</c:v>
                </c:pt>
                <c:pt idx="156">
                  <c:v>3057</c:v>
                </c:pt>
                <c:pt idx="157">
                  <c:v>1606</c:v>
                </c:pt>
                <c:pt idx="158">
                  <c:v>1474</c:v>
                </c:pt>
                <c:pt idx="159">
                  <c:v>1454</c:v>
                </c:pt>
                <c:pt idx="160">
                  <c:v>1347</c:v>
                </c:pt>
                <c:pt idx="161">
                  <c:v>1347</c:v>
                </c:pt>
                <c:pt idx="162">
                  <c:v>2921</c:v>
                </c:pt>
                <c:pt idx="163">
                  <c:v>1352</c:v>
                </c:pt>
                <c:pt idx="164">
                  <c:v>1370</c:v>
                </c:pt>
                <c:pt idx="165">
                  <c:v>1343</c:v>
                </c:pt>
                <c:pt idx="166">
                  <c:v>1416</c:v>
                </c:pt>
                <c:pt idx="167">
                  <c:v>1468</c:v>
                </c:pt>
                <c:pt idx="168">
                  <c:v>2682</c:v>
                </c:pt>
                <c:pt idx="169">
                  <c:v>1401</c:v>
                </c:pt>
                <c:pt idx="170">
                  <c:v>1261</c:v>
                </c:pt>
                <c:pt idx="171">
                  <c:v>1336</c:v>
                </c:pt>
                <c:pt idx="172">
                  <c:v>1427</c:v>
                </c:pt>
                <c:pt idx="173">
                  <c:v>1456</c:v>
                </c:pt>
                <c:pt idx="174">
                  <c:v>2840</c:v>
                </c:pt>
                <c:pt idx="175">
                  <c:v>1424</c:v>
                </c:pt>
                <c:pt idx="176">
                  <c:v>1384</c:v>
                </c:pt>
                <c:pt idx="177">
                  <c:v>1435</c:v>
                </c:pt>
                <c:pt idx="178">
                  <c:v>1404</c:v>
                </c:pt>
                <c:pt idx="179">
                  <c:v>1411</c:v>
                </c:pt>
                <c:pt idx="180">
                  <c:v>2887</c:v>
                </c:pt>
                <c:pt idx="181">
                  <c:v>1263</c:v>
                </c:pt>
                <c:pt idx="182">
                  <c:v>1481</c:v>
                </c:pt>
                <c:pt idx="183">
                  <c:v>1325</c:v>
                </c:pt>
                <c:pt idx="184">
                  <c:v>1400</c:v>
                </c:pt>
                <c:pt idx="185">
                  <c:v>2920</c:v>
                </c:pt>
                <c:pt idx="186">
                  <c:v>1409</c:v>
                </c:pt>
                <c:pt idx="187">
                  <c:v>1484</c:v>
                </c:pt>
                <c:pt idx="188">
                  <c:v>1563</c:v>
                </c:pt>
                <c:pt idx="189">
                  <c:v>1368</c:v>
                </c:pt>
                <c:pt idx="190">
                  <c:v>2787</c:v>
                </c:pt>
                <c:pt idx="191">
                  <c:v>1532</c:v>
                </c:pt>
                <c:pt idx="192">
                  <c:v>1415</c:v>
                </c:pt>
                <c:pt idx="193">
                  <c:v>1375</c:v>
                </c:pt>
                <c:pt idx="194">
                  <c:v>1361</c:v>
                </c:pt>
                <c:pt idx="195">
                  <c:v>4796</c:v>
                </c:pt>
                <c:pt idx="196">
                  <c:v>1563</c:v>
                </c:pt>
                <c:pt idx="197">
                  <c:v>1542</c:v>
                </c:pt>
                <c:pt idx="198">
                  <c:v>1428</c:v>
                </c:pt>
                <c:pt idx="199">
                  <c:v>1510</c:v>
                </c:pt>
                <c:pt idx="200">
                  <c:v>2835</c:v>
                </c:pt>
                <c:pt idx="201">
                  <c:v>1450</c:v>
                </c:pt>
                <c:pt idx="202">
                  <c:v>1344</c:v>
                </c:pt>
                <c:pt idx="203">
                  <c:v>3135</c:v>
                </c:pt>
                <c:pt idx="204">
                  <c:v>1451</c:v>
                </c:pt>
                <c:pt idx="205">
                  <c:v>1635</c:v>
                </c:pt>
                <c:pt idx="206">
                  <c:v>1618</c:v>
                </c:pt>
                <c:pt idx="207">
                  <c:v>1659</c:v>
                </c:pt>
                <c:pt idx="208">
                  <c:v>3259</c:v>
                </c:pt>
                <c:pt idx="209">
                  <c:v>1730</c:v>
                </c:pt>
                <c:pt idx="210">
                  <c:v>1518</c:v>
                </c:pt>
                <c:pt idx="211">
                  <c:v>1574</c:v>
                </c:pt>
                <c:pt idx="212">
                  <c:v>1718</c:v>
                </c:pt>
                <c:pt idx="213">
                  <c:v>3233</c:v>
                </c:pt>
                <c:pt idx="214">
                  <c:v>1758</c:v>
                </c:pt>
                <c:pt idx="215">
                  <c:v>1562</c:v>
                </c:pt>
                <c:pt idx="216">
                  <c:v>1493</c:v>
                </c:pt>
                <c:pt idx="217">
                  <c:v>3336</c:v>
                </c:pt>
                <c:pt idx="218">
                  <c:v>1656</c:v>
                </c:pt>
                <c:pt idx="219">
                  <c:v>1695</c:v>
                </c:pt>
                <c:pt idx="220">
                  <c:v>1834</c:v>
                </c:pt>
                <c:pt idx="221">
                  <c:v>1888</c:v>
                </c:pt>
                <c:pt idx="222">
                  <c:v>3875</c:v>
                </c:pt>
                <c:pt idx="223">
                  <c:v>1967</c:v>
                </c:pt>
                <c:pt idx="224">
                  <c:v>1858</c:v>
                </c:pt>
                <c:pt idx="225">
                  <c:v>1628</c:v>
                </c:pt>
                <c:pt idx="226">
                  <c:v>1617</c:v>
                </c:pt>
                <c:pt idx="227">
                  <c:v>3650</c:v>
                </c:pt>
                <c:pt idx="228">
                  <c:v>1622</c:v>
                </c:pt>
                <c:pt idx="229">
                  <c:v>1766</c:v>
                </c:pt>
                <c:pt idx="230">
                  <c:v>1707</c:v>
                </c:pt>
                <c:pt idx="231">
                  <c:v>3265</c:v>
                </c:pt>
                <c:pt idx="232">
                  <c:v>1610</c:v>
                </c:pt>
                <c:pt idx="233">
                  <c:v>1823</c:v>
                </c:pt>
                <c:pt idx="234">
                  <c:v>1655</c:v>
                </c:pt>
                <c:pt idx="235">
                  <c:v>3265</c:v>
                </c:pt>
                <c:pt idx="236">
                  <c:v>1535</c:v>
                </c:pt>
                <c:pt idx="237">
                  <c:v>1557</c:v>
                </c:pt>
                <c:pt idx="238">
                  <c:v>3069</c:v>
                </c:pt>
                <c:pt idx="239">
                  <c:v>1444</c:v>
                </c:pt>
                <c:pt idx="240">
                  <c:v>3229</c:v>
                </c:pt>
                <c:pt idx="241">
                  <c:v>1585</c:v>
                </c:pt>
                <c:pt idx="242">
                  <c:v>1532</c:v>
                </c:pt>
                <c:pt idx="243">
                  <c:v>3035</c:v>
                </c:pt>
                <c:pt idx="244">
                  <c:v>1507</c:v>
                </c:pt>
                <c:pt idx="245">
                  <c:v>3005</c:v>
                </c:pt>
                <c:pt idx="246">
                  <c:v>1472</c:v>
                </c:pt>
                <c:pt idx="247">
                  <c:v>2961</c:v>
                </c:pt>
                <c:pt idx="248">
                  <c:v>1594</c:v>
                </c:pt>
                <c:pt idx="249">
                  <c:v>3151</c:v>
                </c:pt>
                <c:pt idx="250">
                  <c:v>1425</c:v>
                </c:pt>
                <c:pt idx="251">
                  <c:v>1616</c:v>
                </c:pt>
                <c:pt idx="252">
                  <c:v>3249</c:v>
                </c:pt>
                <c:pt idx="253">
                  <c:v>1475</c:v>
                </c:pt>
                <c:pt idx="254">
                  <c:v>1626</c:v>
                </c:pt>
                <c:pt idx="255">
                  <c:v>3147</c:v>
                </c:pt>
                <c:pt idx="256">
                  <c:v>1448</c:v>
                </c:pt>
                <c:pt idx="257">
                  <c:v>3165</c:v>
                </c:pt>
                <c:pt idx="258">
                  <c:v>1609</c:v>
                </c:pt>
                <c:pt idx="259">
                  <c:v>1391</c:v>
                </c:pt>
                <c:pt idx="260">
                  <c:v>2927</c:v>
                </c:pt>
                <c:pt idx="261">
                  <c:v>1560</c:v>
                </c:pt>
                <c:pt idx="262">
                  <c:v>1477</c:v>
                </c:pt>
                <c:pt idx="263">
                  <c:v>3103</c:v>
                </c:pt>
                <c:pt idx="264">
                  <c:v>1457</c:v>
                </c:pt>
                <c:pt idx="265">
                  <c:v>1319</c:v>
                </c:pt>
                <c:pt idx="266">
                  <c:v>1437</c:v>
                </c:pt>
                <c:pt idx="267">
                  <c:v>3014</c:v>
                </c:pt>
                <c:pt idx="268">
                  <c:v>1502</c:v>
                </c:pt>
                <c:pt idx="269">
                  <c:v>1433</c:v>
                </c:pt>
                <c:pt idx="270">
                  <c:v>1389</c:v>
                </c:pt>
                <c:pt idx="271">
                  <c:v>1460</c:v>
                </c:pt>
                <c:pt idx="272">
                  <c:v>3007</c:v>
                </c:pt>
                <c:pt idx="273">
                  <c:v>1583</c:v>
                </c:pt>
                <c:pt idx="274">
                  <c:v>1679</c:v>
                </c:pt>
                <c:pt idx="275">
                  <c:v>1767</c:v>
                </c:pt>
                <c:pt idx="276">
                  <c:v>1594</c:v>
                </c:pt>
                <c:pt idx="277">
                  <c:v>1433</c:v>
                </c:pt>
                <c:pt idx="278">
                  <c:v>1508</c:v>
                </c:pt>
                <c:pt idx="279">
                  <c:v>1579</c:v>
                </c:pt>
                <c:pt idx="280">
                  <c:v>1555</c:v>
                </c:pt>
                <c:pt idx="281">
                  <c:v>1554</c:v>
                </c:pt>
                <c:pt idx="282">
                  <c:v>1325</c:v>
                </c:pt>
                <c:pt idx="283">
                  <c:v>1294</c:v>
                </c:pt>
                <c:pt idx="284">
                  <c:v>1330</c:v>
                </c:pt>
                <c:pt idx="285">
                  <c:v>1404</c:v>
                </c:pt>
                <c:pt idx="286">
                  <c:v>1405</c:v>
                </c:pt>
                <c:pt idx="287">
                  <c:v>1414</c:v>
                </c:pt>
                <c:pt idx="288">
                  <c:v>1318</c:v>
                </c:pt>
                <c:pt idx="289">
                  <c:v>1329</c:v>
                </c:pt>
                <c:pt idx="290">
                  <c:v>1323</c:v>
                </c:pt>
                <c:pt idx="291">
                  <c:v>1203</c:v>
                </c:pt>
                <c:pt idx="292">
                  <c:v>1270</c:v>
                </c:pt>
                <c:pt idx="293">
                  <c:v>1278</c:v>
                </c:pt>
                <c:pt idx="294">
                  <c:v>1329</c:v>
                </c:pt>
                <c:pt idx="295">
                  <c:v>1231</c:v>
                </c:pt>
                <c:pt idx="296">
                  <c:v>1259</c:v>
                </c:pt>
                <c:pt idx="297">
                  <c:v>1273</c:v>
                </c:pt>
                <c:pt idx="298">
                  <c:v>1369</c:v>
                </c:pt>
                <c:pt idx="299">
                  <c:v>1235</c:v>
                </c:pt>
                <c:pt idx="300">
                  <c:v>1350</c:v>
                </c:pt>
                <c:pt idx="301">
                  <c:v>1251</c:v>
                </c:pt>
                <c:pt idx="302">
                  <c:v>1215</c:v>
                </c:pt>
                <c:pt idx="303">
                  <c:v>1297</c:v>
                </c:pt>
                <c:pt idx="304">
                  <c:v>1196</c:v>
                </c:pt>
                <c:pt idx="305">
                  <c:v>1212</c:v>
                </c:pt>
                <c:pt idx="306">
                  <c:v>1228</c:v>
                </c:pt>
                <c:pt idx="307">
                  <c:v>1180</c:v>
                </c:pt>
                <c:pt idx="308">
                  <c:v>1236</c:v>
                </c:pt>
                <c:pt idx="309">
                  <c:v>1161</c:v>
                </c:pt>
                <c:pt idx="310">
                  <c:v>1130</c:v>
                </c:pt>
                <c:pt idx="311">
                  <c:v>1216</c:v>
                </c:pt>
                <c:pt idx="312">
                  <c:v>1384</c:v>
                </c:pt>
                <c:pt idx="313">
                  <c:v>1127</c:v>
                </c:pt>
                <c:pt idx="314">
                  <c:v>1169</c:v>
                </c:pt>
                <c:pt idx="315">
                  <c:v>1082</c:v>
                </c:pt>
                <c:pt idx="316">
                  <c:v>1165</c:v>
                </c:pt>
                <c:pt idx="317">
                  <c:v>1093</c:v>
                </c:pt>
                <c:pt idx="318">
                  <c:v>1124</c:v>
                </c:pt>
                <c:pt idx="319">
                  <c:v>1139</c:v>
                </c:pt>
                <c:pt idx="320">
                  <c:v>1169</c:v>
                </c:pt>
                <c:pt idx="321">
                  <c:v>1174</c:v>
                </c:pt>
                <c:pt idx="322">
                  <c:v>1071</c:v>
                </c:pt>
                <c:pt idx="323">
                  <c:v>1114</c:v>
                </c:pt>
                <c:pt idx="324">
                  <c:v>1239</c:v>
                </c:pt>
                <c:pt idx="325">
                  <c:v>1060</c:v>
                </c:pt>
                <c:pt idx="326">
                  <c:v>1081</c:v>
                </c:pt>
                <c:pt idx="327">
                  <c:v>1079</c:v>
                </c:pt>
                <c:pt idx="328">
                  <c:v>1158</c:v>
                </c:pt>
                <c:pt idx="329">
                  <c:v>957</c:v>
                </c:pt>
                <c:pt idx="330">
                  <c:v>1089</c:v>
                </c:pt>
                <c:pt idx="331">
                  <c:v>1109</c:v>
                </c:pt>
                <c:pt idx="332">
                  <c:v>1083</c:v>
                </c:pt>
                <c:pt idx="333">
                  <c:v>1090</c:v>
                </c:pt>
                <c:pt idx="334">
                  <c:v>1130</c:v>
                </c:pt>
                <c:pt idx="335">
                  <c:v>1070</c:v>
                </c:pt>
                <c:pt idx="336">
                  <c:v>1410</c:v>
                </c:pt>
                <c:pt idx="337">
                  <c:v>1112</c:v>
                </c:pt>
                <c:pt idx="338">
                  <c:v>1024</c:v>
                </c:pt>
                <c:pt idx="339">
                  <c:v>1065</c:v>
                </c:pt>
                <c:pt idx="340">
                  <c:v>1051</c:v>
                </c:pt>
                <c:pt idx="341">
                  <c:v>1060</c:v>
                </c:pt>
                <c:pt idx="342">
                  <c:v>1048</c:v>
                </c:pt>
                <c:pt idx="343">
                  <c:v>1066</c:v>
                </c:pt>
                <c:pt idx="344">
                  <c:v>1033</c:v>
                </c:pt>
                <c:pt idx="345">
                  <c:v>1169</c:v>
                </c:pt>
                <c:pt idx="346">
                  <c:v>1155</c:v>
                </c:pt>
                <c:pt idx="347">
                  <c:v>1107</c:v>
                </c:pt>
                <c:pt idx="348">
                  <c:v>2655</c:v>
                </c:pt>
                <c:pt idx="349">
                  <c:v>1112</c:v>
                </c:pt>
                <c:pt idx="350">
                  <c:v>1156</c:v>
                </c:pt>
                <c:pt idx="351">
                  <c:v>1208</c:v>
                </c:pt>
                <c:pt idx="352">
                  <c:v>1189</c:v>
                </c:pt>
                <c:pt idx="353">
                  <c:v>1258</c:v>
                </c:pt>
                <c:pt idx="354">
                  <c:v>1212</c:v>
                </c:pt>
                <c:pt idx="355">
                  <c:v>1285</c:v>
                </c:pt>
                <c:pt idx="356">
                  <c:v>1253</c:v>
                </c:pt>
                <c:pt idx="357">
                  <c:v>1445</c:v>
                </c:pt>
                <c:pt idx="358">
                  <c:v>1463</c:v>
                </c:pt>
                <c:pt idx="359">
                  <c:v>1395</c:v>
                </c:pt>
                <c:pt idx="360">
                  <c:v>55</c:v>
                </c:pt>
                <c:pt idx="361">
                  <c:v>0</c:v>
                </c:pt>
                <c:pt idx="362">
                  <c:v>0</c:v>
                </c:pt>
                <c:pt idx="363">
                  <c:v>0</c:v>
                </c:pt>
                <c:pt idx="364">
                  <c:v>0</c:v>
                </c:pt>
                <c:pt idx="365">
                  <c:v>0</c:v>
                </c:pt>
                <c:pt idx="366">
                  <c:v>0</c:v>
                </c:pt>
                <c:pt idx="367">
                  <c:v>0</c:v>
                </c:pt>
                <c:pt idx="368">
                  <c:v>0</c:v>
                </c:pt>
                <c:pt idx="369">
                  <c:v>0</c:v>
                </c:pt>
                <c:pt idx="370">
                  <c:v>1534</c:v>
                </c:pt>
                <c:pt idx="371">
                  <c:v>2228</c:v>
                </c:pt>
                <c:pt idx="372">
                  <c:v>4594</c:v>
                </c:pt>
                <c:pt idx="373">
                  <c:v>2131</c:v>
                </c:pt>
                <c:pt idx="374">
                  <c:v>3678</c:v>
                </c:pt>
                <c:pt idx="375">
                  <c:v>2242</c:v>
                </c:pt>
                <c:pt idx="376">
                  <c:v>4365</c:v>
                </c:pt>
                <c:pt idx="377">
                  <c:v>1935</c:v>
                </c:pt>
                <c:pt idx="378">
                  <c:v>4018</c:v>
                </c:pt>
                <c:pt idx="379">
                  <c:v>2207</c:v>
                </c:pt>
                <c:pt idx="380">
                  <c:v>4305</c:v>
                </c:pt>
                <c:pt idx="381">
                  <c:v>2442</c:v>
                </c:pt>
                <c:pt idx="382">
                  <c:v>4262</c:v>
                </c:pt>
                <c:pt idx="383">
                  <c:v>5389</c:v>
                </c:pt>
                <c:pt idx="384">
                  <c:v>2407</c:v>
                </c:pt>
                <c:pt idx="385">
                  <c:v>4535</c:v>
                </c:pt>
                <c:pt idx="386">
                  <c:v>4502</c:v>
                </c:pt>
                <c:pt idx="387">
                  <c:v>2251</c:v>
                </c:pt>
                <c:pt idx="388">
                  <c:v>4025</c:v>
                </c:pt>
                <c:pt idx="389">
                  <c:v>4194</c:v>
                </c:pt>
                <c:pt idx="390">
                  <c:v>2238</c:v>
                </c:pt>
                <c:pt idx="391">
                  <c:v>4194</c:v>
                </c:pt>
                <c:pt idx="392">
                  <c:v>4257</c:v>
                </c:pt>
                <c:pt idx="393">
                  <c:v>1981</c:v>
                </c:pt>
                <c:pt idx="394">
                  <c:v>4235</c:v>
                </c:pt>
                <c:pt idx="395">
                  <c:v>4376</c:v>
                </c:pt>
                <c:pt idx="396">
                  <c:v>4198</c:v>
                </c:pt>
                <c:pt idx="397">
                  <c:v>2064</c:v>
                </c:pt>
                <c:pt idx="398">
                  <c:v>4260</c:v>
                </c:pt>
                <c:pt idx="399">
                  <c:v>4058</c:v>
                </c:pt>
                <c:pt idx="400">
                  <c:v>2336</c:v>
                </c:pt>
                <c:pt idx="401">
                  <c:v>4749</c:v>
                </c:pt>
                <c:pt idx="402">
                  <c:v>2240</c:v>
                </c:pt>
                <c:pt idx="403">
                  <c:v>4320</c:v>
                </c:pt>
                <c:pt idx="404">
                  <c:v>4406</c:v>
                </c:pt>
                <c:pt idx="405">
                  <c:v>2105</c:v>
                </c:pt>
                <c:pt idx="406">
                  <c:v>4171</c:v>
                </c:pt>
                <c:pt idx="407">
                  <c:v>2153</c:v>
                </c:pt>
                <c:pt idx="408">
                  <c:v>3947</c:v>
                </c:pt>
                <c:pt idx="409">
                  <c:v>4110</c:v>
                </c:pt>
                <c:pt idx="410">
                  <c:v>1976</c:v>
                </c:pt>
                <c:pt idx="411">
                  <c:v>4725</c:v>
                </c:pt>
                <c:pt idx="412">
                  <c:v>2483</c:v>
                </c:pt>
                <c:pt idx="413">
                  <c:v>4632</c:v>
                </c:pt>
                <c:pt idx="414">
                  <c:v>4740</c:v>
                </c:pt>
                <c:pt idx="415">
                  <c:v>2042</c:v>
                </c:pt>
                <c:pt idx="416">
                  <c:v>4056</c:v>
                </c:pt>
                <c:pt idx="417">
                  <c:v>2062</c:v>
                </c:pt>
                <c:pt idx="418">
                  <c:v>4286</c:v>
                </c:pt>
                <c:pt idx="419">
                  <c:v>4570</c:v>
                </c:pt>
                <c:pt idx="420">
                  <c:v>2222</c:v>
                </c:pt>
                <c:pt idx="421">
                  <c:v>4339</c:v>
                </c:pt>
                <c:pt idx="422">
                  <c:v>2157</c:v>
                </c:pt>
                <c:pt idx="423">
                  <c:v>4636</c:v>
                </c:pt>
                <c:pt idx="424">
                  <c:v>2403</c:v>
                </c:pt>
                <c:pt idx="425">
                  <c:v>4716</c:v>
                </c:pt>
                <c:pt idx="426">
                  <c:v>2192</c:v>
                </c:pt>
                <c:pt idx="427">
                  <c:v>4039</c:v>
                </c:pt>
                <c:pt idx="428">
                  <c:v>2234</c:v>
                </c:pt>
                <c:pt idx="429">
                  <c:v>4596</c:v>
                </c:pt>
                <c:pt idx="430">
                  <c:v>2123</c:v>
                </c:pt>
                <c:pt idx="431">
                  <c:v>4732</c:v>
                </c:pt>
                <c:pt idx="432">
                  <c:v>2084</c:v>
                </c:pt>
                <c:pt idx="433">
                  <c:v>3927</c:v>
                </c:pt>
                <c:pt idx="434">
                  <c:v>4147</c:v>
                </c:pt>
                <c:pt idx="435">
                  <c:v>2219</c:v>
                </c:pt>
                <c:pt idx="436">
                  <c:v>4464</c:v>
                </c:pt>
                <c:pt idx="437">
                  <c:v>2078</c:v>
                </c:pt>
                <c:pt idx="438">
                  <c:v>4314</c:v>
                </c:pt>
                <c:pt idx="439">
                  <c:v>4109</c:v>
                </c:pt>
                <c:pt idx="440">
                  <c:v>2149</c:v>
                </c:pt>
                <c:pt idx="441">
                  <c:v>4376</c:v>
                </c:pt>
                <c:pt idx="442">
                  <c:v>2038</c:v>
                </c:pt>
                <c:pt idx="443">
                  <c:v>3980</c:v>
                </c:pt>
                <c:pt idx="444">
                  <c:v>3954</c:v>
                </c:pt>
                <c:pt idx="445">
                  <c:v>1794</c:v>
                </c:pt>
                <c:pt idx="446">
                  <c:v>3975</c:v>
                </c:pt>
                <c:pt idx="447">
                  <c:v>3927</c:v>
                </c:pt>
                <c:pt idx="448">
                  <c:v>2150</c:v>
                </c:pt>
                <c:pt idx="449">
                  <c:v>4309</c:v>
                </c:pt>
                <c:pt idx="450">
                  <c:v>2104</c:v>
                </c:pt>
                <c:pt idx="451">
                  <c:v>3958</c:v>
                </c:pt>
                <c:pt idx="452">
                  <c:v>1981</c:v>
                </c:pt>
                <c:pt idx="453">
                  <c:v>4298</c:v>
                </c:pt>
                <c:pt idx="454">
                  <c:v>4810</c:v>
                </c:pt>
                <c:pt idx="455">
                  <c:v>2234</c:v>
                </c:pt>
                <c:pt idx="456">
                  <c:v>3821</c:v>
                </c:pt>
                <c:pt idx="457">
                  <c:v>2009</c:v>
                </c:pt>
                <c:pt idx="458">
                  <c:v>4212</c:v>
                </c:pt>
                <c:pt idx="459">
                  <c:v>4437</c:v>
                </c:pt>
                <c:pt idx="460">
                  <c:v>2163</c:v>
                </c:pt>
                <c:pt idx="461">
                  <c:v>4367</c:v>
                </c:pt>
                <c:pt idx="462">
                  <c:v>2411</c:v>
                </c:pt>
                <c:pt idx="463">
                  <c:v>2501</c:v>
                </c:pt>
                <c:pt idx="464">
                  <c:v>4472</c:v>
                </c:pt>
                <c:pt idx="465">
                  <c:v>2172</c:v>
                </c:pt>
                <c:pt idx="466">
                  <c:v>4190</c:v>
                </c:pt>
                <c:pt idx="467">
                  <c:v>4254</c:v>
                </c:pt>
                <c:pt idx="468">
                  <c:v>2202</c:v>
                </c:pt>
                <c:pt idx="469">
                  <c:v>4515</c:v>
                </c:pt>
                <c:pt idx="470">
                  <c:v>2260</c:v>
                </c:pt>
                <c:pt idx="471">
                  <c:v>4286</c:v>
                </c:pt>
                <c:pt idx="472">
                  <c:v>1946</c:v>
                </c:pt>
                <c:pt idx="473">
                  <c:v>4203</c:v>
                </c:pt>
                <c:pt idx="474">
                  <c:v>4197</c:v>
                </c:pt>
                <c:pt idx="475">
                  <c:v>1989</c:v>
                </c:pt>
                <c:pt idx="476">
                  <c:v>4197</c:v>
                </c:pt>
                <c:pt idx="477">
                  <c:v>1985</c:v>
                </c:pt>
                <c:pt idx="478">
                  <c:v>4139</c:v>
                </c:pt>
                <c:pt idx="479">
                  <c:v>2142</c:v>
                </c:pt>
                <c:pt idx="480">
                  <c:v>4312</c:v>
                </c:pt>
                <c:pt idx="481">
                  <c:v>4172</c:v>
                </c:pt>
                <c:pt idx="482">
                  <c:v>2026</c:v>
                </c:pt>
                <c:pt idx="483">
                  <c:v>4251</c:v>
                </c:pt>
                <c:pt idx="484">
                  <c:v>2037</c:v>
                </c:pt>
                <c:pt idx="485">
                  <c:v>3848</c:v>
                </c:pt>
                <c:pt idx="486">
                  <c:v>3847</c:v>
                </c:pt>
                <c:pt idx="487">
                  <c:v>2151</c:v>
                </c:pt>
                <c:pt idx="488">
                  <c:v>3931</c:v>
                </c:pt>
                <c:pt idx="489">
                  <c:v>1986</c:v>
                </c:pt>
                <c:pt idx="490">
                  <c:v>4058</c:v>
                </c:pt>
                <c:pt idx="491">
                  <c:v>2116</c:v>
                </c:pt>
                <c:pt idx="492">
                  <c:v>4212</c:v>
                </c:pt>
                <c:pt idx="493">
                  <c:v>2083</c:v>
                </c:pt>
                <c:pt idx="494">
                  <c:v>4144</c:v>
                </c:pt>
                <c:pt idx="495">
                  <c:v>2033</c:v>
                </c:pt>
                <c:pt idx="496">
                  <c:v>3913</c:v>
                </c:pt>
                <c:pt idx="497">
                  <c:v>1866</c:v>
                </c:pt>
                <c:pt idx="498">
                  <c:v>4072</c:v>
                </c:pt>
                <c:pt idx="499">
                  <c:v>2039</c:v>
                </c:pt>
                <c:pt idx="500">
                  <c:v>4045</c:v>
                </c:pt>
                <c:pt idx="501">
                  <c:v>1937</c:v>
                </c:pt>
                <c:pt idx="502">
                  <c:v>3946</c:v>
                </c:pt>
                <c:pt idx="503">
                  <c:v>1934</c:v>
                </c:pt>
                <c:pt idx="504">
                  <c:v>3889</c:v>
                </c:pt>
                <c:pt idx="505">
                  <c:v>1893</c:v>
                </c:pt>
                <c:pt idx="506">
                  <c:v>3914</c:v>
                </c:pt>
                <c:pt idx="507">
                  <c:v>2086</c:v>
                </c:pt>
                <c:pt idx="508">
                  <c:v>2081</c:v>
                </c:pt>
                <c:pt idx="509">
                  <c:v>4189</c:v>
                </c:pt>
                <c:pt idx="510">
                  <c:v>2011</c:v>
                </c:pt>
                <c:pt idx="511">
                  <c:v>2172</c:v>
                </c:pt>
                <c:pt idx="512">
                  <c:v>3984</c:v>
                </c:pt>
                <c:pt idx="513">
                  <c:v>1886</c:v>
                </c:pt>
                <c:pt idx="514">
                  <c:v>3872</c:v>
                </c:pt>
                <c:pt idx="515">
                  <c:v>1968</c:v>
                </c:pt>
                <c:pt idx="516">
                  <c:v>3882</c:v>
                </c:pt>
                <c:pt idx="517">
                  <c:v>1916</c:v>
                </c:pt>
                <c:pt idx="518">
                  <c:v>1750</c:v>
                </c:pt>
                <c:pt idx="519">
                  <c:v>3632</c:v>
                </c:pt>
                <c:pt idx="520">
                  <c:v>1914</c:v>
                </c:pt>
                <c:pt idx="521">
                  <c:v>3549</c:v>
                </c:pt>
                <c:pt idx="522">
                  <c:v>1835</c:v>
                </c:pt>
                <c:pt idx="523">
                  <c:v>3864</c:v>
                </c:pt>
                <c:pt idx="524">
                  <c:v>1882</c:v>
                </c:pt>
                <c:pt idx="525">
                  <c:v>3925</c:v>
                </c:pt>
                <c:pt idx="526">
                  <c:v>2028</c:v>
                </c:pt>
                <c:pt idx="527">
                  <c:v>1804</c:v>
                </c:pt>
                <c:pt idx="528">
                  <c:v>3575</c:v>
                </c:pt>
                <c:pt idx="529">
                  <c:v>1793</c:v>
                </c:pt>
                <c:pt idx="530">
                  <c:v>3557</c:v>
                </c:pt>
                <c:pt idx="531">
                  <c:v>1714</c:v>
                </c:pt>
                <c:pt idx="532">
                  <c:v>3441</c:v>
                </c:pt>
                <c:pt idx="533">
                  <c:v>1780</c:v>
                </c:pt>
                <c:pt idx="534">
                  <c:v>3332</c:v>
                </c:pt>
                <c:pt idx="535">
                  <c:v>3489</c:v>
                </c:pt>
                <c:pt idx="536">
                  <c:v>1681</c:v>
                </c:pt>
                <c:pt idx="537">
                  <c:v>3380</c:v>
                </c:pt>
                <c:pt idx="538">
                  <c:v>1542</c:v>
                </c:pt>
                <c:pt idx="539">
                  <c:v>3300</c:v>
                </c:pt>
                <c:pt idx="540">
                  <c:v>1641</c:v>
                </c:pt>
                <c:pt idx="541">
                  <c:v>3633</c:v>
                </c:pt>
                <c:pt idx="542">
                  <c:v>1790</c:v>
                </c:pt>
                <c:pt idx="543">
                  <c:v>1951</c:v>
                </c:pt>
                <c:pt idx="544">
                  <c:v>3846</c:v>
                </c:pt>
                <c:pt idx="545">
                  <c:v>1837</c:v>
                </c:pt>
                <c:pt idx="546">
                  <c:v>1948</c:v>
                </c:pt>
                <c:pt idx="547">
                  <c:v>3543</c:v>
                </c:pt>
                <c:pt idx="548">
                  <c:v>2112</c:v>
                </c:pt>
                <c:pt idx="549">
                  <c:v>1836</c:v>
                </c:pt>
                <c:pt idx="550">
                  <c:v>1981</c:v>
                </c:pt>
                <c:pt idx="551">
                  <c:v>3730</c:v>
                </c:pt>
                <c:pt idx="552">
                  <c:v>2036</c:v>
                </c:pt>
                <c:pt idx="553">
                  <c:v>1866</c:v>
                </c:pt>
                <c:pt idx="554">
                  <c:v>1806</c:v>
                </c:pt>
                <c:pt idx="555">
                  <c:v>3515</c:v>
                </c:pt>
                <c:pt idx="556">
                  <c:v>1985</c:v>
                </c:pt>
                <c:pt idx="557">
                  <c:v>1791</c:v>
                </c:pt>
                <c:pt idx="558">
                  <c:v>1802</c:v>
                </c:pt>
                <c:pt idx="559">
                  <c:v>1875</c:v>
                </c:pt>
                <c:pt idx="560">
                  <c:v>3549</c:v>
                </c:pt>
                <c:pt idx="561">
                  <c:v>1828</c:v>
                </c:pt>
                <c:pt idx="562">
                  <c:v>1796</c:v>
                </c:pt>
                <c:pt idx="563">
                  <c:v>1799</c:v>
                </c:pt>
                <c:pt idx="564">
                  <c:v>1640</c:v>
                </c:pt>
                <c:pt idx="565">
                  <c:v>1701</c:v>
                </c:pt>
                <c:pt idx="566">
                  <c:v>1596</c:v>
                </c:pt>
                <c:pt idx="567">
                  <c:v>3261</c:v>
                </c:pt>
                <c:pt idx="568">
                  <c:v>1776</c:v>
                </c:pt>
                <c:pt idx="569">
                  <c:v>1798</c:v>
                </c:pt>
                <c:pt idx="570">
                  <c:v>1650</c:v>
                </c:pt>
                <c:pt idx="571">
                  <c:v>1641</c:v>
                </c:pt>
                <c:pt idx="572">
                  <c:v>1569</c:v>
                </c:pt>
                <c:pt idx="573">
                  <c:v>1646</c:v>
                </c:pt>
                <c:pt idx="574">
                  <c:v>1708</c:v>
                </c:pt>
                <c:pt idx="575">
                  <c:v>1504</c:v>
                </c:pt>
                <c:pt idx="576">
                  <c:v>1466</c:v>
                </c:pt>
                <c:pt idx="577">
                  <c:v>1560</c:v>
                </c:pt>
                <c:pt idx="578">
                  <c:v>1524</c:v>
                </c:pt>
                <c:pt idx="579">
                  <c:v>1401</c:v>
                </c:pt>
                <c:pt idx="580">
                  <c:v>2723</c:v>
                </c:pt>
                <c:pt idx="581">
                  <c:v>1427</c:v>
                </c:pt>
                <c:pt idx="582">
                  <c:v>1460</c:v>
                </c:pt>
                <c:pt idx="583">
                  <c:v>1482</c:v>
                </c:pt>
                <c:pt idx="584">
                  <c:v>1529</c:v>
                </c:pt>
                <c:pt idx="585">
                  <c:v>1510</c:v>
                </c:pt>
                <c:pt idx="586">
                  <c:v>1457</c:v>
                </c:pt>
                <c:pt idx="587">
                  <c:v>1519</c:v>
                </c:pt>
                <c:pt idx="588">
                  <c:v>1566</c:v>
                </c:pt>
                <c:pt idx="589">
                  <c:v>1415</c:v>
                </c:pt>
                <c:pt idx="590">
                  <c:v>1452</c:v>
                </c:pt>
                <c:pt idx="591">
                  <c:v>1381</c:v>
                </c:pt>
                <c:pt idx="592">
                  <c:v>1358</c:v>
                </c:pt>
                <c:pt idx="593">
                  <c:v>1397</c:v>
                </c:pt>
                <c:pt idx="594">
                  <c:v>1347</c:v>
                </c:pt>
                <c:pt idx="595">
                  <c:v>1450</c:v>
                </c:pt>
                <c:pt idx="596">
                  <c:v>1404</c:v>
                </c:pt>
                <c:pt idx="597">
                  <c:v>1404</c:v>
                </c:pt>
                <c:pt idx="598">
                  <c:v>1365</c:v>
                </c:pt>
                <c:pt idx="599">
                  <c:v>1554</c:v>
                </c:pt>
                <c:pt idx="600">
                  <c:v>1439</c:v>
                </c:pt>
                <c:pt idx="601">
                  <c:v>1365</c:v>
                </c:pt>
                <c:pt idx="602">
                  <c:v>1390</c:v>
                </c:pt>
                <c:pt idx="603">
                  <c:v>1318</c:v>
                </c:pt>
                <c:pt idx="604">
                  <c:v>1312</c:v>
                </c:pt>
                <c:pt idx="605">
                  <c:v>1264</c:v>
                </c:pt>
                <c:pt idx="606">
                  <c:v>1319</c:v>
                </c:pt>
                <c:pt idx="607">
                  <c:v>1279</c:v>
                </c:pt>
                <c:pt idx="608">
                  <c:v>1501</c:v>
                </c:pt>
                <c:pt idx="609">
                  <c:v>1820</c:v>
                </c:pt>
                <c:pt idx="610">
                  <c:v>1834</c:v>
                </c:pt>
                <c:pt idx="611">
                  <c:v>2031</c:v>
                </c:pt>
                <c:pt idx="612">
                  <c:v>1819</c:v>
                </c:pt>
                <c:pt idx="613">
                  <c:v>1940</c:v>
                </c:pt>
                <c:pt idx="614">
                  <c:v>1747</c:v>
                </c:pt>
                <c:pt idx="615">
                  <c:v>1834</c:v>
                </c:pt>
                <c:pt idx="616">
                  <c:v>1748</c:v>
                </c:pt>
                <c:pt idx="617">
                  <c:v>1752</c:v>
                </c:pt>
                <c:pt idx="618">
                  <c:v>1824</c:v>
                </c:pt>
                <c:pt idx="619">
                  <c:v>1690</c:v>
                </c:pt>
                <c:pt idx="620">
                  <c:v>1790</c:v>
                </c:pt>
                <c:pt idx="621">
                  <c:v>1793</c:v>
                </c:pt>
                <c:pt idx="622">
                  <c:v>1816</c:v>
                </c:pt>
                <c:pt idx="623">
                  <c:v>2133</c:v>
                </c:pt>
                <c:pt idx="624">
                  <c:v>1864</c:v>
                </c:pt>
                <c:pt idx="625">
                  <c:v>1811</c:v>
                </c:pt>
                <c:pt idx="626">
                  <c:v>1834</c:v>
                </c:pt>
                <c:pt idx="627">
                  <c:v>1886</c:v>
                </c:pt>
                <c:pt idx="628">
                  <c:v>1808</c:v>
                </c:pt>
                <c:pt idx="629">
                  <c:v>1851</c:v>
                </c:pt>
                <c:pt idx="630">
                  <c:v>1744</c:v>
                </c:pt>
                <c:pt idx="631">
                  <c:v>1746</c:v>
                </c:pt>
                <c:pt idx="632">
                  <c:v>1692</c:v>
                </c:pt>
                <c:pt idx="633">
                  <c:v>1874</c:v>
                </c:pt>
                <c:pt idx="634">
                  <c:v>1890</c:v>
                </c:pt>
                <c:pt idx="635">
                  <c:v>2101</c:v>
                </c:pt>
                <c:pt idx="636">
                  <c:v>1771</c:v>
                </c:pt>
                <c:pt idx="637">
                  <c:v>1879</c:v>
                </c:pt>
                <c:pt idx="638">
                  <c:v>1705</c:v>
                </c:pt>
                <c:pt idx="639">
                  <c:v>1966</c:v>
                </c:pt>
                <c:pt idx="640">
                  <c:v>1985</c:v>
                </c:pt>
                <c:pt idx="641">
                  <c:v>1669</c:v>
                </c:pt>
                <c:pt idx="642">
                  <c:v>1688</c:v>
                </c:pt>
                <c:pt idx="643">
                  <c:v>1804</c:v>
                </c:pt>
                <c:pt idx="644">
                  <c:v>3599</c:v>
                </c:pt>
                <c:pt idx="645">
                  <c:v>1918</c:v>
                </c:pt>
                <c:pt idx="646">
                  <c:v>1882</c:v>
                </c:pt>
                <c:pt idx="647">
                  <c:v>1846</c:v>
                </c:pt>
                <c:pt idx="648">
                  <c:v>1835</c:v>
                </c:pt>
                <c:pt idx="649">
                  <c:v>1928</c:v>
                </c:pt>
                <c:pt idx="650">
                  <c:v>3842</c:v>
                </c:pt>
                <c:pt idx="651">
                  <c:v>1909</c:v>
                </c:pt>
                <c:pt idx="652">
                  <c:v>2295</c:v>
                </c:pt>
                <c:pt idx="653">
                  <c:v>2374</c:v>
                </c:pt>
                <c:pt idx="654">
                  <c:v>2540</c:v>
                </c:pt>
                <c:pt idx="655">
                  <c:v>2096</c:v>
                </c:pt>
                <c:pt idx="656">
                  <c:v>4288</c:v>
                </c:pt>
                <c:pt idx="657">
                  <c:v>2348</c:v>
                </c:pt>
                <c:pt idx="658">
                  <c:v>2384</c:v>
                </c:pt>
                <c:pt idx="659">
                  <c:v>5110</c:v>
                </c:pt>
                <c:pt idx="660">
                  <c:v>2507</c:v>
                </c:pt>
                <c:pt idx="661">
                  <c:v>4698</c:v>
                </c:pt>
                <c:pt idx="662">
                  <c:v>2177</c:v>
                </c:pt>
                <c:pt idx="663">
                  <c:v>5176</c:v>
                </c:pt>
                <c:pt idx="664">
                  <c:v>2642</c:v>
                </c:pt>
                <c:pt idx="665">
                  <c:v>4929</c:v>
                </c:pt>
                <c:pt idx="666">
                  <c:v>2482</c:v>
                </c:pt>
                <c:pt idx="667">
                  <c:v>4880</c:v>
                </c:pt>
                <c:pt idx="668">
                  <c:v>4700</c:v>
                </c:pt>
                <c:pt idx="669">
                  <c:v>2523</c:v>
                </c:pt>
                <c:pt idx="670">
                  <c:v>5116</c:v>
                </c:pt>
                <c:pt idx="671">
                  <c:v>5484</c:v>
                </c:pt>
                <c:pt idx="672">
                  <c:v>5339</c:v>
                </c:pt>
                <c:pt idx="673">
                  <c:v>2506</c:v>
                </c:pt>
                <c:pt idx="674">
                  <c:v>4807</c:v>
                </c:pt>
                <c:pt idx="675">
                  <c:v>4987</c:v>
                </c:pt>
                <c:pt idx="676">
                  <c:v>2316</c:v>
                </c:pt>
                <c:pt idx="677">
                  <c:v>4498</c:v>
                </c:pt>
                <c:pt idx="678">
                  <c:v>5066</c:v>
                </c:pt>
                <c:pt idx="679">
                  <c:v>4614</c:v>
                </c:pt>
                <c:pt idx="680">
                  <c:v>2542</c:v>
                </c:pt>
                <c:pt idx="681">
                  <c:v>5093</c:v>
                </c:pt>
                <c:pt idx="682">
                  <c:v>5272</c:v>
                </c:pt>
                <c:pt idx="683">
                  <c:v>2552</c:v>
                </c:pt>
                <c:pt idx="684">
                  <c:v>4705</c:v>
                </c:pt>
                <c:pt idx="685">
                  <c:v>5406</c:v>
                </c:pt>
                <c:pt idx="686">
                  <c:v>2342</c:v>
                </c:pt>
                <c:pt idx="687">
                  <c:v>4898</c:v>
                </c:pt>
                <c:pt idx="688">
                  <c:v>4883</c:v>
                </c:pt>
                <c:pt idx="689">
                  <c:v>2393</c:v>
                </c:pt>
                <c:pt idx="690">
                  <c:v>4942</c:v>
                </c:pt>
                <c:pt idx="691">
                  <c:v>5134</c:v>
                </c:pt>
                <c:pt idx="692">
                  <c:v>2395</c:v>
                </c:pt>
                <c:pt idx="693">
                  <c:v>4825</c:v>
                </c:pt>
                <c:pt idx="694">
                  <c:v>2600</c:v>
                </c:pt>
                <c:pt idx="695">
                  <c:v>5044</c:v>
                </c:pt>
                <c:pt idx="696">
                  <c:v>4987</c:v>
                </c:pt>
                <c:pt idx="697">
                  <c:v>2650</c:v>
                </c:pt>
                <c:pt idx="698">
                  <c:v>4887</c:v>
                </c:pt>
                <c:pt idx="699">
                  <c:v>4998</c:v>
                </c:pt>
                <c:pt idx="700">
                  <c:v>2594</c:v>
                </c:pt>
                <c:pt idx="701">
                  <c:v>4674</c:v>
                </c:pt>
                <c:pt idx="702">
                  <c:v>4693</c:v>
                </c:pt>
                <c:pt idx="703">
                  <c:v>2364</c:v>
                </c:pt>
                <c:pt idx="704">
                  <c:v>4656</c:v>
                </c:pt>
                <c:pt idx="705">
                  <c:v>5082</c:v>
                </c:pt>
                <c:pt idx="706">
                  <c:v>2469</c:v>
                </c:pt>
                <c:pt idx="707">
                  <c:v>5267</c:v>
                </c:pt>
                <c:pt idx="708">
                  <c:v>4967</c:v>
                </c:pt>
                <c:pt idx="709">
                  <c:v>2470</c:v>
                </c:pt>
                <c:pt idx="710">
                  <c:v>5135</c:v>
                </c:pt>
                <c:pt idx="711">
                  <c:v>2654</c:v>
                </c:pt>
                <c:pt idx="712">
                  <c:v>5276</c:v>
                </c:pt>
                <c:pt idx="713">
                  <c:v>5284</c:v>
                </c:pt>
                <c:pt idx="714">
                  <c:v>2567</c:v>
                </c:pt>
                <c:pt idx="715">
                  <c:v>5038</c:v>
                </c:pt>
                <c:pt idx="716">
                  <c:v>2641</c:v>
                </c:pt>
                <c:pt idx="717">
                  <c:v>4984</c:v>
                </c:pt>
                <c:pt idx="718">
                  <c:v>2587</c:v>
                </c:pt>
                <c:pt idx="719">
                  <c:v>5226</c:v>
                </c:pt>
                <c:pt idx="720">
                  <c:v>5005</c:v>
                </c:pt>
                <c:pt idx="721">
                  <c:v>2499</c:v>
                </c:pt>
                <c:pt idx="722">
                  <c:v>5068</c:v>
                </c:pt>
                <c:pt idx="723">
                  <c:v>5022</c:v>
                </c:pt>
                <c:pt idx="724">
                  <c:v>2508</c:v>
                </c:pt>
                <c:pt idx="725">
                  <c:v>4925</c:v>
                </c:pt>
                <c:pt idx="726">
                  <c:v>2352</c:v>
                </c:pt>
                <c:pt idx="727">
                  <c:v>4763</c:v>
                </c:pt>
                <c:pt idx="728">
                  <c:v>4492</c:v>
                </c:pt>
                <c:pt idx="729">
                  <c:v>2291</c:v>
                </c:pt>
                <c:pt idx="730">
                  <c:v>4569</c:v>
                </c:pt>
                <c:pt idx="731">
                  <c:v>4487</c:v>
                </c:pt>
                <c:pt idx="732">
                  <c:v>2373</c:v>
                </c:pt>
                <c:pt idx="733">
                  <c:v>4396</c:v>
                </c:pt>
                <c:pt idx="734">
                  <c:v>4444</c:v>
                </c:pt>
                <c:pt idx="735">
                  <c:v>4289</c:v>
                </c:pt>
                <c:pt idx="736">
                  <c:v>2305</c:v>
                </c:pt>
                <c:pt idx="737">
                  <c:v>2439</c:v>
                </c:pt>
                <c:pt idx="738">
                  <c:v>2784</c:v>
                </c:pt>
                <c:pt idx="739">
                  <c:v>1328</c:v>
                </c:pt>
                <c:pt idx="740">
                  <c:v>2540</c:v>
                </c:pt>
                <c:pt idx="741">
                  <c:v>2718</c:v>
                </c:pt>
                <c:pt idx="742">
                  <c:v>1367</c:v>
                </c:pt>
                <c:pt idx="743">
                  <c:v>3048</c:v>
                </c:pt>
                <c:pt idx="744">
                  <c:v>2935</c:v>
                </c:pt>
                <c:pt idx="745">
                  <c:v>1335</c:v>
                </c:pt>
                <c:pt idx="746">
                  <c:v>3222</c:v>
                </c:pt>
                <c:pt idx="747">
                  <c:v>2155</c:v>
                </c:pt>
                <c:pt idx="748">
                  <c:v>4619</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3928</c:v>
                </c:pt>
                <c:pt idx="790">
                  <c:v>2018</c:v>
                </c:pt>
                <c:pt idx="791">
                  <c:v>3569</c:v>
                </c:pt>
                <c:pt idx="792">
                  <c:v>1962</c:v>
                </c:pt>
                <c:pt idx="793">
                  <c:v>4248</c:v>
                </c:pt>
                <c:pt idx="794">
                  <c:v>2080</c:v>
                </c:pt>
                <c:pt idx="795">
                  <c:v>4441</c:v>
                </c:pt>
                <c:pt idx="796">
                  <c:v>2562</c:v>
                </c:pt>
                <c:pt idx="797">
                  <c:v>2427</c:v>
                </c:pt>
                <c:pt idx="798">
                  <c:v>4561</c:v>
                </c:pt>
                <c:pt idx="799">
                  <c:v>2500</c:v>
                </c:pt>
                <c:pt idx="800">
                  <c:v>5262</c:v>
                </c:pt>
                <c:pt idx="801">
                  <c:v>2269</c:v>
                </c:pt>
                <c:pt idx="802">
                  <c:v>2595</c:v>
                </c:pt>
                <c:pt idx="803">
                  <c:v>5117</c:v>
                </c:pt>
                <c:pt idx="804">
                  <c:v>2186</c:v>
                </c:pt>
                <c:pt idx="805">
                  <c:v>4456</c:v>
                </c:pt>
                <c:pt idx="806">
                  <c:v>2286</c:v>
                </c:pt>
                <c:pt idx="807">
                  <c:v>4158</c:v>
                </c:pt>
                <c:pt idx="808">
                  <c:v>2426</c:v>
                </c:pt>
                <c:pt idx="809">
                  <c:v>2501</c:v>
                </c:pt>
                <c:pt idx="810">
                  <c:v>4572</c:v>
                </c:pt>
                <c:pt idx="811">
                  <c:v>2340</c:v>
                </c:pt>
                <c:pt idx="812">
                  <c:v>4818</c:v>
                </c:pt>
                <c:pt idx="813">
                  <c:v>2523</c:v>
                </c:pt>
                <c:pt idx="814">
                  <c:v>5284</c:v>
                </c:pt>
                <c:pt idx="815">
                  <c:v>2344</c:v>
                </c:pt>
                <c:pt idx="816">
                  <c:v>4528</c:v>
                </c:pt>
                <c:pt idx="817">
                  <c:v>2325</c:v>
                </c:pt>
                <c:pt idx="818">
                  <c:v>3930</c:v>
                </c:pt>
                <c:pt idx="819">
                  <c:v>1914</c:v>
                </c:pt>
                <c:pt idx="820">
                  <c:v>3592</c:v>
                </c:pt>
                <c:pt idx="821">
                  <c:v>1886</c:v>
                </c:pt>
                <c:pt idx="822">
                  <c:v>4500</c:v>
                </c:pt>
                <c:pt idx="823">
                  <c:v>2052</c:v>
                </c:pt>
                <c:pt idx="824">
                  <c:v>4021</c:v>
                </c:pt>
                <c:pt idx="825">
                  <c:v>2365</c:v>
                </c:pt>
                <c:pt idx="826">
                  <c:v>4218</c:v>
                </c:pt>
                <c:pt idx="827">
                  <c:v>2102</c:v>
                </c:pt>
                <c:pt idx="828">
                  <c:v>4350</c:v>
                </c:pt>
                <c:pt idx="829">
                  <c:v>2176</c:v>
                </c:pt>
                <c:pt idx="830">
                  <c:v>4398</c:v>
                </c:pt>
                <c:pt idx="831">
                  <c:v>2350</c:v>
                </c:pt>
                <c:pt idx="832">
                  <c:v>5361</c:v>
                </c:pt>
                <c:pt idx="833">
                  <c:v>2670</c:v>
                </c:pt>
                <c:pt idx="834">
                  <c:v>2552</c:v>
                </c:pt>
                <c:pt idx="835">
                  <c:v>2392</c:v>
                </c:pt>
                <c:pt idx="836">
                  <c:v>2409</c:v>
                </c:pt>
                <c:pt idx="837">
                  <c:v>4953</c:v>
                </c:pt>
                <c:pt idx="838">
                  <c:v>2252</c:v>
                </c:pt>
                <c:pt idx="839">
                  <c:v>2260</c:v>
                </c:pt>
                <c:pt idx="840">
                  <c:v>4050</c:v>
                </c:pt>
                <c:pt idx="841">
                  <c:v>1894</c:v>
                </c:pt>
                <c:pt idx="842">
                  <c:v>4356</c:v>
                </c:pt>
                <c:pt idx="843">
                  <c:v>2121</c:v>
                </c:pt>
                <c:pt idx="844">
                  <c:v>2081</c:v>
                </c:pt>
                <c:pt idx="845">
                  <c:v>2085</c:v>
                </c:pt>
                <c:pt idx="846">
                  <c:v>3848</c:v>
                </c:pt>
                <c:pt idx="847">
                  <c:v>1795</c:v>
                </c:pt>
                <c:pt idx="848">
                  <c:v>1614</c:v>
                </c:pt>
                <c:pt idx="849">
                  <c:v>1792</c:v>
                </c:pt>
                <c:pt idx="850">
                  <c:v>3356</c:v>
                </c:pt>
                <c:pt idx="851">
                  <c:v>1691</c:v>
                </c:pt>
                <c:pt idx="852">
                  <c:v>1818</c:v>
                </c:pt>
                <c:pt idx="853">
                  <c:v>1537</c:v>
                </c:pt>
                <c:pt idx="854">
                  <c:v>3425</c:v>
                </c:pt>
                <c:pt idx="855">
                  <c:v>1829</c:v>
                </c:pt>
                <c:pt idx="856">
                  <c:v>1720</c:v>
                </c:pt>
                <c:pt idx="857">
                  <c:v>1665</c:v>
                </c:pt>
                <c:pt idx="858">
                  <c:v>1746</c:v>
                </c:pt>
                <c:pt idx="859">
                  <c:v>1610</c:v>
                </c:pt>
                <c:pt idx="860">
                  <c:v>1443</c:v>
                </c:pt>
                <c:pt idx="861">
                  <c:v>1487</c:v>
                </c:pt>
                <c:pt idx="862">
                  <c:v>1694</c:v>
                </c:pt>
                <c:pt idx="863">
                  <c:v>1715</c:v>
                </c:pt>
                <c:pt idx="864">
                  <c:v>2915</c:v>
                </c:pt>
                <c:pt idx="865">
                  <c:v>1685</c:v>
                </c:pt>
                <c:pt idx="866">
                  <c:v>1742</c:v>
                </c:pt>
                <c:pt idx="867">
                  <c:v>1564</c:v>
                </c:pt>
                <c:pt idx="868">
                  <c:v>1606</c:v>
                </c:pt>
                <c:pt idx="869">
                  <c:v>1367</c:v>
                </c:pt>
                <c:pt idx="870">
                  <c:v>1574</c:v>
                </c:pt>
                <c:pt idx="871">
                  <c:v>1482</c:v>
                </c:pt>
                <c:pt idx="872">
                  <c:v>1553</c:v>
                </c:pt>
                <c:pt idx="873">
                  <c:v>1601</c:v>
                </c:pt>
                <c:pt idx="874">
                  <c:v>1347</c:v>
                </c:pt>
                <c:pt idx="875">
                  <c:v>1610</c:v>
                </c:pt>
                <c:pt idx="876">
                  <c:v>1417</c:v>
                </c:pt>
                <c:pt idx="877">
                  <c:v>1547</c:v>
                </c:pt>
                <c:pt idx="878">
                  <c:v>1549</c:v>
                </c:pt>
                <c:pt idx="879">
                  <c:v>1663</c:v>
                </c:pt>
                <c:pt idx="880">
                  <c:v>1545</c:v>
                </c:pt>
                <c:pt idx="881">
                  <c:v>1394</c:v>
                </c:pt>
                <c:pt idx="882">
                  <c:v>1368</c:v>
                </c:pt>
                <c:pt idx="883">
                  <c:v>1487</c:v>
                </c:pt>
                <c:pt idx="884">
                  <c:v>1365</c:v>
                </c:pt>
                <c:pt idx="885">
                  <c:v>1492</c:v>
                </c:pt>
                <c:pt idx="886">
                  <c:v>1388</c:v>
                </c:pt>
                <c:pt idx="887">
                  <c:v>1737</c:v>
                </c:pt>
                <c:pt idx="888">
                  <c:v>1402</c:v>
                </c:pt>
                <c:pt idx="889">
                  <c:v>1355</c:v>
                </c:pt>
                <c:pt idx="890">
                  <c:v>1548</c:v>
                </c:pt>
                <c:pt idx="891">
                  <c:v>1335</c:v>
                </c:pt>
                <c:pt idx="892">
                  <c:v>1422</c:v>
                </c:pt>
                <c:pt idx="893">
                  <c:v>1266</c:v>
                </c:pt>
                <c:pt idx="894">
                  <c:v>1573</c:v>
                </c:pt>
                <c:pt idx="895">
                  <c:v>1400</c:v>
                </c:pt>
                <c:pt idx="896">
                  <c:v>1390</c:v>
                </c:pt>
                <c:pt idx="897">
                  <c:v>1431</c:v>
                </c:pt>
                <c:pt idx="898">
                  <c:v>1322</c:v>
                </c:pt>
                <c:pt idx="899">
                  <c:v>1479</c:v>
                </c:pt>
                <c:pt idx="900">
                  <c:v>1388</c:v>
                </c:pt>
                <c:pt idx="901">
                  <c:v>1421</c:v>
                </c:pt>
                <c:pt idx="902">
                  <c:v>1286</c:v>
                </c:pt>
                <c:pt idx="903">
                  <c:v>1282</c:v>
                </c:pt>
                <c:pt idx="904">
                  <c:v>1420</c:v>
                </c:pt>
                <c:pt idx="905">
                  <c:v>1201</c:v>
                </c:pt>
                <c:pt idx="906">
                  <c:v>1385</c:v>
                </c:pt>
                <c:pt idx="907">
                  <c:v>1437</c:v>
                </c:pt>
                <c:pt idx="908">
                  <c:v>1371</c:v>
                </c:pt>
                <c:pt idx="909">
                  <c:v>1276</c:v>
                </c:pt>
                <c:pt idx="910">
                  <c:v>1305</c:v>
                </c:pt>
                <c:pt idx="911">
                  <c:v>1656</c:v>
                </c:pt>
                <c:pt idx="912">
                  <c:v>1444</c:v>
                </c:pt>
                <c:pt idx="913">
                  <c:v>1298</c:v>
                </c:pt>
                <c:pt idx="914">
                  <c:v>1444</c:v>
                </c:pt>
                <c:pt idx="915">
                  <c:v>1260</c:v>
                </c:pt>
                <c:pt idx="916">
                  <c:v>1284</c:v>
                </c:pt>
                <c:pt idx="917">
                  <c:v>1468</c:v>
                </c:pt>
                <c:pt idx="918">
                  <c:v>1307</c:v>
                </c:pt>
                <c:pt idx="919">
                  <c:v>1406</c:v>
                </c:pt>
                <c:pt idx="920">
                  <c:v>1296</c:v>
                </c:pt>
                <c:pt idx="921">
                  <c:v>1371</c:v>
                </c:pt>
                <c:pt idx="922">
                  <c:v>1300</c:v>
                </c:pt>
                <c:pt idx="923">
                  <c:v>1656</c:v>
                </c:pt>
                <c:pt idx="924">
                  <c:v>1504</c:v>
                </c:pt>
                <c:pt idx="925">
                  <c:v>1418</c:v>
                </c:pt>
                <c:pt idx="926">
                  <c:v>1349</c:v>
                </c:pt>
                <c:pt idx="927">
                  <c:v>1576</c:v>
                </c:pt>
                <c:pt idx="928">
                  <c:v>1389</c:v>
                </c:pt>
                <c:pt idx="929">
                  <c:v>1399</c:v>
                </c:pt>
                <c:pt idx="930">
                  <c:v>1430</c:v>
                </c:pt>
                <c:pt idx="931">
                  <c:v>2879</c:v>
                </c:pt>
                <c:pt idx="932">
                  <c:v>1579</c:v>
                </c:pt>
                <c:pt idx="933">
                  <c:v>1691</c:v>
                </c:pt>
                <c:pt idx="934">
                  <c:v>1631</c:v>
                </c:pt>
                <c:pt idx="935">
                  <c:v>1634</c:v>
                </c:pt>
                <c:pt idx="936">
                  <c:v>1473</c:v>
                </c:pt>
                <c:pt idx="937">
                  <c:v>1661</c:v>
                </c:pt>
                <c:pt idx="938">
                  <c:v>1414</c:v>
                </c:pt>
                <c:pt idx="939">
                  <c:v>3287</c:v>
                </c:pt>
                <c:pt idx="940">
                  <c:v>1635</c:v>
                </c:pt>
                <c:pt idx="941">
                  <c:v>1739</c:v>
                </c:pt>
                <c:pt idx="942">
                  <c:v>1891</c:v>
                </c:pt>
                <c:pt idx="943">
                  <c:v>3511</c:v>
                </c:pt>
                <c:pt idx="944">
                  <c:v>1741</c:v>
                </c:pt>
                <c:pt idx="945">
                  <c:v>2130</c:v>
                </c:pt>
                <c:pt idx="946">
                  <c:v>4018</c:v>
                </c:pt>
                <c:pt idx="947">
                  <c:v>2182</c:v>
                </c:pt>
                <c:pt idx="948">
                  <c:v>4351</c:v>
                </c:pt>
                <c:pt idx="949">
                  <c:v>2205</c:v>
                </c:pt>
                <c:pt idx="950">
                  <c:v>4482</c:v>
                </c:pt>
                <c:pt idx="951">
                  <c:v>2075</c:v>
                </c:pt>
                <c:pt idx="952">
                  <c:v>4175</c:v>
                </c:pt>
                <c:pt idx="953">
                  <c:v>2159</c:v>
                </c:pt>
                <c:pt idx="954">
                  <c:v>4117</c:v>
                </c:pt>
                <c:pt idx="955">
                  <c:v>3765</c:v>
                </c:pt>
                <c:pt idx="956">
                  <c:v>1845</c:v>
                </c:pt>
                <c:pt idx="957">
                  <c:v>4034</c:v>
                </c:pt>
                <c:pt idx="958">
                  <c:v>4438</c:v>
                </c:pt>
                <c:pt idx="959">
                  <c:v>5145</c:v>
                </c:pt>
                <c:pt idx="960">
                  <c:v>4231</c:v>
                </c:pt>
                <c:pt idx="961">
                  <c:v>2088</c:v>
                </c:pt>
                <c:pt idx="962">
                  <c:v>4467</c:v>
                </c:pt>
                <c:pt idx="963">
                  <c:v>4701</c:v>
                </c:pt>
                <c:pt idx="964">
                  <c:v>2386</c:v>
                </c:pt>
                <c:pt idx="965">
                  <c:v>4616</c:v>
                </c:pt>
                <c:pt idx="966">
                  <c:v>4628</c:v>
                </c:pt>
                <c:pt idx="967">
                  <c:v>4404</c:v>
                </c:pt>
                <c:pt idx="968">
                  <c:v>2139</c:v>
                </c:pt>
                <c:pt idx="969">
                  <c:v>4049</c:v>
                </c:pt>
                <c:pt idx="970">
                  <c:v>4482</c:v>
                </c:pt>
                <c:pt idx="971">
                  <c:v>4504</c:v>
                </c:pt>
                <c:pt idx="972">
                  <c:v>2302</c:v>
                </c:pt>
                <c:pt idx="973">
                  <c:v>3970</c:v>
                </c:pt>
                <c:pt idx="974">
                  <c:v>4010</c:v>
                </c:pt>
                <c:pt idx="975">
                  <c:v>4142</c:v>
                </c:pt>
                <c:pt idx="976">
                  <c:v>2080</c:v>
                </c:pt>
                <c:pt idx="977">
                  <c:v>4453</c:v>
                </c:pt>
                <c:pt idx="978">
                  <c:v>4134</c:v>
                </c:pt>
                <c:pt idx="979">
                  <c:v>4273</c:v>
                </c:pt>
                <c:pt idx="980">
                  <c:v>2233</c:v>
                </c:pt>
                <c:pt idx="981">
                  <c:v>4345</c:v>
                </c:pt>
                <c:pt idx="982">
                  <c:v>4390</c:v>
                </c:pt>
                <c:pt idx="983">
                  <c:v>2417</c:v>
                </c:pt>
                <c:pt idx="984">
                  <c:v>4787</c:v>
                </c:pt>
                <c:pt idx="985">
                  <c:v>2435</c:v>
                </c:pt>
                <c:pt idx="986">
                  <c:v>4124</c:v>
                </c:pt>
                <c:pt idx="987">
                  <c:v>3971</c:v>
                </c:pt>
                <c:pt idx="988">
                  <c:v>4480</c:v>
                </c:pt>
                <c:pt idx="989">
                  <c:v>2291</c:v>
                </c:pt>
                <c:pt idx="990">
                  <c:v>4444</c:v>
                </c:pt>
                <c:pt idx="991">
                  <c:v>4318</c:v>
                </c:pt>
                <c:pt idx="992">
                  <c:v>2177</c:v>
                </c:pt>
                <c:pt idx="993">
                  <c:v>4121</c:v>
                </c:pt>
                <c:pt idx="994">
                  <c:v>4648</c:v>
                </c:pt>
                <c:pt idx="995">
                  <c:v>2426</c:v>
                </c:pt>
                <c:pt idx="996">
                  <c:v>4153</c:v>
                </c:pt>
                <c:pt idx="997">
                  <c:v>2342</c:v>
                </c:pt>
                <c:pt idx="998">
                  <c:v>4581</c:v>
                </c:pt>
                <c:pt idx="999">
                  <c:v>4307</c:v>
                </c:pt>
                <c:pt idx="1000">
                  <c:v>2196</c:v>
                </c:pt>
                <c:pt idx="1001">
                  <c:v>4273</c:v>
                </c:pt>
                <c:pt idx="1002">
                  <c:v>4504</c:v>
                </c:pt>
                <c:pt idx="1003">
                  <c:v>2201</c:v>
                </c:pt>
                <c:pt idx="1004">
                  <c:v>4687</c:v>
                </c:pt>
                <c:pt idx="1005">
                  <c:v>2404</c:v>
                </c:pt>
                <c:pt idx="1006">
                  <c:v>4571</c:v>
                </c:pt>
                <c:pt idx="1007">
                  <c:v>4297</c:v>
                </c:pt>
                <c:pt idx="1008">
                  <c:v>2102</c:v>
                </c:pt>
                <c:pt idx="1009">
                  <c:v>4551</c:v>
                </c:pt>
                <c:pt idx="1010">
                  <c:v>3752</c:v>
                </c:pt>
                <c:pt idx="1011">
                  <c:v>2121</c:v>
                </c:pt>
                <c:pt idx="1012">
                  <c:v>4011</c:v>
                </c:pt>
                <c:pt idx="1013">
                  <c:v>3803</c:v>
                </c:pt>
                <c:pt idx="1014">
                  <c:v>3911</c:v>
                </c:pt>
                <c:pt idx="1015">
                  <c:v>2033</c:v>
                </c:pt>
                <c:pt idx="1016">
                  <c:v>4126</c:v>
                </c:pt>
                <c:pt idx="1017">
                  <c:v>3971</c:v>
                </c:pt>
                <c:pt idx="1018">
                  <c:v>2159</c:v>
                </c:pt>
                <c:pt idx="1019">
                  <c:v>4354</c:v>
                </c:pt>
                <c:pt idx="1020">
                  <c:v>4021</c:v>
                </c:pt>
                <c:pt idx="1021">
                  <c:v>2051</c:v>
                </c:pt>
                <c:pt idx="1022">
                  <c:v>4241</c:v>
                </c:pt>
                <c:pt idx="1023">
                  <c:v>4263</c:v>
                </c:pt>
                <c:pt idx="1024">
                  <c:v>2204</c:v>
                </c:pt>
                <c:pt idx="1025">
                  <c:v>4506</c:v>
                </c:pt>
                <c:pt idx="1026">
                  <c:v>3683</c:v>
                </c:pt>
                <c:pt idx="1027">
                  <c:v>2030</c:v>
                </c:pt>
                <c:pt idx="1028">
                  <c:v>3857</c:v>
                </c:pt>
                <c:pt idx="1029">
                  <c:v>4281</c:v>
                </c:pt>
                <c:pt idx="1030">
                  <c:v>1863</c:v>
                </c:pt>
                <c:pt idx="1031">
                  <c:v>4337</c:v>
                </c:pt>
                <c:pt idx="1032">
                  <c:v>4905</c:v>
                </c:pt>
                <c:pt idx="1033">
                  <c:v>2396</c:v>
                </c:pt>
                <c:pt idx="1034">
                  <c:v>4658</c:v>
                </c:pt>
                <c:pt idx="1035">
                  <c:v>2397</c:v>
                </c:pt>
                <c:pt idx="1036">
                  <c:v>4703</c:v>
                </c:pt>
                <c:pt idx="1037">
                  <c:v>2193</c:v>
                </c:pt>
                <c:pt idx="1038">
                  <c:v>4598</c:v>
                </c:pt>
                <c:pt idx="1039">
                  <c:v>4733</c:v>
                </c:pt>
                <c:pt idx="1040">
                  <c:v>2252</c:v>
                </c:pt>
                <c:pt idx="1041">
                  <c:v>4172</c:v>
                </c:pt>
                <c:pt idx="1042">
                  <c:v>2156</c:v>
                </c:pt>
                <c:pt idx="1043">
                  <c:v>4958</c:v>
                </c:pt>
                <c:pt idx="1044">
                  <c:v>4331</c:v>
                </c:pt>
                <c:pt idx="1045">
                  <c:v>2221</c:v>
                </c:pt>
                <c:pt idx="1046">
                  <c:v>4079</c:v>
                </c:pt>
                <c:pt idx="1047">
                  <c:v>4330</c:v>
                </c:pt>
                <c:pt idx="1048">
                  <c:v>2062</c:v>
                </c:pt>
                <c:pt idx="1049">
                  <c:v>4497</c:v>
                </c:pt>
                <c:pt idx="1050">
                  <c:v>2170</c:v>
                </c:pt>
                <c:pt idx="1051">
                  <c:v>4702</c:v>
                </c:pt>
                <c:pt idx="1052">
                  <c:v>2102</c:v>
                </c:pt>
                <c:pt idx="1053">
                  <c:v>4149</c:v>
                </c:pt>
                <c:pt idx="1054">
                  <c:v>2312</c:v>
                </c:pt>
                <c:pt idx="1055">
                  <c:v>4249</c:v>
                </c:pt>
                <c:pt idx="1056">
                  <c:v>4128</c:v>
                </c:pt>
                <c:pt idx="1057">
                  <c:v>4356</c:v>
                </c:pt>
                <c:pt idx="1058">
                  <c:v>2207</c:v>
                </c:pt>
                <c:pt idx="1059">
                  <c:v>4275</c:v>
                </c:pt>
                <c:pt idx="1060">
                  <c:v>1983</c:v>
                </c:pt>
                <c:pt idx="1061">
                  <c:v>4183</c:v>
                </c:pt>
                <c:pt idx="1062">
                  <c:v>4283</c:v>
                </c:pt>
                <c:pt idx="1063">
                  <c:v>2216</c:v>
                </c:pt>
                <c:pt idx="1064">
                  <c:v>4432</c:v>
                </c:pt>
                <c:pt idx="1065">
                  <c:v>1980</c:v>
                </c:pt>
                <c:pt idx="1066">
                  <c:v>4410</c:v>
                </c:pt>
                <c:pt idx="1067">
                  <c:v>2058</c:v>
                </c:pt>
                <c:pt idx="1068">
                  <c:v>3468</c:v>
                </c:pt>
                <c:pt idx="1069">
                  <c:v>4211</c:v>
                </c:pt>
                <c:pt idx="1070">
                  <c:v>1924</c:v>
                </c:pt>
                <c:pt idx="1071">
                  <c:v>3891</c:v>
                </c:pt>
                <c:pt idx="1072">
                  <c:v>2179</c:v>
                </c:pt>
                <c:pt idx="1073">
                  <c:v>3784</c:v>
                </c:pt>
                <c:pt idx="1074">
                  <c:v>1976</c:v>
                </c:pt>
                <c:pt idx="1075">
                  <c:v>3954</c:v>
                </c:pt>
                <c:pt idx="1076">
                  <c:v>1878</c:v>
                </c:pt>
                <c:pt idx="1077">
                  <c:v>3972</c:v>
                </c:pt>
                <c:pt idx="1078">
                  <c:v>1902</c:v>
                </c:pt>
                <c:pt idx="1079">
                  <c:v>3999</c:v>
                </c:pt>
                <c:pt idx="1080">
                  <c:v>1586</c:v>
                </c:pt>
                <c:pt idx="1081">
                  <c:v>3793</c:v>
                </c:pt>
                <c:pt idx="1082">
                  <c:v>1831</c:v>
                </c:pt>
                <c:pt idx="1083">
                  <c:v>4167</c:v>
                </c:pt>
                <c:pt idx="1084">
                  <c:v>2012</c:v>
                </c:pt>
                <c:pt idx="1085">
                  <c:v>4032</c:v>
                </c:pt>
                <c:pt idx="1086">
                  <c:v>2111</c:v>
                </c:pt>
                <c:pt idx="1087">
                  <c:v>4187</c:v>
                </c:pt>
                <c:pt idx="1088">
                  <c:v>2178</c:v>
                </c:pt>
                <c:pt idx="1089">
                  <c:v>4105</c:v>
                </c:pt>
                <c:pt idx="1090">
                  <c:v>1911</c:v>
                </c:pt>
                <c:pt idx="1091">
                  <c:v>3964</c:v>
                </c:pt>
                <c:pt idx="1092">
                  <c:v>1914</c:v>
                </c:pt>
                <c:pt idx="1093">
                  <c:v>3994</c:v>
                </c:pt>
                <c:pt idx="1094">
                  <c:v>1843</c:v>
                </c:pt>
                <c:pt idx="1095">
                  <c:v>3651</c:v>
                </c:pt>
                <c:pt idx="1096">
                  <c:v>2196</c:v>
                </c:pt>
                <c:pt idx="1097">
                  <c:v>2009</c:v>
                </c:pt>
                <c:pt idx="1098">
                  <c:v>3919</c:v>
                </c:pt>
                <c:pt idx="1099">
                  <c:v>1966</c:v>
                </c:pt>
                <c:pt idx="1100">
                  <c:v>3646</c:v>
                </c:pt>
                <c:pt idx="1101">
                  <c:v>3757</c:v>
                </c:pt>
                <c:pt idx="1102">
                  <c:v>1903</c:v>
                </c:pt>
                <c:pt idx="1103">
                  <c:v>3760</c:v>
                </c:pt>
                <c:pt idx="1104">
                  <c:v>1887</c:v>
                </c:pt>
                <c:pt idx="1105">
                  <c:v>3472</c:v>
                </c:pt>
                <c:pt idx="1106">
                  <c:v>1748</c:v>
                </c:pt>
                <c:pt idx="1107">
                  <c:v>3716</c:v>
                </c:pt>
                <c:pt idx="1108">
                  <c:v>3891</c:v>
                </c:pt>
                <c:pt idx="1109">
                  <c:v>2109</c:v>
                </c:pt>
                <c:pt idx="1110">
                  <c:v>4692</c:v>
                </c:pt>
                <c:pt idx="1111">
                  <c:v>2372</c:v>
                </c:pt>
                <c:pt idx="1112">
                  <c:v>5001</c:v>
                </c:pt>
                <c:pt idx="1113">
                  <c:v>2489</c:v>
                </c:pt>
                <c:pt idx="1114">
                  <c:v>2305</c:v>
                </c:pt>
                <c:pt idx="1115">
                  <c:v>4616</c:v>
                </c:pt>
                <c:pt idx="1116">
                  <c:v>2200</c:v>
                </c:pt>
                <c:pt idx="1117">
                  <c:v>4974</c:v>
                </c:pt>
                <c:pt idx="1118">
                  <c:v>2413</c:v>
                </c:pt>
                <c:pt idx="1119">
                  <c:v>2611</c:v>
                </c:pt>
                <c:pt idx="1120">
                  <c:v>5182</c:v>
                </c:pt>
                <c:pt idx="1121">
                  <c:v>2713</c:v>
                </c:pt>
                <c:pt idx="1122">
                  <c:v>2554</c:v>
                </c:pt>
                <c:pt idx="1123">
                  <c:v>2511</c:v>
                </c:pt>
                <c:pt idx="1124">
                  <c:v>2771</c:v>
                </c:pt>
                <c:pt idx="1125">
                  <c:v>2953</c:v>
                </c:pt>
                <c:pt idx="1126">
                  <c:v>4940</c:v>
                </c:pt>
                <c:pt idx="1127">
                  <c:v>2311</c:v>
                </c:pt>
                <c:pt idx="1128">
                  <c:v>2589</c:v>
                </c:pt>
                <c:pt idx="1129">
                  <c:v>4776</c:v>
                </c:pt>
                <c:pt idx="1130">
                  <c:v>2344</c:v>
                </c:pt>
                <c:pt idx="1131">
                  <c:v>2347</c:v>
                </c:pt>
                <c:pt idx="1132">
                  <c:v>4734</c:v>
                </c:pt>
                <c:pt idx="1133">
                  <c:v>2126</c:v>
                </c:pt>
                <c:pt idx="1134">
                  <c:v>2540</c:v>
                </c:pt>
                <c:pt idx="1135">
                  <c:v>2392</c:v>
                </c:pt>
                <c:pt idx="1136">
                  <c:v>2042</c:v>
                </c:pt>
                <c:pt idx="1137">
                  <c:v>3735</c:v>
                </c:pt>
                <c:pt idx="1138">
                  <c:v>1715</c:v>
                </c:pt>
                <c:pt idx="1139">
                  <c:v>1787</c:v>
                </c:pt>
                <c:pt idx="1140">
                  <c:v>1721</c:v>
                </c:pt>
                <c:pt idx="1141">
                  <c:v>1844</c:v>
                </c:pt>
                <c:pt idx="1142">
                  <c:v>3637</c:v>
                </c:pt>
                <c:pt idx="1143">
                  <c:v>1955</c:v>
                </c:pt>
                <c:pt idx="1144">
                  <c:v>1966</c:v>
                </c:pt>
                <c:pt idx="1145">
                  <c:v>1766</c:v>
                </c:pt>
                <c:pt idx="1146">
                  <c:v>1917</c:v>
                </c:pt>
                <c:pt idx="1147">
                  <c:v>1669</c:v>
                </c:pt>
                <c:pt idx="1148">
                  <c:v>1516</c:v>
                </c:pt>
                <c:pt idx="1149">
                  <c:v>1451</c:v>
                </c:pt>
                <c:pt idx="1150">
                  <c:v>1756</c:v>
                </c:pt>
                <c:pt idx="1151">
                  <c:v>1771</c:v>
                </c:pt>
                <c:pt idx="1152">
                  <c:v>1666</c:v>
                </c:pt>
                <c:pt idx="1153">
                  <c:v>1682</c:v>
                </c:pt>
                <c:pt idx="1154">
                  <c:v>1695</c:v>
                </c:pt>
                <c:pt idx="1155">
                  <c:v>1591</c:v>
                </c:pt>
                <c:pt idx="1156">
                  <c:v>1611</c:v>
                </c:pt>
                <c:pt idx="1157">
                  <c:v>1753</c:v>
                </c:pt>
                <c:pt idx="1158">
                  <c:v>3201</c:v>
                </c:pt>
                <c:pt idx="1159">
                  <c:v>1597</c:v>
                </c:pt>
                <c:pt idx="1160">
                  <c:v>1525</c:v>
                </c:pt>
                <c:pt idx="1161">
                  <c:v>1591</c:v>
                </c:pt>
                <c:pt idx="1162">
                  <c:v>1557</c:v>
                </c:pt>
                <c:pt idx="1163">
                  <c:v>1734</c:v>
                </c:pt>
                <c:pt idx="1164">
                  <c:v>1508</c:v>
                </c:pt>
                <c:pt idx="1165">
                  <c:v>1537</c:v>
                </c:pt>
                <c:pt idx="1166">
                  <c:v>1628</c:v>
                </c:pt>
                <c:pt idx="1167">
                  <c:v>1514</c:v>
                </c:pt>
                <c:pt idx="1168">
                  <c:v>1452</c:v>
                </c:pt>
                <c:pt idx="1169">
                  <c:v>1625</c:v>
                </c:pt>
                <c:pt idx="1170">
                  <c:v>1547</c:v>
                </c:pt>
                <c:pt idx="1171">
                  <c:v>1429</c:v>
                </c:pt>
                <c:pt idx="1172">
                  <c:v>1442</c:v>
                </c:pt>
                <c:pt idx="1173">
                  <c:v>1496</c:v>
                </c:pt>
                <c:pt idx="1174">
                  <c:v>1444</c:v>
                </c:pt>
                <c:pt idx="1175">
                  <c:v>1808</c:v>
                </c:pt>
                <c:pt idx="1176">
                  <c:v>1363</c:v>
                </c:pt>
                <c:pt idx="1177">
                  <c:v>1444</c:v>
                </c:pt>
                <c:pt idx="1178">
                  <c:v>1461</c:v>
                </c:pt>
                <c:pt idx="1179">
                  <c:v>1434</c:v>
                </c:pt>
                <c:pt idx="1180">
                  <c:v>1457</c:v>
                </c:pt>
                <c:pt idx="1181">
                  <c:v>1429</c:v>
                </c:pt>
                <c:pt idx="1182">
                  <c:v>1485</c:v>
                </c:pt>
                <c:pt idx="1183">
                  <c:v>1456</c:v>
                </c:pt>
                <c:pt idx="1184">
                  <c:v>1375</c:v>
                </c:pt>
                <c:pt idx="1185">
                  <c:v>1414</c:v>
                </c:pt>
                <c:pt idx="1186">
                  <c:v>1368</c:v>
                </c:pt>
                <c:pt idx="1187">
                  <c:v>1619</c:v>
                </c:pt>
                <c:pt idx="1188">
                  <c:v>1429</c:v>
                </c:pt>
                <c:pt idx="1189">
                  <c:v>1464</c:v>
                </c:pt>
                <c:pt idx="1190">
                  <c:v>1315</c:v>
                </c:pt>
                <c:pt idx="1191">
                  <c:v>1357</c:v>
                </c:pt>
                <c:pt idx="1192">
                  <c:v>1369</c:v>
                </c:pt>
                <c:pt idx="1193">
                  <c:v>1339</c:v>
                </c:pt>
                <c:pt idx="1194">
                  <c:v>1440</c:v>
                </c:pt>
                <c:pt idx="1195">
                  <c:v>1387</c:v>
                </c:pt>
                <c:pt idx="1196">
                  <c:v>1444</c:v>
                </c:pt>
                <c:pt idx="1197">
                  <c:v>1429</c:v>
                </c:pt>
                <c:pt idx="1198">
                  <c:v>1349</c:v>
                </c:pt>
                <c:pt idx="1199">
                  <c:v>1778</c:v>
                </c:pt>
                <c:pt idx="1200">
                  <c:v>1444</c:v>
                </c:pt>
                <c:pt idx="1201">
                  <c:v>1413</c:v>
                </c:pt>
                <c:pt idx="1202">
                  <c:v>1437</c:v>
                </c:pt>
                <c:pt idx="1203">
                  <c:v>1450</c:v>
                </c:pt>
                <c:pt idx="1204">
                  <c:v>1293</c:v>
                </c:pt>
                <c:pt idx="1205">
                  <c:v>1543</c:v>
                </c:pt>
                <c:pt idx="1206">
                  <c:v>1357</c:v>
                </c:pt>
                <c:pt idx="1207">
                  <c:v>1417</c:v>
                </c:pt>
                <c:pt idx="1208">
                  <c:v>1389</c:v>
                </c:pt>
                <c:pt idx="1209">
                  <c:v>1545</c:v>
                </c:pt>
                <c:pt idx="1210">
                  <c:v>1457</c:v>
                </c:pt>
                <c:pt idx="1211">
                  <c:v>1921</c:v>
                </c:pt>
                <c:pt idx="1212">
                  <c:v>1378</c:v>
                </c:pt>
                <c:pt idx="1213">
                  <c:v>1542</c:v>
                </c:pt>
                <c:pt idx="1214">
                  <c:v>1501</c:v>
                </c:pt>
                <c:pt idx="1215">
                  <c:v>1499</c:v>
                </c:pt>
                <c:pt idx="1216">
                  <c:v>1555</c:v>
                </c:pt>
                <c:pt idx="1217">
                  <c:v>1550</c:v>
                </c:pt>
                <c:pt idx="1218">
                  <c:v>1368</c:v>
                </c:pt>
                <c:pt idx="1219">
                  <c:v>1333</c:v>
                </c:pt>
                <c:pt idx="1220">
                  <c:v>1526</c:v>
                </c:pt>
                <c:pt idx="1221">
                  <c:v>1611</c:v>
                </c:pt>
                <c:pt idx="1222">
                  <c:v>1645</c:v>
                </c:pt>
                <c:pt idx="1223">
                  <c:v>1782</c:v>
                </c:pt>
                <c:pt idx="1224">
                  <c:v>1594</c:v>
                </c:pt>
                <c:pt idx="1225">
                  <c:v>3066</c:v>
                </c:pt>
                <c:pt idx="1226">
                  <c:v>1603</c:v>
                </c:pt>
                <c:pt idx="1227">
                  <c:v>1737</c:v>
                </c:pt>
                <c:pt idx="1228">
                  <c:v>1803</c:v>
                </c:pt>
                <c:pt idx="1229">
                  <c:v>3591</c:v>
                </c:pt>
                <c:pt idx="1230">
                  <c:v>1860</c:v>
                </c:pt>
                <c:pt idx="1231">
                  <c:v>1843</c:v>
                </c:pt>
                <c:pt idx="1232">
                  <c:v>3884</c:v>
                </c:pt>
                <c:pt idx="1233">
                  <c:v>1955</c:v>
                </c:pt>
                <c:pt idx="1234">
                  <c:v>2253</c:v>
                </c:pt>
                <c:pt idx="1235">
                  <c:v>4950</c:v>
                </c:pt>
                <c:pt idx="1236">
                  <c:v>4591</c:v>
                </c:pt>
                <c:pt idx="1237">
                  <c:v>2081</c:v>
                </c:pt>
                <c:pt idx="1238">
                  <c:v>4364</c:v>
                </c:pt>
                <c:pt idx="1239">
                  <c:v>2171</c:v>
                </c:pt>
                <c:pt idx="1240">
                  <c:v>4547</c:v>
                </c:pt>
                <c:pt idx="1241">
                  <c:v>2198</c:v>
                </c:pt>
                <c:pt idx="1242">
                  <c:v>4619</c:v>
                </c:pt>
                <c:pt idx="1243">
                  <c:v>4336</c:v>
                </c:pt>
                <c:pt idx="1244">
                  <c:v>2269</c:v>
                </c:pt>
                <c:pt idx="1245">
                  <c:v>4576</c:v>
                </c:pt>
                <c:pt idx="1246">
                  <c:v>4585</c:v>
                </c:pt>
                <c:pt idx="1247">
                  <c:v>4945</c:v>
                </c:pt>
                <c:pt idx="1248">
                  <c:v>4787</c:v>
                </c:pt>
                <c:pt idx="1249">
                  <c:v>2277</c:v>
                </c:pt>
                <c:pt idx="1250">
                  <c:v>4592</c:v>
                </c:pt>
                <c:pt idx="1251">
                  <c:v>4518</c:v>
                </c:pt>
                <c:pt idx="1252">
                  <c:v>4452</c:v>
                </c:pt>
                <c:pt idx="1253">
                  <c:v>4603</c:v>
                </c:pt>
                <c:pt idx="1254">
                  <c:v>2565</c:v>
                </c:pt>
                <c:pt idx="1255">
                  <c:v>4956</c:v>
                </c:pt>
                <c:pt idx="1256">
                  <c:v>4086</c:v>
                </c:pt>
                <c:pt idx="1257">
                  <c:v>2166</c:v>
                </c:pt>
                <c:pt idx="1258">
                  <c:v>4796</c:v>
                </c:pt>
                <c:pt idx="1259">
                  <c:v>4394</c:v>
                </c:pt>
                <c:pt idx="1260">
                  <c:v>4258</c:v>
                </c:pt>
                <c:pt idx="1261">
                  <c:v>2071</c:v>
                </c:pt>
                <c:pt idx="1262">
                  <c:v>4659</c:v>
                </c:pt>
                <c:pt idx="1263">
                  <c:v>5044</c:v>
                </c:pt>
                <c:pt idx="1264">
                  <c:v>2456</c:v>
                </c:pt>
                <c:pt idx="1265">
                  <c:v>4643</c:v>
                </c:pt>
                <c:pt idx="1266">
                  <c:v>4869</c:v>
                </c:pt>
                <c:pt idx="1267">
                  <c:v>2769</c:v>
                </c:pt>
                <c:pt idx="1268">
                  <c:v>2752</c:v>
                </c:pt>
                <c:pt idx="1269">
                  <c:v>5084</c:v>
                </c:pt>
                <c:pt idx="1270">
                  <c:v>2642</c:v>
                </c:pt>
                <c:pt idx="1271">
                  <c:v>4685</c:v>
                </c:pt>
                <c:pt idx="1272">
                  <c:v>4507</c:v>
                </c:pt>
                <c:pt idx="1273">
                  <c:v>2274</c:v>
                </c:pt>
                <c:pt idx="1274">
                  <c:v>4788</c:v>
                </c:pt>
                <c:pt idx="1275">
                  <c:v>4862</c:v>
                </c:pt>
                <c:pt idx="1276">
                  <c:v>2441</c:v>
                </c:pt>
                <c:pt idx="1277">
                  <c:v>4893</c:v>
                </c:pt>
                <c:pt idx="1278">
                  <c:v>2680</c:v>
                </c:pt>
                <c:pt idx="1279">
                  <c:v>4615</c:v>
                </c:pt>
                <c:pt idx="1280">
                  <c:v>2393</c:v>
                </c:pt>
                <c:pt idx="1281">
                  <c:v>4968</c:v>
                </c:pt>
                <c:pt idx="1282">
                  <c:v>4697</c:v>
                </c:pt>
                <c:pt idx="1283">
                  <c:v>2197</c:v>
                </c:pt>
                <c:pt idx="1284">
                  <c:v>4480</c:v>
                </c:pt>
                <c:pt idx="1285">
                  <c:v>4483</c:v>
                </c:pt>
                <c:pt idx="1286">
                  <c:v>2456</c:v>
                </c:pt>
                <c:pt idx="1287">
                  <c:v>4960</c:v>
                </c:pt>
                <c:pt idx="1288">
                  <c:v>2349</c:v>
                </c:pt>
                <c:pt idx="1289">
                  <c:v>4624</c:v>
                </c:pt>
                <c:pt idx="1290">
                  <c:v>4759</c:v>
                </c:pt>
                <c:pt idx="1291">
                  <c:v>2067</c:v>
                </c:pt>
                <c:pt idx="1292">
                  <c:v>4871</c:v>
                </c:pt>
                <c:pt idx="1293">
                  <c:v>2301</c:v>
                </c:pt>
                <c:pt idx="1294">
                  <c:v>4598</c:v>
                </c:pt>
                <c:pt idx="1295">
                  <c:v>4505</c:v>
                </c:pt>
                <c:pt idx="1296">
                  <c:v>2109</c:v>
                </c:pt>
                <c:pt idx="1297">
                  <c:v>4535</c:v>
                </c:pt>
                <c:pt idx="1298">
                  <c:v>4360</c:v>
                </c:pt>
                <c:pt idx="1299">
                  <c:v>2227</c:v>
                </c:pt>
                <c:pt idx="1300">
                  <c:v>4605</c:v>
                </c:pt>
                <c:pt idx="1301">
                  <c:v>4234</c:v>
                </c:pt>
                <c:pt idx="1302">
                  <c:v>1903</c:v>
                </c:pt>
                <c:pt idx="1303">
                  <c:v>4477</c:v>
                </c:pt>
                <c:pt idx="1304">
                  <c:v>4260</c:v>
                </c:pt>
                <c:pt idx="1305">
                  <c:v>2026</c:v>
                </c:pt>
                <c:pt idx="1306">
                  <c:v>4089</c:v>
                </c:pt>
                <c:pt idx="1307">
                  <c:v>3745</c:v>
                </c:pt>
                <c:pt idx="1308">
                  <c:v>3883</c:v>
                </c:pt>
                <c:pt idx="1309">
                  <c:v>1943</c:v>
                </c:pt>
                <c:pt idx="1310">
                  <c:v>3942</c:v>
                </c:pt>
                <c:pt idx="1311">
                  <c:v>3830</c:v>
                </c:pt>
                <c:pt idx="1312">
                  <c:v>4030</c:v>
                </c:pt>
                <c:pt idx="1313">
                  <c:v>1859</c:v>
                </c:pt>
                <c:pt idx="1314">
                  <c:v>3728</c:v>
                </c:pt>
                <c:pt idx="1315">
                  <c:v>5226</c:v>
                </c:pt>
                <c:pt idx="1316">
                  <c:v>1824</c:v>
                </c:pt>
                <c:pt idx="1317">
                  <c:v>4156</c:v>
                </c:pt>
                <c:pt idx="1318">
                  <c:v>3768</c:v>
                </c:pt>
                <c:pt idx="1319">
                  <c:v>1853</c:v>
                </c:pt>
                <c:pt idx="1320">
                  <c:v>3706</c:v>
                </c:pt>
                <c:pt idx="1321">
                  <c:v>3392</c:v>
                </c:pt>
                <c:pt idx="1322">
                  <c:v>3747</c:v>
                </c:pt>
                <c:pt idx="1323">
                  <c:v>1739</c:v>
                </c:pt>
                <c:pt idx="1324">
                  <c:v>3777</c:v>
                </c:pt>
                <c:pt idx="1325">
                  <c:v>3458</c:v>
                </c:pt>
                <c:pt idx="1326">
                  <c:v>1798</c:v>
                </c:pt>
                <c:pt idx="1327">
                  <c:v>3617</c:v>
                </c:pt>
                <c:pt idx="1328">
                  <c:v>1970</c:v>
                </c:pt>
                <c:pt idx="1329">
                  <c:v>4274</c:v>
                </c:pt>
                <c:pt idx="1330">
                  <c:v>1936</c:v>
                </c:pt>
                <c:pt idx="1331">
                  <c:v>3385</c:v>
                </c:pt>
                <c:pt idx="1332">
                  <c:v>3598</c:v>
                </c:pt>
                <c:pt idx="1333">
                  <c:v>3591</c:v>
                </c:pt>
                <c:pt idx="1334">
                  <c:v>1878</c:v>
                </c:pt>
                <c:pt idx="1335">
                  <c:v>3502</c:v>
                </c:pt>
                <c:pt idx="1336">
                  <c:v>1600</c:v>
                </c:pt>
                <c:pt idx="1337">
                  <c:v>3420</c:v>
                </c:pt>
                <c:pt idx="1338">
                  <c:v>3299</c:v>
                </c:pt>
                <c:pt idx="1339">
                  <c:v>1768</c:v>
                </c:pt>
                <c:pt idx="1340">
                  <c:v>3223</c:v>
                </c:pt>
                <c:pt idx="1341">
                  <c:v>3327</c:v>
                </c:pt>
                <c:pt idx="1342">
                  <c:v>1752</c:v>
                </c:pt>
                <c:pt idx="1343">
                  <c:v>3841</c:v>
                </c:pt>
                <c:pt idx="1344">
                  <c:v>1642</c:v>
                </c:pt>
                <c:pt idx="1345">
                  <c:v>3353</c:v>
                </c:pt>
                <c:pt idx="1346">
                  <c:v>3042</c:v>
                </c:pt>
                <c:pt idx="1347">
                  <c:v>1596</c:v>
                </c:pt>
                <c:pt idx="1348">
                  <c:v>3336</c:v>
                </c:pt>
                <c:pt idx="1349">
                  <c:v>3182</c:v>
                </c:pt>
                <c:pt idx="1350">
                  <c:v>1484</c:v>
                </c:pt>
                <c:pt idx="1351">
                  <c:v>3130</c:v>
                </c:pt>
                <c:pt idx="1352">
                  <c:v>1525</c:v>
                </c:pt>
                <c:pt idx="1353">
                  <c:v>3322</c:v>
                </c:pt>
                <c:pt idx="1354">
                  <c:v>3125</c:v>
                </c:pt>
                <c:pt idx="1355">
                  <c:v>1684</c:v>
                </c:pt>
                <c:pt idx="1356">
                  <c:v>2918</c:v>
                </c:pt>
                <c:pt idx="1357">
                  <c:v>1722</c:v>
                </c:pt>
                <c:pt idx="1358">
                  <c:v>3528</c:v>
                </c:pt>
                <c:pt idx="1359">
                  <c:v>1613</c:v>
                </c:pt>
                <c:pt idx="1360">
                  <c:v>2958</c:v>
                </c:pt>
                <c:pt idx="1361">
                  <c:v>1401</c:v>
                </c:pt>
                <c:pt idx="1362">
                  <c:v>2991</c:v>
                </c:pt>
                <c:pt idx="1363">
                  <c:v>2744</c:v>
                </c:pt>
                <c:pt idx="1364">
                  <c:v>1465</c:v>
                </c:pt>
                <c:pt idx="1365">
                  <c:v>3381</c:v>
                </c:pt>
                <c:pt idx="1366">
                  <c:v>1680</c:v>
                </c:pt>
                <c:pt idx="1367">
                  <c:v>1507</c:v>
                </c:pt>
                <c:pt idx="1368">
                  <c:v>3454</c:v>
                </c:pt>
                <c:pt idx="1369">
                  <c:v>1595</c:v>
                </c:pt>
                <c:pt idx="1370">
                  <c:v>3224</c:v>
                </c:pt>
                <c:pt idx="1371">
                  <c:v>1653</c:v>
                </c:pt>
                <c:pt idx="1372">
                  <c:v>3427</c:v>
                </c:pt>
                <c:pt idx="1373">
                  <c:v>1712</c:v>
                </c:pt>
                <c:pt idx="1374">
                  <c:v>1864</c:v>
                </c:pt>
                <c:pt idx="1375">
                  <c:v>3642</c:v>
                </c:pt>
                <c:pt idx="1376">
                  <c:v>1913</c:v>
                </c:pt>
                <c:pt idx="1377">
                  <c:v>1728</c:v>
                </c:pt>
                <c:pt idx="1378">
                  <c:v>1740</c:v>
                </c:pt>
                <c:pt idx="1379">
                  <c:v>3300</c:v>
                </c:pt>
                <c:pt idx="1380">
                  <c:v>1589</c:v>
                </c:pt>
                <c:pt idx="1381">
                  <c:v>1841</c:v>
                </c:pt>
                <c:pt idx="1382">
                  <c:v>3307</c:v>
                </c:pt>
                <c:pt idx="1383">
                  <c:v>1594</c:v>
                </c:pt>
                <c:pt idx="1384">
                  <c:v>1683</c:v>
                </c:pt>
                <c:pt idx="1385">
                  <c:v>3208</c:v>
                </c:pt>
                <c:pt idx="1386">
                  <c:v>1645</c:v>
                </c:pt>
                <c:pt idx="1387">
                  <c:v>3185</c:v>
                </c:pt>
                <c:pt idx="1388">
                  <c:v>1594</c:v>
                </c:pt>
                <c:pt idx="1389">
                  <c:v>1696</c:v>
                </c:pt>
                <c:pt idx="1390">
                  <c:v>3605</c:v>
                </c:pt>
                <c:pt idx="1391">
                  <c:v>1631</c:v>
                </c:pt>
                <c:pt idx="1392">
                  <c:v>1576</c:v>
                </c:pt>
                <c:pt idx="1393">
                  <c:v>3023</c:v>
                </c:pt>
                <c:pt idx="1394">
                  <c:v>1465</c:v>
                </c:pt>
                <c:pt idx="1395">
                  <c:v>3294</c:v>
                </c:pt>
                <c:pt idx="1396">
                  <c:v>1534</c:v>
                </c:pt>
                <c:pt idx="1397">
                  <c:v>2978</c:v>
                </c:pt>
                <c:pt idx="1398">
                  <c:v>1637</c:v>
                </c:pt>
                <c:pt idx="1399">
                  <c:v>2868</c:v>
                </c:pt>
                <c:pt idx="1400">
                  <c:v>1607</c:v>
                </c:pt>
                <c:pt idx="1401">
                  <c:v>3169</c:v>
                </c:pt>
                <c:pt idx="1402">
                  <c:v>1606</c:v>
                </c:pt>
                <c:pt idx="1403">
                  <c:v>1565</c:v>
                </c:pt>
                <c:pt idx="1404">
                  <c:v>3255</c:v>
                </c:pt>
                <c:pt idx="1405">
                  <c:v>1789</c:v>
                </c:pt>
                <c:pt idx="1406">
                  <c:v>1738</c:v>
                </c:pt>
                <c:pt idx="1407">
                  <c:v>3656</c:v>
                </c:pt>
                <c:pt idx="1408">
                  <c:v>1882</c:v>
                </c:pt>
                <c:pt idx="1409">
                  <c:v>2006</c:v>
                </c:pt>
                <c:pt idx="1410">
                  <c:v>1796</c:v>
                </c:pt>
                <c:pt idx="1411">
                  <c:v>1709</c:v>
                </c:pt>
                <c:pt idx="1412">
                  <c:v>3132</c:v>
                </c:pt>
                <c:pt idx="1413">
                  <c:v>1659</c:v>
                </c:pt>
                <c:pt idx="1414">
                  <c:v>1559</c:v>
                </c:pt>
                <c:pt idx="1415">
                  <c:v>3721</c:v>
                </c:pt>
                <c:pt idx="1416">
                  <c:v>1772</c:v>
                </c:pt>
                <c:pt idx="1417">
                  <c:v>1795</c:v>
                </c:pt>
                <c:pt idx="1418">
                  <c:v>1720</c:v>
                </c:pt>
                <c:pt idx="1419">
                  <c:v>1734</c:v>
                </c:pt>
                <c:pt idx="1420">
                  <c:v>1739</c:v>
                </c:pt>
                <c:pt idx="1421">
                  <c:v>3395</c:v>
                </c:pt>
                <c:pt idx="1422">
                  <c:v>1761</c:v>
                </c:pt>
                <c:pt idx="1423">
                  <c:v>1729</c:v>
                </c:pt>
                <c:pt idx="1424">
                  <c:v>1667</c:v>
                </c:pt>
                <c:pt idx="1425">
                  <c:v>1746</c:v>
                </c:pt>
                <c:pt idx="1426">
                  <c:v>3552</c:v>
                </c:pt>
                <c:pt idx="1427">
                  <c:v>1688</c:v>
                </c:pt>
                <c:pt idx="1428">
                  <c:v>1775</c:v>
                </c:pt>
                <c:pt idx="1429">
                  <c:v>1889</c:v>
                </c:pt>
                <c:pt idx="1430">
                  <c:v>1873</c:v>
                </c:pt>
                <c:pt idx="1431">
                  <c:v>1812</c:v>
                </c:pt>
                <c:pt idx="1432">
                  <c:v>1770</c:v>
                </c:pt>
                <c:pt idx="1433">
                  <c:v>1656</c:v>
                </c:pt>
                <c:pt idx="1434">
                  <c:v>1730</c:v>
                </c:pt>
                <c:pt idx="1435">
                  <c:v>1628</c:v>
                </c:pt>
                <c:pt idx="1436">
                  <c:v>1760</c:v>
                </c:pt>
                <c:pt idx="1437">
                  <c:v>1824</c:v>
                </c:pt>
                <c:pt idx="1438">
                  <c:v>1789</c:v>
                </c:pt>
                <c:pt idx="1439">
                  <c:v>1756</c:v>
                </c:pt>
                <c:pt idx="1440">
                  <c:v>1730</c:v>
                </c:pt>
                <c:pt idx="1441">
                  <c:v>1706</c:v>
                </c:pt>
                <c:pt idx="1442">
                  <c:v>1619</c:v>
                </c:pt>
                <c:pt idx="1443">
                  <c:v>1613</c:v>
                </c:pt>
                <c:pt idx="1444">
                  <c:v>1594</c:v>
                </c:pt>
                <c:pt idx="1445">
                  <c:v>1580</c:v>
                </c:pt>
                <c:pt idx="1446">
                  <c:v>1561</c:v>
                </c:pt>
                <c:pt idx="1447">
                  <c:v>1526</c:v>
                </c:pt>
                <c:pt idx="1448">
                  <c:v>1595</c:v>
                </c:pt>
                <c:pt idx="1449">
                  <c:v>1502</c:v>
                </c:pt>
                <c:pt idx="1450">
                  <c:v>1599</c:v>
                </c:pt>
                <c:pt idx="1451">
                  <c:v>1699</c:v>
                </c:pt>
                <c:pt idx="1452">
                  <c:v>1534</c:v>
                </c:pt>
                <c:pt idx="1453">
                  <c:v>1523</c:v>
                </c:pt>
                <c:pt idx="1454">
                  <c:v>1603</c:v>
                </c:pt>
                <c:pt idx="1455">
                  <c:v>1370</c:v>
                </c:pt>
                <c:pt idx="1456">
                  <c:v>1381</c:v>
                </c:pt>
                <c:pt idx="1457">
                  <c:v>1517</c:v>
                </c:pt>
                <c:pt idx="1458">
                  <c:v>1445</c:v>
                </c:pt>
                <c:pt idx="1459">
                  <c:v>1463</c:v>
                </c:pt>
                <c:pt idx="1460">
                  <c:v>1403</c:v>
                </c:pt>
                <c:pt idx="1461">
                  <c:v>1354</c:v>
                </c:pt>
                <c:pt idx="1462">
                  <c:v>1445</c:v>
                </c:pt>
                <c:pt idx="1463">
                  <c:v>1666</c:v>
                </c:pt>
                <c:pt idx="1464">
                  <c:v>1558</c:v>
                </c:pt>
                <c:pt idx="1465">
                  <c:v>1393</c:v>
                </c:pt>
                <c:pt idx="1466">
                  <c:v>1382</c:v>
                </c:pt>
                <c:pt idx="1467">
                  <c:v>1419</c:v>
                </c:pt>
                <c:pt idx="1468">
                  <c:v>1413</c:v>
                </c:pt>
                <c:pt idx="1469">
                  <c:v>1360</c:v>
                </c:pt>
                <c:pt idx="1470">
                  <c:v>1251</c:v>
                </c:pt>
                <c:pt idx="1471">
                  <c:v>1316</c:v>
                </c:pt>
                <c:pt idx="1472">
                  <c:v>1326</c:v>
                </c:pt>
                <c:pt idx="1473">
                  <c:v>1331</c:v>
                </c:pt>
                <c:pt idx="1474">
                  <c:v>1407</c:v>
                </c:pt>
                <c:pt idx="1475">
                  <c:v>1535</c:v>
                </c:pt>
                <c:pt idx="1476">
                  <c:v>1401</c:v>
                </c:pt>
                <c:pt idx="1477">
                  <c:v>1276</c:v>
                </c:pt>
                <c:pt idx="1478">
                  <c:v>1342</c:v>
                </c:pt>
                <c:pt idx="1479">
                  <c:v>1335</c:v>
                </c:pt>
                <c:pt idx="1480">
                  <c:v>1318</c:v>
                </c:pt>
                <c:pt idx="1481">
                  <c:v>1357</c:v>
                </c:pt>
                <c:pt idx="1482">
                  <c:v>1280</c:v>
                </c:pt>
                <c:pt idx="1483">
                  <c:v>1336</c:v>
                </c:pt>
                <c:pt idx="1484">
                  <c:v>1376</c:v>
                </c:pt>
                <c:pt idx="1485">
                  <c:v>1265</c:v>
                </c:pt>
                <c:pt idx="1486">
                  <c:v>1303</c:v>
                </c:pt>
                <c:pt idx="1487">
                  <c:v>1400</c:v>
                </c:pt>
                <c:pt idx="1488">
                  <c:v>1388</c:v>
                </c:pt>
                <c:pt idx="1489">
                  <c:v>1408</c:v>
                </c:pt>
                <c:pt idx="1490">
                  <c:v>1259</c:v>
                </c:pt>
                <c:pt idx="1491">
                  <c:v>1278</c:v>
                </c:pt>
                <c:pt idx="1492">
                  <c:v>1315</c:v>
                </c:pt>
                <c:pt idx="1493">
                  <c:v>1200</c:v>
                </c:pt>
                <c:pt idx="1494">
                  <c:v>1296</c:v>
                </c:pt>
                <c:pt idx="1495">
                  <c:v>1333</c:v>
                </c:pt>
                <c:pt idx="1496">
                  <c:v>1325</c:v>
                </c:pt>
                <c:pt idx="1497">
                  <c:v>1284</c:v>
                </c:pt>
                <c:pt idx="1498">
                  <c:v>1289</c:v>
                </c:pt>
                <c:pt idx="1499">
                  <c:v>1393</c:v>
                </c:pt>
                <c:pt idx="1500">
                  <c:v>1545</c:v>
                </c:pt>
                <c:pt idx="1501">
                  <c:v>1374</c:v>
                </c:pt>
                <c:pt idx="1502">
                  <c:v>1267</c:v>
                </c:pt>
                <c:pt idx="1503">
                  <c:v>1334</c:v>
                </c:pt>
                <c:pt idx="1504">
                  <c:v>1239</c:v>
                </c:pt>
                <c:pt idx="1505">
                  <c:v>1265</c:v>
                </c:pt>
                <c:pt idx="1506">
                  <c:v>1422</c:v>
                </c:pt>
                <c:pt idx="1507">
                  <c:v>1187</c:v>
                </c:pt>
                <c:pt idx="1508">
                  <c:v>2309</c:v>
                </c:pt>
                <c:pt idx="1509">
                  <c:v>1275</c:v>
                </c:pt>
                <c:pt idx="1510">
                  <c:v>1255</c:v>
                </c:pt>
                <c:pt idx="1511">
                  <c:v>1355</c:v>
                </c:pt>
                <c:pt idx="1512">
                  <c:v>1298</c:v>
                </c:pt>
                <c:pt idx="1513">
                  <c:v>1475</c:v>
                </c:pt>
                <c:pt idx="1514">
                  <c:v>1289</c:v>
                </c:pt>
                <c:pt idx="1515">
                  <c:v>1302</c:v>
                </c:pt>
                <c:pt idx="1516">
                  <c:v>1216</c:v>
                </c:pt>
                <c:pt idx="1517">
                  <c:v>1257</c:v>
                </c:pt>
                <c:pt idx="1518">
                  <c:v>1270</c:v>
                </c:pt>
                <c:pt idx="1519">
                  <c:v>1258</c:v>
                </c:pt>
                <c:pt idx="1520">
                  <c:v>1320</c:v>
                </c:pt>
                <c:pt idx="1521">
                  <c:v>1313</c:v>
                </c:pt>
                <c:pt idx="1522">
                  <c:v>1240</c:v>
                </c:pt>
                <c:pt idx="1523">
                  <c:v>1389</c:v>
                </c:pt>
                <c:pt idx="1524">
                  <c:v>1313</c:v>
                </c:pt>
                <c:pt idx="1525">
                  <c:v>1404</c:v>
                </c:pt>
                <c:pt idx="1526">
                  <c:v>1402</c:v>
                </c:pt>
                <c:pt idx="1527">
                  <c:v>1383</c:v>
                </c:pt>
                <c:pt idx="1528">
                  <c:v>1378</c:v>
                </c:pt>
                <c:pt idx="1529">
                  <c:v>2627</c:v>
                </c:pt>
                <c:pt idx="1530">
                  <c:v>1270</c:v>
                </c:pt>
                <c:pt idx="1531">
                  <c:v>1421</c:v>
                </c:pt>
                <c:pt idx="1532">
                  <c:v>1304</c:v>
                </c:pt>
                <c:pt idx="1533">
                  <c:v>1386</c:v>
                </c:pt>
                <c:pt idx="1534">
                  <c:v>1311</c:v>
                </c:pt>
                <c:pt idx="1535">
                  <c:v>1424</c:v>
                </c:pt>
                <c:pt idx="1536">
                  <c:v>2970</c:v>
                </c:pt>
                <c:pt idx="1537">
                  <c:v>1460</c:v>
                </c:pt>
                <c:pt idx="1538">
                  <c:v>1536</c:v>
                </c:pt>
                <c:pt idx="1539">
                  <c:v>1530</c:v>
                </c:pt>
                <c:pt idx="1540">
                  <c:v>1595</c:v>
                </c:pt>
                <c:pt idx="1541">
                  <c:v>2899</c:v>
                </c:pt>
                <c:pt idx="1542">
                  <c:v>1450</c:v>
                </c:pt>
                <c:pt idx="1543">
                  <c:v>1583</c:v>
                </c:pt>
                <c:pt idx="1544">
                  <c:v>1535</c:v>
                </c:pt>
                <c:pt idx="1545">
                  <c:v>1604</c:v>
                </c:pt>
                <c:pt idx="1546">
                  <c:v>3130</c:v>
                </c:pt>
                <c:pt idx="1547">
                  <c:v>1613</c:v>
                </c:pt>
                <c:pt idx="1548">
                  <c:v>1395</c:v>
                </c:pt>
                <c:pt idx="1549">
                  <c:v>3110</c:v>
                </c:pt>
                <c:pt idx="1550">
                  <c:v>1525</c:v>
                </c:pt>
                <c:pt idx="1551">
                  <c:v>1614</c:v>
                </c:pt>
                <c:pt idx="1552">
                  <c:v>1623</c:v>
                </c:pt>
                <c:pt idx="1553">
                  <c:v>3395</c:v>
                </c:pt>
                <c:pt idx="1554">
                  <c:v>1522</c:v>
                </c:pt>
                <c:pt idx="1555">
                  <c:v>1447</c:v>
                </c:pt>
                <c:pt idx="1556">
                  <c:v>3199</c:v>
                </c:pt>
                <c:pt idx="1557">
                  <c:v>1555</c:v>
                </c:pt>
                <c:pt idx="1558">
                  <c:v>1683</c:v>
                </c:pt>
                <c:pt idx="1559">
                  <c:v>1759</c:v>
                </c:pt>
                <c:pt idx="1560">
                  <c:v>3259</c:v>
                </c:pt>
                <c:pt idx="1561">
                  <c:v>1524</c:v>
                </c:pt>
                <c:pt idx="1562">
                  <c:v>1554</c:v>
                </c:pt>
                <c:pt idx="1563">
                  <c:v>3237</c:v>
                </c:pt>
                <c:pt idx="1564">
                  <c:v>1616</c:v>
                </c:pt>
                <c:pt idx="1565">
                  <c:v>1585</c:v>
                </c:pt>
                <c:pt idx="1566">
                  <c:v>1666</c:v>
                </c:pt>
                <c:pt idx="1567">
                  <c:v>3240</c:v>
                </c:pt>
                <c:pt idx="1568">
                  <c:v>1756</c:v>
                </c:pt>
                <c:pt idx="1569">
                  <c:v>1626</c:v>
                </c:pt>
                <c:pt idx="1570">
                  <c:v>1722</c:v>
                </c:pt>
                <c:pt idx="1571">
                  <c:v>3308</c:v>
                </c:pt>
                <c:pt idx="1572">
                  <c:v>1464</c:v>
                </c:pt>
                <c:pt idx="1573">
                  <c:v>1600</c:v>
                </c:pt>
                <c:pt idx="1574">
                  <c:v>3309</c:v>
                </c:pt>
                <c:pt idx="1575">
                  <c:v>1839</c:v>
                </c:pt>
                <c:pt idx="1576">
                  <c:v>1721</c:v>
                </c:pt>
                <c:pt idx="1577">
                  <c:v>1675</c:v>
                </c:pt>
                <c:pt idx="1578">
                  <c:v>3141</c:v>
                </c:pt>
                <c:pt idx="1579">
                  <c:v>1657</c:v>
                </c:pt>
                <c:pt idx="1580">
                  <c:v>1670</c:v>
                </c:pt>
                <c:pt idx="1581">
                  <c:v>3335</c:v>
                </c:pt>
                <c:pt idx="1582">
                  <c:v>1681</c:v>
                </c:pt>
                <c:pt idx="1583">
                  <c:v>1696</c:v>
                </c:pt>
                <c:pt idx="1584">
                  <c:v>2985</c:v>
                </c:pt>
                <c:pt idx="1585">
                  <c:v>1474</c:v>
                </c:pt>
                <c:pt idx="1586">
                  <c:v>1510</c:v>
                </c:pt>
                <c:pt idx="1587">
                  <c:v>3373</c:v>
                </c:pt>
                <c:pt idx="1588">
                  <c:v>1538</c:v>
                </c:pt>
                <c:pt idx="1589">
                  <c:v>1601</c:v>
                </c:pt>
                <c:pt idx="1590">
                  <c:v>3054</c:v>
                </c:pt>
                <c:pt idx="1591">
                  <c:v>1785</c:v>
                </c:pt>
                <c:pt idx="1592">
                  <c:v>1623</c:v>
                </c:pt>
                <c:pt idx="1593">
                  <c:v>3201</c:v>
                </c:pt>
                <c:pt idx="1594">
                  <c:v>1580</c:v>
                </c:pt>
                <c:pt idx="1595">
                  <c:v>1545</c:v>
                </c:pt>
                <c:pt idx="1596">
                  <c:v>1471</c:v>
                </c:pt>
                <c:pt idx="1597">
                  <c:v>2955</c:v>
                </c:pt>
                <c:pt idx="1598">
                  <c:v>1451</c:v>
                </c:pt>
                <c:pt idx="1599">
                  <c:v>1552</c:v>
                </c:pt>
                <c:pt idx="1600">
                  <c:v>2953</c:v>
                </c:pt>
                <c:pt idx="1601">
                  <c:v>1360</c:v>
                </c:pt>
                <c:pt idx="1602">
                  <c:v>1389</c:v>
                </c:pt>
                <c:pt idx="1603">
                  <c:v>3100</c:v>
                </c:pt>
                <c:pt idx="1604">
                  <c:v>1547</c:v>
                </c:pt>
                <c:pt idx="1605">
                  <c:v>1509</c:v>
                </c:pt>
                <c:pt idx="1606">
                  <c:v>1436</c:v>
                </c:pt>
                <c:pt idx="1607">
                  <c:v>3152</c:v>
                </c:pt>
                <c:pt idx="1608">
                  <c:v>1477</c:v>
                </c:pt>
                <c:pt idx="1609">
                  <c:v>1311</c:v>
                </c:pt>
                <c:pt idx="1610">
                  <c:v>1349</c:v>
                </c:pt>
                <c:pt idx="1611">
                  <c:v>3029</c:v>
                </c:pt>
                <c:pt idx="1612">
                  <c:v>1355</c:v>
                </c:pt>
                <c:pt idx="1613">
                  <c:v>1478</c:v>
                </c:pt>
                <c:pt idx="1614">
                  <c:v>2849</c:v>
                </c:pt>
                <c:pt idx="1615">
                  <c:v>1454</c:v>
                </c:pt>
                <c:pt idx="1616">
                  <c:v>1442</c:v>
                </c:pt>
                <c:pt idx="1617">
                  <c:v>2961</c:v>
                </c:pt>
                <c:pt idx="1618">
                  <c:v>1503</c:v>
                </c:pt>
                <c:pt idx="1619">
                  <c:v>1629</c:v>
                </c:pt>
                <c:pt idx="1620">
                  <c:v>3043</c:v>
                </c:pt>
                <c:pt idx="1621">
                  <c:v>1607</c:v>
                </c:pt>
                <c:pt idx="1622">
                  <c:v>1555</c:v>
                </c:pt>
                <c:pt idx="1623">
                  <c:v>2976</c:v>
                </c:pt>
                <c:pt idx="1624">
                  <c:v>1550</c:v>
                </c:pt>
                <c:pt idx="1625">
                  <c:v>1636</c:v>
                </c:pt>
                <c:pt idx="1626">
                  <c:v>1538</c:v>
                </c:pt>
                <c:pt idx="1627">
                  <c:v>3235</c:v>
                </c:pt>
                <c:pt idx="1628">
                  <c:v>1609</c:v>
                </c:pt>
                <c:pt idx="1629">
                  <c:v>1499</c:v>
                </c:pt>
                <c:pt idx="1630">
                  <c:v>3213</c:v>
                </c:pt>
                <c:pt idx="1631">
                  <c:v>1847</c:v>
                </c:pt>
                <c:pt idx="1632">
                  <c:v>1598</c:v>
                </c:pt>
                <c:pt idx="1633">
                  <c:v>1627</c:v>
                </c:pt>
                <c:pt idx="1634">
                  <c:v>3178</c:v>
                </c:pt>
                <c:pt idx="1635">
                  <c:v>1632</c:v>
                </c:pt>
                <c:pt idx="1636">
                  <c:v>1599</c:v>
                </c:pt>
                <c:pt idx="1637">
                  <c:v>3132</c:v>
                </c:pt>
                <c:pt idx="1638">
                  <c:v>1598</c:v>
                </c:pt>
                <c:pt idx="1639">
                  <c:v>1651</c:v>
                </c:pt>
                <c:pt idx="1640">
                  <c:v>3318</c:v>
                </c:pt>
                <c:pt idx="1641">
                  <c:v>1573</c:v>
                </c:pt>
                <c:pt idx="1642">
                  <c:v>1699</c:v>
                </c:pt>
                <c:pt idx="1643">
                  <c:v>1524</c:v>
                </c:pt>
                <c:pt idx="1644">
                  <c:v>3348</c:v>
                </c:pt>
                <c:pt idx="1645">
                  <c:v>1787</c:v>
                </c:pt>
                <c:pt idx="1646">
                  <c:v>1583</c:v>
                </c:pt>
                <c:pt idx="1647">
                  <c:v>3205</c:v>
                </c:pt>
                <c:pt idx="1648">
                  <c:v>1649</c:v>
                </c:pt>
                <c:pt idx="1649">
                  <c:v>1861</c:v>
                </c:pt>
                <c:pt idx="1650">
                  <c:v>1692</c:v>
                </c:pt>
                <c:pt idx="1651">
                  <c:v>3434</c:v>
                </c:pt>
                <c:pt idx="1652">
                  <c:v>1728</c:v>
                </c:pt>
                <c:pt idx="1653">
                  <c:v>1682</c:v>
                </c:pt>
                <c:pt idx="1654">
                  <c:v>3517</c:v>
                </c:pt>
                <c:pt idx="1655">
                  <c:v>1629</c:v>
                </c:pt>
                <c:pt idx="1656">
                  <c:v>1565</c:v>
                </c:pt>
                <c:pt idx="1657">
                  <c:v>3563</c:v>
                </c:pt>
                <c:pt idx="1658">
                  <c:v>1873</c:v>
                </c:pt>
                <c:pt idx="1659">
                  <c:v>1970</c:v>
                </c:pt>
                <c:pt idx="1660">
                  <c:v>1990</c:v>
                </c:pt>
                <c:pt idx="1661">
                  <c:v>3673</c:v>
                </c:pt>
                <c:pt idx="1662">
                  <c:v>2154</c:v>
                </c:pt>
                <c:pt idx="1663">
                  <c:v>2075</c:v>
                </c:pt>
                <c:pt idx="1664">
                  <c:v>1926</c:v>
                </c:pt>
                <c:pt idx="1665">
                  <c:v>3469</c:v>
                </c:pt>
                <c:pt idx="1666">
                  <c:v>1891</c:v>
                </c:pt>
                <c:pt idx="1667">
                  <c:v>1835</c:v>
                </c:pt>
                <c:pt idx="1668">
                  <c:v>1832</c:v>
                </c:pt>
                <c:pt idx="1669">
                  <c:v>3599</c:v>
                </c:pt>
                <c:pt idx="1670">
                  <c:v>1826</c:v>
                </c:pt>
                <c:pt idx="1671">
                  <c:v>1769</c:v>
                </c:pt>
                <c:pt idx="1672">
                  <c:v>3856</c:v>
                </c:pt>
                <c:pt idx="1673">
                  <c:v>1843</c:v>
                </c:pt>
                <c:pt idx="1674">
                  <c:v>1722</c:v>
                </c:pt>
                <c:pt idx="1675">
                  <c:v>1718</c:v>
                </c:pt>
                <c:pt idx="1676">
                  <c:v>3746</c:v>
                </c:pt>
                <c:pt idx="1677">
                  <c:v>1837</c:v>
                </c:pt>
                <c:pt idx="1678">
                  <c:v>1756</c:v>
                </c:pt>
                <c:pt idx="1679">
                  <c:v>1838</c:v>
                </c:pt>
                <c:pt idx="1680">
                  <c:v>3299</c:v>
                </c:pt>
                <c:pt idx="1681">
                  <c:v>1745</c:v>
                </c:pt>
                <c:pt idx="1682">
                  <c:v>1542</c:v>
                </c:pt>
                <c:pt idx="1683">
                  <c:v>3504</c:v>
                </c:pt>
                <c:pt idx="1684">
                  <c:v>1883</c:v>
                </c:pt>
                <c:pt idx="1685">
                  <c:v>2054</c:v>
                </c:pt>
                <c:pt idx="1686">
                  <c:v>3427</c:v>
                </c:pt>
                <c:pt idx="1687">
                  <c:v>1720</c:v>
                </c:pt>
                <c:pt idx="1688">
                  <c:v>1744</c:v>
                </c:pt>
                <c:pt idx="1689">
                  <c:v>3682</c:v>
                </c:pt>
                <c:pt idx="1690">
                  <c:v>1853</c:v>
                </c:pt>
                <c:pt idx="1691">
                  <c:v>1750</c:v>
                </c:pt>
                <c:pt idx="1692">
                  <c:v>3399</c:v>
                </c:pt>
                <c:pt idx="1693">
                  <c:v>1751</c:v>
                </c:pt>
                <c:pt idx="1694">
                  <c:v>1596</c:v>
                </c:pt>
                <c:pt idx="1695">
                  <c:v>3235</c:v>
                </c:pt>
                <c:pt idx="1696">
                  <c:v>1681</c:v>
                </c:pt>
                <c:pt idx="1697">
                  <c:v>1609</c:v>
                </c:pt>
                <c:pt idx="1698">
                  <c:v>1875</c:v>
                </c:pt>
                <c:pt idx="1699">
                  <c:v>3297</c:v>
                </c:pt>
                <c:pt idx="1700">
                  <c:v>1647</c:v>
                </c:pt>
                <c:pt idx="1701">
                  <c:v>1588</c:v>
                </c:pt>
                <c:pt idx="1702">
                  <c:v>3313</c:v>
                </c:pt>
                <c:pt idx="1703">
                  <c:v>1570</c:v>
                </c:pt>
                <c:pt idx="1704">
                  <c:v>1513</c:v>
                </c:pt>
                <c:pt idx="1705">
                  <c:v>3119</c:v>
                </c:pt>
                <c:pt idx="1706">
                  <c:v>1716</c:v>
                </c:pt>
                <c:pt idx="1707">
                  <c:v>1618</c:v>
                </c:pt>
                <c:pt idx="1708">
                  <c:v>1624</c:v>
                </c:pt>
                <c:pt idx="1709">
                  <c:v>3253</c:v>
                </c:pt>
                <c:pt idx="1710">
                  <c:v>1530</c:v>
                </c:pt>
                <c:pt idx="1711">
                  <c:v>1533</c:v>
                </c:pt>
                <c:pt idx="1712">
                  <c:v>1624</c:v>
                </c:pt>
                <c:pt idx="1713">
                  <c:v>1593</c:v>
                </c:pt>
                <c:pt idx="1714">
                  <c:v>3279</c:v>
                </c:pt>
                <c:pt idx="1715">
                  <c:v>1477</c:v>
                </c:pt>
                <c:pt idx="1716">
                  <c:v>1397</c:v>
                </c:pt>
                <c:pt idx="1717">
                  <c:v>1437</c:v>
                </c:pt>
                <c:pt idx="1718">
                  <c:v>1624</c:v>
                </c:pt>
                <c:pt idx="1719">
                  <c:v>1736</c:v>
                </c:pt>
                <c:pt idx="1720">
                  <c:v>3692</c:v>
                </c:pt>
                <c:pt idx="1721">
                  <c:v>1605</c:v>
                </c:pt>
                <c:pt idx="1722">
                  <c:v>1660</c:v>
                </c:pt>
                <c:pt idx="1723">
                  <c:v>1636</c:v>
                </c:pt>
                <c:pt idx="1724">
                  <c:v>1701</c:v>
                </c:pt>
                <c:pt idx="1725">
                  <c:v>1678</c:v>
                </c:pt>
                <c:pt idx="1726">
                  <c:v>1841</c:v>
                </c:pt>
                <c:pt idx="1727">
                  <c:v>1524</c:v>
                </c:pt>
                <c:pt idx="1728">
                  <c:v>1460</c:v>
                </c:pt>
                <c:pt idx="1729">
                  <c:v>1625</c:v>
                </c:pt>
                <c:pt idx="1730">
                  <c:v>1686</c:v>
                </c:pt>
                <c:pt idx="1731">
                  <c:v>1624</c:v>
                </c:pt>
                <c:pt idx="1732">
                  <c:v>1504</c:v>
                </c:pt>
                <c:pt idx="1733">
                  <c:v>2093</c:v>
                </c:pt>
                <c:pt idx="1734">
                  <c:v>2846</c:v>
                </c:pt>
                <c:pt idx="1735">
                  <c:v>2312</c:v>
                </c:pt>
                <c:pt idx="1736">
                  <c:v>1515</c:v>
                </c:pt>
                <c:pt idx="1737">
                  <c:v>1512</c:v>
                </c:pt>
                <c:pt idx="1738">
                  <c:v>1553</c:v>
                </c:pt>
                <c:pt idx="1739">
                  <c:v>1829</c:v>
                </c:pt>
                <c:pt idx="1740">
                  <c:v>1442</c:v>
                </c:pt>
                <c:pt idx="1741">
                  <c:v>1363</c:v>
                </c:pt>
                <c:pt idx="1742">
                  <c:v>1506</c:v>
                </c:pt>
                <c:pt idx="1743">
                  <c:v>1471</c:v>
                </c:pt>
                <c:pt idx="1744">
                  <c:v>1420</c:v>
                </c:pt>
                <c:pt idx="1745">
                  <c:v>1439</c:v>
                </c:pt>
                <c:pt idx="1746">
                  <c:v>1473</c:v>
                </c:pt>
                <c:pt idx="1747">
                  <c:v>1323</c:v>
                </c:pt>
                <c:pt idx="1748">
                  <c:v>1351</c:v>
                </c:pt>
                <c:pt idx="1749">
                  <c:v>1412</c:v>
                </c:pt>
                <c:pt idx="1750">
                  <c:v>1388</c:v>
                </c:pt>
                <c:pt idx="1751">
                  <c:v>1691</c:v>
                </c:pt>
                <c:pt idx="1752">
                  <c:v>1381</c:v>
                </c:pt>
                <c:pt idx="1753">
                  <c:v>1230</c:v>
                </c:pt>
                <c:pt idx="1754">
                  <c:v>1336</c:v>
                </c:pt>
                <c:pt idx="1755">
                  <c:v>1340</c:v>
                </c:pt>
                <c:pt idx="1756">
                  <c:v>1316</c:v>
                </c:pt>
                <c:pt idx="1757">
                  <c:v>1316</c:v>
                </c:pt>
                <c:pt idx="1758">
                  <c:v>1327</c:v>
                </c:pt>
                <c:pt idx="1759">
                  <c:v>1264</c:v>
                </c:pt>
                <c:pt idx="1760">
                  <c:v>1230</c:v>
                </c:pt>
                <c:pt idx="1761">
                  <c:v>1274</c:v>
                </c:pt>
                <c:pt idx="1762">
                  <c:v>1275</c:v>
                </c:pt>
                <c:pt idx="1763">
                  <c:v>1494</c:v>
                </c:pt>
                <c:pt idx="1764">
                  <c:v>1223</c:v>
                </c:pt>
                <c:pt idx="1765">
                  <c:v>1319</c:v>
                </c:pt>
                <c:pt idx="1766">
                  <c:v>1289</c:v>
                </c:pt>
                <c:pt idx="1767">
                  <c:v>1262</c:v>
                </c:pt>
                <c:pt idx="1768">
                  <c:v>1225</c:v>
                </c:pt>
                <c:pt idx="1769">
                  <c:v>1205</c:v>
                </c:pt>
                <c:pt idx="1770">
                  <c:v>1272</c:v>
                </c:pt>
                <c:pt idx="1771">
                  <c:v>1238</c:v>
                </c:pt>
                <c:pt idx="1772">
                  <c:v>1279</c:v>
                </c:pt>
                <c:pt idx="1773">
                  <c:v>1198</c:v>
                </c:pt>
                <c:pt idx="1774">
                  <c:v>1243</c:v>
                </c:pt>
                <c:pt idx="1775">
                  <c:v>1599</c:v>
                </c:pt>
                <c:pt idx="1776">
                  <c:v>1274</c:v>
                </c:pt>
                <c:pt idx="1777">
                  <c:v>1283</c:v>
                </c:pt>
                <c:pt idx="1778">
                  <c:v>1170</c:v>
                </c:pt>
                <c:pt idx="1779">
                  <c:v>1182</c:v>
                </c:pt>
                <c:pt idx="1780">
                  <c:v>1159</c:v>
                </c:pt>
                <c:pt idx="1781">
                  <c:v>1235</c:v>
                </c:pt>
                <c:pt idx="1782">
                  <c:v>1274</c:v>
                </c:pt>
                <c:pt idx="1783">
                  <c:v>1128</c:v>
                </c:pt>
                <c:pt idx="1784">
                  <c:v>1266</c:v>
                </c:pt>
                <c:pt idx="1785">
                  <c:v>1200</c:v>
                </c:pt>
                <c:pt idx="1786">
                  <c:v>1294</c:v>
                </c:pt>
                <c:pt idx="1787">
                  <c:v>1531</c:v>
                </c:pt>
                <c:pt idx="1788">
                  <c:v>1270</c:v>
                </c:pt>
                <c:pt idx="1789">
                  <c:v>1233</c:v>
                </c:pt>
                <c:pt idx="1790">
                  <c:v>1201</c:v>
                </c:pt>
                <c:pt idx="1791">
                  <c:v>1303</c:v>
                </c:pt>
                <c:pt idx="1792">
                  <c:v>1291</c:v>
                </c:pt>
                <c:pt idx="1793">
                  <c:v>1229</c:v>
                </c:pt>
                <c:pt idx="1794">
                  <c:v>1242</c:v>
                </c:pt>
                <c:pt idx="1795">
                  <c:v>1240</c:v>
                </c:pt>
                <c:pt idx="1796">
                  <c:v>1294</c:v>
                </c:pt>
                <c:pt idx="1797">
                  <c:v>1191</c:v>
                </c:pt>
                <c:pt idx="1798">
                  <c:v>1207</c:v>
                </c:pt>
                <c:pt idx="1799">
                  <c:v>1260</c:v>
                </c:pt>
                <c:pt idx="1800">
                  <c:v>1213</c:v>
                </c:pt>
                <c:pt idx="1801">
                  <c:v>1249</c:v>
                </c:pt>
                <c:pt idx="1802">
                  <c:v>1207</c:v>
                </c:pt>
                <c:pt idx="1803">
                  <c:v>1281</c:v>
                </c:pt>
                <c:pt idx="1804">
                  <c:v>1288</c:v>
                </c:pt>
                <c:pt idx="1805">
                  <c:v>1222</c:v>
                </c:pt>
                <c:pt idx="1806">
                  <c:v>1345</c:v>
                </c:pt>
                <c:pt idx="1807">
                  <c:v>1357</c:v>
                </c:pt>
                <c:pt idx="1808">
                  <c:v>1263</c:v>
                </c:pt>
                <c:pt idx="1809">
                  <c:v>1298</c:v>
                </c:pt>
                <c:pt idx="1810">
                  <c:v>1329</c:v>
                </c:pt>
                <c:pt idx="1811">
                  <c:v>1408</c:v>
                </c:pt>
                <c:pt idx="1812">
                  <c:v>1402</c:v>
                </c:pt>
                <c:pt idx="1813">
                  <c:v>1390</c:v>
                </c:pt>
                <c:pt idx="1814">
                  <c:v>1398</c:v>
                </c:pt>
                <c:pt idx="1815">
                  <c:v>1310</c:v>
                </c:pt>
                <c:pt idx="1816">
                  <c:v>1500</c:v>
                </c:pt>
                <c:pt idx="1817">
                  <c:v>1459</c:v>
                </c:pt>
                <c:pt idx="1818">
                  <c:v>2748</c:v>
                </c:pt>
                <c:pt idx="1819">
                  <c:v>1460</c:v>
                </c:pt>
                <c:pt idx="1820">
                  <c:v>1608</c:v>
                </c:pt>
                <c:pt idx="1821">
                  <c:v>1439</c:v>
                </c:pt>
                <c:pt idx="1822">
                  <c:v>1709</c:v>
                </c:pt>
                <c:pt idx="1823">
                  <c:v>1529</c:v>
                </c:pt>
                <c:pt idx="1824">
                  <c:v>1440</c:v>
                </c:pt>
                <c:pt idx="1825">
                  <c:v>1498</c:v>
                </c:pt>
                <c:pt idx="1826">
                  <c:v>1472</c:v>
                </c:pt>
                <c:pt idx="1827">
                  <c:v>1533</c:v>
                </c:pt>
                <c:pt idx="1828">
                  <c:v>1493</c:v>
                </c:pt>
                <c:pt idx="1829">
                  <c:v>1594</c:v>
                </c:pt>
                <c:pt idx="1830">
                  <c:v>3131</c:v>
                </c:pt>
                <c:pt idx="1831">
                  <c:v>1598</c:v>
                </c:pt>
                <c:pt idx="1832">
                  <c:v>1624</c:v>
                </c:pt>
                <c:pt idx="1833">
                  <c:v>1743</c:v>
                </c:pt>
                <c:pt idx="1834">
                  <c:v>1618</c:v>
                </c:pt>
                <c:pt idx="1835">
                  <c:v>1786</c:v>
                </c:pt>
                <c:pt idx="1836">
                  <c:v>3093</c:v>
                </c:pt>
                <c:pt idx="1837">
                  <c:v>1552</c:v>
                </c:pt>
                <c:pt idx="1838">
                  <c:v>1485</c:v>
                </c:pt>
                <c:pt idx="1839">
                  <c:v>1591</c:v>
                </c:pt>
                <c:pt idx="1840">
                  <c:v>1608</c:v>
                </c:pt>
                <c:pt idx="1841">
                  <c:v>3175</c:v>
                </c:pt>
                <c:pt idx="1842">
                  <c:v>1588</c:v>
                </c:pt>
                <c:pt idx="1843">
                  <c:v>1666</c:v>
                </c:pt>
                <c:pt idx="1844">
                  <c:v>1770</c:v>
                </c:pt>
                <c:pt idx="1845">
                  <c:v>1724</c:v>
                </c:pt>
                <c:pt idx="1846">
                  <c:v>3344</c:v>
                </c:pt>
                <c:pt idx="1847">
                  <c:v>1588</c:v>
                </c:pt>
                <c:pt idx="1848">
                  <c:v>1618</c:v>
                </c:pt>
                <c:pt idx="1849">
                  <c:v>1786</c:v>
                </c:pt>
                <c:pt idx="1850">
                  <c:v>3333</c:v>
                </c:pt>
                <c:pt idx="1851">
                  <c:v>1758</c:v>
                </c:pt>
                <c:pt idx="1852">
                  <c:v>1755</c:v>
                </c:pt>
                <c:pt idx="1853">
                  <c:v>1590</c:v>
                </c:pt>
                <c:pt idx="1854">
                  <c:v>1711</c:v>
                </c:pt>
                <c:pt idx="1855">
                  <c:v>3384</c:v>
                </c:pt>
                <c:pt idx="1856">
                  <c:v>1644</c:v>
                </c:pt>
                <c:pt idx="1857">
                  <c:v>1740</c:v>
                </c:pt>
                <c:pt idx="1858">
                  <c:v>1800</c:v>
                </c:pt>
                <c:pt idx="1859">
                  <c:v>1730</c:v>
                </c:pt>
                <c:pt idx="1860">
                  <c:v>3358</c:v>
                </c:pt>
                <c:pt idx="1861">
                  <c:v>1711</c:v>
                </c:pt>
                <c:pt idx="1862">
                  <c:v>1677</c:v>
                </c:pt>
                <c:pt idx="1863">
                  <c:v>1920</c:v>
                </c:pt>
                <c:pt idx="1864">
                  <c:v>3628</c:v>
                </c:pt>
                <c:pt idx="1865">
                  <c:v>1765</c:v>
                </c:pt>
                <c:pt idx="1866">
                  <c:v>1638</c:v>
                </c:pt>
                <c:pt idx="1867">
                  <c:v>1732</c:v>
                </c:pt>
                <c:pt idx="1868">
                  <c:v>3435</c:v>
                </c:pt>
                <c:pt idx="1869">
                  <c:v>1871</c:v>
                </c:pt>
                <c:pt idx="1870">
                  <c:v>1686</c:v>
                </c:pt>
                <c:pt idx="1871">
                  <c:v>1769</c:v>
                </c:pt>
                <c:pt idx="1872">
                  <c:v>3357</c:v>
                </c:pt>
                <c:pt idx="1873">
                  <c:v>1691</c:v>
                </c:pt>
                <c:pt idx="1874">
                  <c:v>1904</c:v>
                </c:pt>
                <c:pt idx="1875">
                  <c:v>3525</c:v>
                </c:pt>
                <c:pt idx="1876">
                  <c:v>1820</c:v>
                </c:pt>
                <c:pt idx="1877">
                  <c:v>1858</c:v>
                </c:pt>
                <c:pt idx="1878">
                  <c:v>1719</c:v>
                </c:pt>
                <c:pt idx="1879">
                  <c:v>1656</c:v>
                </c:pt>
                <c:pt idx="1880">
                  <c:v>3378</c:v>
                </c:pt>
                <c:pt idx="1881">
                  <c:v>1732</c:v>
                </c:pt>
                <c:pt idx="1882">
                  <c:v>1535</c:v>
                </c:pt>
                <c:pt idx="1883">
                  <c:v>1645</c:v>
                </c:pt>
                <c:pt idx="1884">
                  <c:v>3248</c:v>
                </c:pt>
                <c:pt idx="1885">
                  <c:v>1608</c:v>
                </c:pt>
                <c:pt idx="1886">
                  <c:v>1687</c:v>
                </c:pt>
                <c:pt idx="1887">
                  <c:v>3449</c:v>
                </c:pt>
                <c:pt idx="1888">
                  <c:v>1522</c:v>
                </c:pt>
                <c:pt idx="1889">
                  <c:v>1559</c:v>
                </c:pt>
                <c:pt idx="1890">
                  <c:v>2899</c:v>
                </c:pt>
                <c:pt idx="1891">
                  <c:v>1396</c:v>
                </c:pt>
                <c:pt idx="1892">
                  <c:v>1326</c:v>
                </c:pt>
                <c:pt idx="1893">
                  <c:v>3133</c:v>
                </c:pt>
                <c:pt idx="1894">
                  <c:v>1506</c:v>
                </c:pt>
                <c:pt idx="1895">
                  <c:v>2747</c:v>
                </c:pt>
                <c:pt idx="1896">
                  <c:v>1262</c:v>
                </c:pt>
                <c:pt idx="1897">
                  <c:v>2669</c:v>
                </c:pt>
                <c:pt idx="1898">
                  <c:v>1559</c:v>
                </c:pt>
                <c:pt idx="1899">
                  <c:v>3028</c:v>
                </c:pt>
                <c:pt idx="1900">
                  <c:v>1543</c:v>
                </c:pt>
                <c:pt idx="1901">
                  <c:v>1504</c:v>
                </c:pt>
                <c:pt idx="1902">
                  <c:v>2771</c:v>
                </c:pt>
                <c:pt idx="1903">
                  <c:v>1437</c:v>
                </c:pt>
                <c:pt idx="1904">
                  <c:v>2858</c:v>
                </c:pt>
                <c:pt idx="1905">
                  <c:v>1513</c:v>
                </c:pt>
                <c:pt idx="1906">
                  <c:v>3011</c:v>
                </c:pt>
                <c:pt idx="1907">
                  <c:v>1614</c:v>
                </c:pt>
                <c:pt idx="1908">
                  <c:v>3134</c:v>
                </c:pt>
                <c:pt idx="1909">
                  <c:v>1562</c:v>
                </c:pt>
                <c:pt idx="1910">
                  <c:v>3121</c:v>
                </c:pt>
                <c:pt idx="1911">
                  <c:v>1622</c:v>
                </c:pt>
                <c:pt idx="1912">
                  <c:v>1636</c:v>
                </c:pt>
                <c:pt idx="1913">
                  <c:v>3369</c:v>
                </c:pt>
                <c:pt idx="1914">
                  <c:v>1560</c:v>
                </c:pt>
                <c:pt idx="1915">
                  <c:v>3079</c:v>
                </c:pt>
                <c:pt idx="1916">
                  <c:v>1662</c:v>
                </c:pt>
                <c:pt idx="1917">
                  <c:v>3334</c:v>
                </c:pt>
                <c:pt idx="1918">
                  <c:v>1645</c:v>
                </c:pt>
                <c:pt idx="1919">
                  <c:v>1677</c:v>
                </c:pt>
                <c:pt idx="1920">
                  <c:v>3227</c:v>
                </c:pt>
                <c:pt idx="1921">
                  <c:v>1610</c:v>
                </c:pt>
                <c:pt idx="1922">
                  <c:v>3288</c:v>
                </c:pt>
                <c:pt idx="1923">
                  <c:v>1689</c:v>
                </c:pt>
                <c:pt idx="1924">
                  <c:v>3324</c:v>
                </c:pt>
                <c:pt idx="1925">
                  <c:v>1622</c:v>
                </c:pt>
                <c:pt idx="1926">
                  <c:v>3271</c:v>
                </c:pt>
                <c:pt idx="1927">
                  <c:v>1767</c:v>
                </c:pt>
                <c:pt idx="1928">
                  <c:v>3729</c:v>
                </c:pt>
                <c:pt idx="1929">
                  <c:v>1762</c:v>
                </c:pt>
                <c:pt idx="1930">
                  <c:v>3700</c:v>
                </c:pt>
                <c:pt idx="1931">
                  <c:v>1916</c:v>
                </c:pt>
                <c:pt idx="1932">
                  <c:v>3406</c:v>
                </c:pt>
                <c:pt idx="1933">
                  <c:v>1828</c:v>
                </c:pt>
                <c:pt idx="1934">
                  <c:v>3636</c:v>
                </c:pt>
                <c:pt idx="1935">
                  <c:v>1798</c:v>
                </c:pt>
                <c:pt idx="1936">
                  <c:v>3507</c:v>
                </c:pt>
                <c:pt idx="1937">
                  <c:v>1710</c:v>
                </c:pt>
                <c:pt idx="1938">
                  <c:v>3631</c:v>
                </c:pt>
                <c:pt idx="1939">
                  <c:v>1826</c:v>
                </c:pt>
                <c:pt idx="1940">
                  <c:v>3612</c:v>
                </c:pt>
                <c:pt idx="1941">
                  <c:v>1818</c:v>
                </c:pt>
                <c:pt idx="1942">
                  <c:v>3613</c:v>
                </c:pt>
                <c:pt idx="1943">
                  <c:v>1821</c:v>
                </c:pt>
                <c:pt idx="1944">
                  <c:v>3784</c:v>
                </c:pt>
                <c:pt idx="1945">
                  <c:v>1821</c:v>
                </c:pt>
                <c:pt idx="1946">
                  <c:v>4386</c:v>
                </c:pt>
                <c:pt idx="1947">
                  <c:v>2227</c:v>
                </c:pt>
                <c:pt idx="1948">
                  <c:v>4516</c:v>
                </c:pt>
                <c:pt idx="1949">
                  <c:v>2279</c:v>
                </c:pt>
                <c:pt idx="1950">
                  <c:v>4527</c:v>
                </c:pt>
                <c:pt idx="1951">
                  <c:v>2327</c:v>
                </c:pt>
                <c:pt idx="1952">
                  <c:v>2234</c:v>
                </c:pt>
                <c:pt idx="1953">
                  <c:v>4250</c:v>
                </c:pt>
                <c:pt idx="1954">
                  <c:v>2109</c:v>
                </c:pt>
                <c:pt idx="1955">
                  <c:v>4006</c:v>
                </c:pt>
                <c:pt idx="1956">
                  <c:v>2119</c:v>
                </c:pt>
                <c:pt idx="1957">
                  <c:v>3739</c:v>
                </c:pt>
                <c:pt idx="1958">
                  <c:v>1986</c:v>
                </c:pt>
                <c:pt idx="1959">
                  <c:v>3880</c:v>
                </c:pt>
                <c:pt idx="1960">
                  <c:v>2084</c:v>
                </c:pt>
                <c:pt idx="1961">
                  <c:v>3884</c:v>
                </c:pt>
                <c:pt idx="1962">
                  <c:v>1957</c:v>
                </c:pt>
                <c:pt idx="1963">
                  <c:v>3934</c:v>
                </c:pt>
                <c:pt idx="1964">
                  <c:v>1996</c:v>
                </c:pt>
                <c:pt idx="1965">
                  <c:v>3879</c:v>
                </c:pt>
                <c:pt idx="1966">
                  <c:v>2195</c:v>
                </c:pt>
                <c:pt idx="1967">
                  <c:v>4846</c:v>
                </c:pt>
                <c:pt idx="1968">
                  <c:v>2250</c:v>
                </c:pt>
                <c:pt idx="1969">
                  <c:v>4210</c:v>
                </c:pt>
                <c:pt idx="1970">
                  <c:v>2275</c:v>
                </c:pt>
                <c:pt idx="1971">
                  <c:v>4594</c:v>
                </c:pt>
                <c:pt idx="1972">
                  <c:v>2337</c:v>
                </c:pt>
                <c:pt idx="1973">
                  <c:v>4205</c:v>
                </c:pt>
                <c:pt idx="1974">
                  <c:v>4405</c:v>
                </c:pt>
                <c:pt idx="1975">
                  <c:v>2038</c:v>
                </c:pt>
                <c:pt idx="1976">
                  <c:v>2384</c:v>
                </c:pt>
                <c:pt idx="1977">
                  <c:v>4770</c:v>
                </c:pt>
                <c:pt idx="1978">
                  <c:v>2233</c:v>
                </c:pt>
                <c:pt idx="1979">
                  <c:v>4387</c:v>
                </c:pt>
                <c:pt idx="1980">
                  <c:v>2193</c:v>
                </c:pt>
                <c:pt idx="1981">
                  <c:v>4533</c:v>
                </c:pt>
                <c:pt idx="1982">
                  <c:v>1990</c:v>
                </c:pt>
                <c:pt idx="1983">
                  <c:v>2254</c:v>
                </c:pt>
                <c:pt idx="1984">
                  <c:v>4647</c:v>
                </c:pt>
                <c:pt idx="1985">
                  <c:v>2620</c:v>
                </c:pt>
                <c:pt idx="1986">
                  <c:v>2397</c:v>
                </c:pt>
                <c:pt idx="1987">
                  <c:v>4690</c:v>
                </c:pt>
                <c:pt idx="1988">
                  <c:v>2419</c:v>
                </c:pt>
                <c:pt idx="1989">
                  <c:v>2202</c:v>
                </c:pt>
                <c:pt idx="1990">
                  <c:v>2310</c:v>
                </c:pt>
                <c:pt idx="1991">
                  <c:v>4075</c:v>
                </c:pt>
                <c:pt idx="1992">
                  <c:v>2009</c:v>
                </c:pt>
                <c:pt idx="1993">
                  <c:v>1812</c:v>
                </c:pt>
                <c:pt idx="1994">
                  <c:v>1848</c:v>
                </c:pt>
                <c:pt idx="1995">
                  <c:v>3651</c:v>
                </c:pt>
                <c:pt idx="1996">
                  <c:v>1883</c:v>
                </c:pt>
                <c:pt idx="1997">
                  <c:v>1804</c:v>
                </c:pt>
                <c:pt idx="1998">
                  <c:v>1611</c:v>
                </c:pt>
                <c:pt idx="1999">
                  <c:v>1700</c:v>
                </c:pt>
                <c:pt idx="2000">
                  <c:v>3660</c:v>
                </c:pt>
                <c:pt idx="2001">
                  <c:v>1707</c:v>
                </c:pt>
                <c:pt idx="2002">
                  <c:v>1765</c:v>
                </c:pt>
                <c:pt idx="2003">
                  <c:v>1719</c:v>
                </c:pt>
                <c:pt idx="2004">
                  <c:v>1615</c:v>
                </c:pt>
                <c:pt idx="2005">
                  <c:v>1559</c:v>
                </c:pt>
                <c:pt idx="2006">
                  <c:v>1688</c:v>
                </c:pt>
                <c:pt idx="2007">
                  <c:v>1663</c:v>
                </c:pt>
                <c:pt idx="2008">
                  <c:v>1664</c:v>
                </c:pt>
                <c:pt idx="2009">
                  <c:v>1691</c:v>
                </c:pt>
                <c:pt idx="2010">
                  <c:v>1601</c:v>
                </c:pt>
                <c:pt idx="2011">
                  <c:v>1700</c:v>
                </c:pt>
                <c:pt idx="2012">
                  <c:v>1589</c:v>
                </c:pt>
                <c:pt idx="2013">
                  <c:v>1723</c:v>
                </c:pt>
                <c:pt idx="2014">
                  <c:v>1614</c:v>
                </c:pt>
                <c:pt idx="2015">
                  <c:v>1543</c:v>
                </c:pt>
                <c:pt idx="2016">
                  <c:v>1496</c:v>
                </c:pt>
                <c:pt idx="2017">
                  <c:v>1493</c:v>
                </c:pt>
                <c:pt idx="2018">
                  <c:v>1488</c:v>
                </c:pt>
                <c:pt idx="2019">
                  <c:v>2755</c:v>
                </c:pt>
                <c:pt idx="2020">
                  <c:v>1456</c:v>
                </c:pt>
                <c:pt idx="2021">
                  <c:v>1411</c:v>
                </c:pt>
                <c:pt idx="2022">
                  <c:v>1347</c:v>
                </c:pt>
                <c:pt idx="2023">
                  <c:v>1371</c:v>
                </c:pt>
                <c:pt idx="2024">
                  <c:v>1271</c:v>
                </c:pt>
                <c:pt idx="2025">
                  <c:v>1373</c:v>
                </c:pt>
                <c:pt idx="2026">
                  <c:v>1444</c:v>
                </c:pt>
                <c:pt idx="2027">
                  <c:v>1493</c:v>
                </c:pt>
                <c:pt idx="2028">
                  <c:v>1265</c:v>
                </c:pt>
                <c:pt idx="2029">
                  <c:v>1292</c:v>
                </c:pt>
                <c:pt idx="2030">
                  <c:v>1448</c:v>
                </c:pt>
                <c:pt idx="2031">
                  <c:v>1377</c:v>
                </c:pt>
                <c:pt idx="2032">
                  <c:v>1286</c:v>
                </c:pt>
                <c:pt idx="2033">
                  <c:v>1461</c:v>
                </c:pt>
                <c:pt idx="2034">
                  <c:v>1290</c:v>
                </c:pt>
                <c:pt idx="2035">
                  <c:v>1233</c:v>
                </c:pt>
                <c:pt idx="2036">
                  <c:v>1248</c:v>
                </c:pt>
                <c:pt idx="2037">
                  <c:v>1279</c:v>
                </c:pt>
                <c:pt idx="2038">
                  <c:v>1263</c:v>
                </c:pt>
                <c:pt idx="2039">
                  <c:v>1539</c:v>
                </c:pt>
                <c:pt idx="2040">
                  <c:v>1264</c:v>
                </c:pt>
                <c:pt idx="2041">
                  <c:v>1260</c:v>
                </c:pt>
                <c:pt idx="2042">
                  <c:v>1207</c:v>
                </c:pt>
                <c:pt idx="2043">
                  <c:v>1276</c:v>
                </c:pt>
                <c:pt idx="2044">
                  <c:v>1137</c:v>
                </c:pt>
                <c:pt idx="2045">
                  <c:v>1286</c:v>
                </c:pt>
                <c:pt idx="2046">
                  <c:v>1323</c:v>
                </c:pt>
                <c:pt idx="2047">
                  <c:v>1147</c:v>
                </c:pt>
                <c:pt idx="2048">
                  <c:v>1212</c:v>
                </c:pt>
                <c:pt idx="2049">
                  <c:v>1255</c:v>
                </c:pt>
                <c:pt idx="2050">
                  <c:v>1263</c:v>
                </c:pt>
                <c:pt idx="2051">
                  <c:v>1454</c:v>
                </c:pt>
                <c:pt idx="2052">
                  <c:v>1269</c:v>
                </c:pt>
                <c:pt idx="2053">
                  <c:v>1256</c:v>
                </c:pt>
                <c:pt idx="2054">
                  <c:v>1239</c:v>
                </c:pt>
                <c:pt idx="2055">
                  <c:v>1278</c:v>
                </c:pt>
                <c:pt idx="2056">
                  <c:v>1136</c:v>
                </c:pt>
                <c:pt idx="2057">
                  <c:v>1251</c:v>
                </c:pt>
                <c:pt idx="2058">
                  <c:v>1267</c:v>
                </c:pt>
                <c:pt idx="2059">
                  <c:v>1125</c:v>
                </c:pt>
                <c:pt idx="2060">
                  <c:v>1292</c:v>
                </c:pt>
                <c:pt idx="2061">
                  <c:v>1346</c:v>
                </c:pt>
                <c:pt idx="2062">
                  <c:v>1155</c:v>
                </c:pt>
                <c:pt idx="2063">
                  <c:v>1537</c:v>
                </c:pt>
                <c:pt idx="2064">
                  <c:v>1322</c:v>
                </c:pt>
                <c:pt idx="2065">
                  <c:v>1179</c:v>
                </c:pt>
                <c:pt idx="2066">
                  <c:v>1292</c:v>
                </c:pt>
                <c:pt idx="2067">
                  <c:v>1361</c:v>
                </c:pt>
                <c:pt idx="2068">
                  <c:v>1179</c:v>
                </c:pt>
                <c:pt idx="2069">
                  <c:v>1231</c:v>
                </c:pt>
                <c:pt idx="2070">
                  <c:v>1245</c:v>
                </c:pt>
                <c:pt idx="2071">
                  <c:v>1273</c:v>
                </c:pt>
                <c:pt idx="2072">
                  <c:v>1209</c:v>
                </c:pt>
                <c:pt idx="2073">
                  <c:v>1405</c:v>
                </c:pt>
                <c:pt idx="2074">
                  <c:v>1358</c:v>
                </c:pt>
                <c:pt idx="2075">
                  <c:v>1697</c:v>
                </c:pt>
                <c:pt idx="2076">
                  <c:v>1286</c:v>
                </c:pt>
                <c:pt idx="2077">
                  <c:v>1350</c:v>
                </c:pt>
                <c:pt idx="2078">
                  <c:v>1353</c:v>
                </c:pt>
                <c:pt idx="2079">
                  <c:v>1463</c:v>
                </c:pt>
                <c:pt idx="2080">
                  <c:v>1489</c:v>
                </c:pt>
                <c:pt idx="2081">
                  <c:v>1494</c:v>
                </c:pt>
                <c:pt idx="2082">
                  <c:v>1452</c:v>
                </c:pt>
                <c:pt idx="2083">
                  <c:v>1292</c:v>
                </c:pt>
                <c:pt idx="2084">
                  <c:v>1348</c:v>
                </c:pt>
                <c:pt idx="2085">
                  <c:v>1467</c:v>
                </c:pt>
                <c:pt idx="2086">
                  <c:v>1697</c:v>
                </c:pt>
                <c:pt idx="2087">
                  <c:v>1557</c:v>
                </c:pt>
                <c:pt idx="2088">
                  <c:v>3222</c:v>
                </c:pt>
                <c:pt idx="2089">
                  <c:v>1571</c:v>
                </c:pt>
                <c:pt idx="2090">
                  <c:v>1542</c:v>
                </c:pt>
                <c:pt idx="2091">
                  <c:v>3430</c:v>
                </c:pt>
                <c:pt idx="2092">
                  <c:v>1801</c:v>
                </c:pt>
                <c:pt idx="2093">
                  <c:v>2019</c:v>
                </c:pt>
                <c:pt idx="2094">
                  <c:v>4105</c:v>
                </c:pt>
                <c:pt idx="2095">
                  <c:v>1764</c:v>
                </c:pt>
                <c:pt idx="2096">
                  <c:v>2040</c:v>
                </c:pt>
                <c:pt idx="2097">
                  <c:v>4529</c:v>
                </c:pt>
                <c:pt idx="2098">
                  <c:v>2326</c:v>
                </c:pt>
                <c:pt idx="2099">
                  <c:v>5009</c:v>
                </c:pt>
                <c:pt idx="2100">
                  <c:v>4774</c:v>
                </c:pt>
                <c:pt idx="2101">
                  <c:v>2583</c:v>
                </c:pt>
                <c:pt idx="2102">
                  <c:v>5040</c:v>
                </c:pt>
                <c:pt idx="2103">
                  <c:v>2242</c:v>
                </c:pt>
                <c:pt idx="2104">
                  <c:v>5026</c:v>
                </c:pt>
                <c:pt idx="2105">
                  <c:v>2512</c:v>
                </c:pt>
                <c:pt idx="2106">
                  <c:v>4965</c:v>
                </c:pt>
                <c:pt idx="2107">
                  <c:v>4482</c:v>
                </c:pt>
                <c:pt idx="2108">
                  <c:v>2548</c:v>
                </c:pt>
                <c:pt idx="2109">
                  <c:v>5042</c:v>
                </c:pt>
                <c:pt idx="2110">
                  <c:v>5326</c:v>
                </c:pt>
                <c:pt idx="2111">
                  <c:v>2576</c:v>
                </c:pt>
                <c:pt idx="2112">
                  <c:v>5388</c:v>
                </c:pt>
                <c:pt idx="2113">
                  <c:v>5380</c:v>
                </c:pt>
                <c:pt idx="2114">
                  <c:v>2888</c:v>
                </c:pt>
                <c:pt idx="2115">
                  <c:v>5226</c:v>
                </c:pt>
                <c:pt idx="2116">
                  <c:v>5235</c:v>
                </c:pt>
                <c:pt idx="2117">
                  <c:v>2513</c:v>
                </c:pt>
                <c:pt idx="2118">
                  <c:v>5067</c:v>
                </c:pt>
                <c:pt idx="2119">
                  <c:v>5115</c:v>
                </c:pt>
                <c:pt idx="2120">
                  <c:v>2434</c:v>
                </c:pt>
                <c:pt idx="2121">
                  <c:v>5359</c:v>
                </c:pt>
                <c:pt idx="2122">
                  <c:v>2575</c:v>
                </c:pt>
                <c:pt idx="2123">
                  <c:v>4690</c:v>
                </c:pt>
                <c:pt idx="2124">
                  <c:v>5211</c:v>
                </c:pt>
                <c:pt idx="2125">
                  <c:v>2635</c:v>
                </c:pt>
                <c:pt idx="2126">
                  <c:v>5312</c:v>
                </c:pt>
                <c:pt idx="2127">
                  <c:v>2659</c:v>
                </c:pt>
                <c:pt idx="2128">
                  <c:v>5319</c:v>
                </c:pt>
                <c:pt idx="2129">
                  <c:v>2387</c:v>
                </c:pt>
                <c:pt idx="2130">
                  <c:v>4984</c:v>
                </c:pt>
                <c:pt idx="2131">
                  <c:v>2605</c:v>
                </c:pt>
                <c:pt idx="2132">
                  <c:v>4548</c:v>
                </c:pt>
                <c:pt idx="2133">
                  <c:v>2277</c:v>
                </c:pt>
                <c:pt idx="2134">
                  <c:v>4662</c:v>
                </c:pt>
                <c:pt idx="2135">
                  <c:v>4769</c:v>
                </c:pt>
                <c:pt idx="2136">
                  <c:v>2329</c:v>
                </c:pt>
                <c:pt idx="2137">
                  <c:v>4909</c:v>
                </c:pt>
                <c:pt idx="2138">
                  <c:v>2533</c:v>
                </c:pt>
                <c:pt idx="2139">
                  <c:v>2613</c:v>
                </c:pt>
                <c:pt idx="2140">
                  <c:v>4999</c:v>
                </c:pt>
                <c:pt idx="2141">
                  <c:v>2823</c:v>
                </c:pt>
                <c:pt idx="2142">
                  <c:v>5040</c:v>
                </c:pt>
                <c:pt idx="2143">
                  <c:v>2596</c:v>
                </c:pt>
                <c:pt idx="2144">
                  <c:v>2376</c:v>
                </c:pt>
                <c:pt idx="2145">
                  <c:v>5069</c:v>
                </c:pt>
                <c:pt idx="2146">
                  <c:v>2385</c:v>
                </c:pt>
                <c:pt idx="2147">
                  <c:v>4902</c:v>
                </c:pt>
                <c:pt idx="2148">
                  <c:v>2455</c:v>
                </c:pt>
                <c:pt idx="2149">
                  <c:v>4966</c:v>
                </c:pt>
                <c:pt idx="2150">
                  <c:v>2272</c:v>
                </c:pt>
                <c:pt idx="2151">
                  <c:v>4561</c:v>
                </c:pt>
                <c:pt idx="2152">
                  <c:v>2233</c:v>
                </c:pt>
                <c:pt idx="2153">
                  <c:v>4713</c:v>
                </c:pt>
                <c:pt idx="2154">
                  <c:v>2363</c:v>
                </c:pt>
                <c:pt idx="2155">
                  <c:v>4581</c:v>
                </c:pt>
                <c:pt idx="2156">
                  <c:v>4696</c:v>
                </c:pt>
                <c:pt idx="2157">
                  <c:v>2362</c:v>
                </c:pt>
                <c:pt idx="2158">
                  <c:v>4835</c:v>
                </c:pt>
                <c:pt idx="2159">
                  <c:v>2536</c:v>
                </c:pt>
                <c:pt idx="2160">
                  <c:v>4553</c:v>
                </c:pt>
                <c:pt idx="2161">
                  <c:v>2291</c:v>
                </c:pt>
                <c:pt idx="2162">
                  <c:v>4745</c:v>
                </c:pt>
                <c:pt idx="2163">
                  <c:v>4986</c:v>
                </c:pt>
                <c:pt idx="2164">
                  <c:v>2324</c:v>
                </c:pt>
                <c:pt idx="2165">
                  <c:v>4838</c:v>
                </c:pt>
                <c:pt idx="2166">
                  <c:v>2618</c:v>
                </c:pt>
                <c:pt idx="2167">
                  <c:v>4713</c:v>
                </c:pt>
                <c:pt idx="2168">
                  <c:v>2288</c:v>
                </c:pt>
                <c:pt idx="2169">
                  <c:v>7250</c:v>
                </c:pt>
                <c:pt idx="2170">
                  <c:v>7500</c:v>
                </c:pt>
                <c:pt idx="2171">
                  <c:v>4279</c:v>
                </c:pt>
                <c:pt idx="2172">
                  <c:v>4102</c:v>
                </c:pt>
                <c:pt idx="2173">
                  <c:v>4538</c:v>
                </c:pt>
                <c:pt idx="2174">
                  <c:v>2357</c:v>
                </c:pt>
                <c:pt idx="2175">
                  <c:v>4293</c:v>
                </c:pt>
                <c:pt idx="2176">
                  <c:v>4568</c:v>
                </c:pt>
                <c:pt idx="2177">
                  <c:v>2335</c:v>
                </c:pt>
                <c:pt idx="2178">
                  <c:v>4930</c:v>
                </c:pt>
                <c:pt idx="2179">
                  <c:v>2227</c:v>
                </c:pt>
                <c:pt idx="2180">
                  <c:v>4917</c:v>
                </c:pt>
                <c:pt idx="2181">
                  <c:v>2339</c:v>
                </c:pt>
                <c:pt idx="2182">
                  <c:v>4569</c:v>
                </c:pt>
                <c:pt idx="2183">
                  <c:v>2234</c:v>
                </c:pt>
                <c:pt idx="2184">
                  <c:v>4897</c:v>
                </c:pt>
                <c:pt idx="2185">
                  <c:v>2288</c:v>
                </c:pt>
                <c:pt idx="2186">
                  <c:v>5244</c:v>
                </c:pt>
                <c:pt idx="2187">
                  <c:v>2309</c:v>
                </c:pt>
                <c:pt idx="2188">
                  <c:v>4606</c:v>
                </c:pt>
                <c:pt idx="2189">
                  <c:v>4945</c:v>
                </c:pt>
                <c:pt idx="2190">
                  <c:v>2539</c:v>
                </c:pt>
                <c:pt idx="2191">
                  <c:v>3156</c:v>
                </c:pt>
                <c:pt idx="2192">
                  <c:v>4994</c:v>
                </c:pt>
                <c:pt idx="2193">
                  <c:v>5182</c:v>
                </c:pt>
                <c:pt idx="2194">
                  <c:v>2483</c:v>
                </c:pt>
                <c:pt idx="2195">
                  <c:v>5271</c:v>
                </c:pt>
                <c:pt idx="2196">
                  <c:v>2537</c:v>
                </c:pt>
                <c:pt idx="2197">
                  <c:v>5224</c:v>
                </c:pt>
                <c:pt idx="2198">
                  <c:v>2373</c:v>
                </c:pt>
                <c:pt idx="2199">
                  <c:v>4999</c:v>
                </c:pt>
                <c:pt idx="2200">
                  <c:v>2586</c:v>
                </c:pt>
                <c:pt idx="2201">
                  <c:v>4842</c:v>
                </c:pt>
                <c:pt idx="2202">
                  <c:v>5205</c:v>
                </c:pt>
                <c:pt idx="2203">
                  <c:v>2516</c:v>
                </c:pt>
                <c:pt idx="2204">
                  <c:v>5180</c:v>
                </c:pt>
                <c:pt idx="2205">
                  <c:v>2383</c:v>
                </c:pt>
                <c:pt idx="2206">
                  <c:v>5681</c:v>
                </c:pt>
                <c:pt idx="2207">
                  <c:v>3008</c:v>
                </c:pt>
                <c:pt idx="2208">
                  <c:v>5630</c:v>
                </c:pt>
                <c:pt idx="2209">
                  <c:v>2839</c:v>
                </c:pt>
                <c:pt idx="2210">
                  <c:v>5345</c:v>
                </c:pt>
                <c:pt idx="2211">
                  <c:v>2786</c:v>
                </c:pt>
                <c:pt idx="2212">
                  <c:v>5267</c:v>
                </c:pt>
                <c:pt idx="2213">
                  <c:v>2463</c:v>
                </c:pt>
                <c:pt idx="2214">
                  <c:v>4981</c:v>
                </c:pt>
                <c:pt idx="2215">
                  <c:v>2525</c:v>
                </c:pt>
                <c:pt idx="2216">
                  <c:v>4600</c:v>
                </c:pt>
                <c:pt idx="2217">
                  <c:v>2233</c:v>
                </c:pt>
                <c:pt idx="2218">
                  <c:v>4581</c:v>
                </c:pt>
                <c:pt idx="2219">
                  <c:v>2461</c:v>
                </c:pt>
                <c:pt idx="2220">
                  <c:v>4502</c:v>
                </c:pt>
                <c:pt idx="2221">
                  <c:v>4104</c:v>
                </c:pt>
                <c:pt idx="2222">
                  <c:v>2034</c:v>
                </c:pt>
                <c:pt idx="2223">
                  <c:v>4060</c:v>
                </c:pt>
                <c:pt idx="2224">
                  <c:v>4076</c:v>
                </c:pt>
                <c:pt idx="2225">
                  <c:v>2357</c:v>
                </c:pt>
                <c:pt idx="2226">
                  <c:v>4427</c:v>
                </c:pt>
                <c:pt idx="2227">
                  <c:v>2319</c:v>
                </c:pt>
                <c:pt idx="2228">
                  <c:v>4445</c:v>
                </c:pt>
                <c:pt idx="2229">
                  <c:v>2238</c:v>
                </c:pt>
                <c:pt idx="2230">
                  <c:v>4540</c:v>
                </c:pt>
                <c:pt idx="2231">
                  <c:v>2442</c:v>
                </c:pt>
                <c:pt idx="2232">
                  <c:v>4727</c:v>
                </c:pt>
                <c:pt idx="2233">
                  <c:v>2528</c:v>
                </c:pt>
                <c:pt idx="2234">
                  <c:v>2381</c:v>
                </c:pt>
                <c:pt idx="2235">
                  <c:v>5252</c:v>
                </c:pt>
                <c:pt idx="2236">
                  <c:v>2429</c:v>
                </c:pt>
                <c:pt idx="2237">
                  <c:v>2289</c:v>
                </c:pt>
                <c:pt idx="2238">
                  <c:v>5076</c:v>
                </c:pt>
                <c:pt idx="2239">
                  <c:v>2570</c:v>
                </c:pt>
                <c:pt idx="2240">
                  <c:v>2610</c:v>
                </c:pt>
                <c:pt idx="2241">
                  <c:v>4796</c:v>
                </c:pt>
                <c:pt idx="2242">
                  <c:v>2259</c:v>
                </c:pt>
                <c:pt idx="2243">
                  <c:v>2321</c:v>
                </c:pt>
                <c:pt idx="2244">
                  <c:v>4708</c:v>
                </c:pt>
                <c:pt idx="2245">
                  <c:v>2074</c:v>
                </c:pt>
                <c:pt idx="2246">
                  <c:v>4532</c:v>
                </c:pt>
                <c:pt idx="2247">
                  <c:v>2448</c:v>
                </c:pt>
                <c:pt idx="2248">
                  <c:v>2384</c:v>
                </c:pt>
                <c:pt idx="2249">
                  <c:v>2092</c:v>
                </c:pt>
                <c:pt idx="2250">
                  <c:v>4558</c:v>
                </c:pt>
                <c:pt idx="2251">
                  <c:v>1952</c:v>
                </c:pt>
                <c:pt idx="2252">
                  <c:v>3927</c:v>
                </c:pt>
                <c:pt idx="2253">
                  <c:v>1862</c:v>
                </c:pt>
                <c:pt idx="2254">
                  <c:v>3923</c:v>
                </c:pt>
                <c:pt idx="2255">
                  <c:v>1950</c:v>
                </c:pt>
                <c:pt idx="2256">
                  <c:v>4071</c:v>
                </c:pt>
                <c:pt idx="2257">
                  <c:v>2168</c:v>
                </c:pt>
                <c:pt idx="2258">
                  <c:v>4253</c:v>
                </c:pt>
                <c:pt idx="2259">
                  <c:v>2098</c:v>
                </c:pt>
                <c:pt idx="2260">
                  <c:v>2226</c:v>
                </c:pt>
                <c:pt idx="2261">
                  <c:v>3989</c:v>
                </c:pt>
                <c:pt idx="2262">
                  <c:v>3764</c:v>
                </c:pt>
                <c:pt idx="2263">
                  <c:v>2050</c:v>
                </c:pt>
                <c:pt idx="2264">
                  <c:v>2040</c:v>
                </c:pt>
                <c:pt idx="2265">
                  <c:v>4052</c:v>
                </c:pt>
                <c:pt idx="2266">
                  <c:v>1981</c:v>
                </c:pt>
                <c:pt idx="2267">
                  <c:v>3870</c:v>
                </c:pt>
                <c:pt idx="2268">
                  <c:v>1955</c:v>
                </c:pt>
                <c:pt idx="2269">
                  <c:v>4369</c:v>
                </c:pt>
                <c:pt idx="2270">
                  <c:v>2318</c:v>
                </c:pt>
                <c:pt idx="2271">
                  <c:v>2553</c:v>
                </c:pt>
                <c:pt idx="2272">
                  <c:v>2490</c:v>
                </c:pt>
                <c:pt idx="2273">
                  <c:v>2415</c:v>
                </c:pt>
                <c:pt idx="2274">
                  <c:v>2382</c:v>
                </c:pt>
                <c:pt idx="2275">
                  <c:v>2488</c:v>
                </c:pt>
                <c:pt idx="2276">
                  <c:v>2451</c:v>
                </c:pt>
                <c:pt idx="2277">
                  <c:v>2600</c:v>
                </c:pt>
                <c:pt idx="2278">
                  <c:v>2540</c:v>
                </c:pt>
                <c:pt idx="2279">
                  <c:v>2606</c:v>
                </c:pt>
                <c:pt idx="2280">
                  <c:v>4451</c:v>
                </c:pt>
                <c:pt idx="2281">
                  <c:v>2099</c:v>
                </c:pt>
                <c:pt idx="2282">
                  <c:v>2056</c:v>
                </c:pt>
                <c:pt idx="2283">
                  <c:v>2352</c:v>
                </c:pt>
                <c:pt idx="2284">
                  <c:v>2283</c:v>
                </c:pt>
                <c:pt idx="2285">
                  <c:v>2273</c:v>
                </c:pt>
                <c:pt idx="2286">
                  <c:v>1935</c:v>
                </c:pt>
                <c:pt idx="2287">
                  <c:v>2005</c:v>
                </c:pt>
                <c:pt idx="2288">
                  <c:v>2059</c:v>
                </c:pt>
                <c:pt idx="2289">
                  <c:v>2156</c:v>
                </c:pt>
                <c:pt idx="2290">
                  <c:v>2045</c:v>
                </c:pt>
                <c:pt idx="2291">
                  <c:v>1882</c:v>
                </c:pt>
                <c:pt idx="2292">
                  <c:v>2087</c:v>
                </c:pt>
                <c:pt idx="2293">
                  <c:v>1940</c:v>
                </c:pt>
                <c:pt idx="2294">
                  <c:v>1997</c:v>
                </c:pt>
                <c:pt idx="2295">
                  <c:v>1921</c:v>
                </c:pt>
                <c:pt idx="2296">
                  <c:v>1906</c:v>
                </c:pt>
                <c:pt idx="2297">
                  <c:v>1882</c:v>
                </c:pt>
                <c:pt idx="2298">
                  <c:v>1958</c:v>
                </c:pt>
                <c:pt idx="2299">
                  <c:v>1802</c:v>
                </c:pt>
                <c:pt idx="2300">
                  <c:v>1800</c:v>
                </c:pt>
                <c:pt idx="2301">
                  <c:v>1750</c:v>
                </c:pt>
                <c:pt idx="2302">
                  <c:v>1773</c:v>
                </c:pt>
                <c:pt idx="2303">
                  <c:v>1720</c:v>
                </c:pt>
              </c:numCache>
            </c:numRef>
          </c:val>
          <c:extLst>
            <c:ext xmlns:c16="http://schemas.microsoft.com/office/drawing/2014/chart" uri="{C3380CC4-5D6E-409C-BE32-E72D297353CC}">
              <c16:uniqueId val="{00000002-DAC2-4C4C-A2B0-442B1F70505B}"/>
            </c:ext>
          </c:extLst>
        </c:ser>
        <c:dLbls>
          <c:showLegendKey val="0"/>
          <c:showVal val="0"/>
          <c:showCatName val="0"/>
          <c:showSerName val="0"/>
          <c:showPercent val="0"/>
          <c:showBubbleSize val="0"/>
        </c:dLbls>
        <c:gapWidth val="150"/>
        <c:overlap val="100"/>
        <c:axId val="643492751"/>
        <c:axId val="721786255"/>
      </c:barChart>
      <c:catAx>
        <c:axId val="643492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21786255"/>
        <c:crosses val="autoZero"/>
        <c:auto val="1"/>
        <c:lblAlgn val="ctr"/>
        <c:lblOffset val="100"/>
        <c:tickLblSkip val="72"/>
        <c:tickMarkSkip val="72"/>
        <c:noMultiLvlLbl val="0"/>
      </c:catAx>
      <c:valAx>
        <c:axId val="72178625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643492751"/>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b="1" dirty="0"/>
              <a:t>85.62.233.0/24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FR"/>
        </a:p>
      </c:txPr>
    </c:title>
    <c:autoTitleDeleted val="0"/>
    <c:plotArea>
      <c:layout/>
      <c:barChart>
        <c:barDir val="col"/>
        <c:grouping val="stacked"/>
        <c:varyColors val="0"/>
        <c:ser>
          <c:idx val="0"/>
          <c:order val="0"/>
          <c:tx>
            <c:strRef>
              <c:f>'85.62.233.0'!$B$1</c:f>
              <c:strCache>
                <c:ptCount val="1"/>
                <c:pt idx="0">
                  <c:v>aa01-ch-mot</c:v>
                </c:pt>
              </c:strCache>
            </c:strRef>
          </c:tx>
          <c:spPr>
            <a:solidFill>
              <a:schemeClr val="accent1"/>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'85.62.233.0'!$B$2:$B$2305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0</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0</c:v>
                </c:pt>
                <c:pt idx="620">
                  <c:v>0</c:v>
                </c:pt>
                <c:pt idx="621">
                  <c:v>0</c:v>
                </c:pt>
                <c:pt idx="622">
                  <c:v>0</c:v>
                </c:pt>
                <c:pt idx="623">
                  <c:v>0</c:v>
                </c:pt>
                <c:pt idx="624">
                  <c:v>0</c:v>
                </c:pt>
                <c:pt idx="625">
                  <c:v>0</c:v>
                </c:pt>
                <c:pt idx="626">
                  <c:v>0</c:v>
                </c:pt>
                <c:pt idx="627">
                  <c:v>0</c:v>
                </c:pt>
                <c:pt idx="628">
                  <c:v>0</c:v>
                </c:pt>
                <c:pt idx="629">
                  <c:v>0</c:v>
                </c:pt>
                <c:pt idx="630">
                  <c:v>0</c:v>
                </c:pt>
                <c:pt idx="631">
                  <c:v>0</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1</c:v>
                </c:pt>
                <c:pt idx="813">
                  <c:v>0</c:v>
                </c:pt>
                <c:pt idx="814">
                  <c:v>0</c:v>
                </c:pt>
                <c:pt idx="815">
                  <c:v>0</c:v>
                </c:pt>
                <c:pt idx="816">
                  <c:v>0</c:v>
                </c:pt>
                <c:pt idx="817">
                  <c:v>0</c:v>
                </c:pt>
                <c:pt idx="818">
                  <c:v>0</c:v>
                </c:pt>
                <c:pt idx="819">
                  <c:v>0</c:v>
                </c:pt>
                <c:pt idx="820">
                  <c:v>0</c:v>
                </c:pt>
                <c:pt idx="821">
                  <c:v>0</c:v>
                </c:pt>
                <c:pt idx="822">
                  <c:v>0</c:v>
                </c:pt>
                <c:pt idx="823">
                  <c:v>1</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1</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1</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1</c:v>
                </c:pt>
                <c:pt idx="1016">
                  <c:v>1</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1</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1</c:v>
                </c:pt>
                <c:pt idx="1053">
                  <c:v>0</c:v>
                </c:pt>
                <c:pt idx="1054">
                  <c:v>0</c:v>
                </c:pt>
                <c:pt idx="1055">
                  <c:v>0</c:v>
                </c:pt>
                <c:pt idx="1056">
                  <c:v>0</c:v>
                </c:pt>
                <c:pt idx="1057">
                  <c:v>0</c:v>
                </c:pt>
                <c:pt idx="1058">
                  <c:v>0</c:v>
                </c:pt>
                <c:pt idx="1059">
                  <c:v>0</c:v>
                </c:pt>
                <c:pt idx="1060">
                  <c:v>0</c:v>
                </c:pt>
                <c:pt idx="1061">
                  <c:v>0</c:v>
                </c:pt>
                <c:pt idx="1062">
                  <c:v>0</c:v>
                </c:pt>
                <c:pt idx="1063">
                  <c:v>1</c:v>
                </c:pt>
                <c:pt idx="1064">
                  <c:v>1</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2</c:v>
                </c:pt>
                <c:pt idx="1101">
                  <c:v>0</c:v>
                </c:pt>
                <c:pt idx="1102">
                  <c:v>0</c:v>
                </c:pt>
                <c:pt idx="1103">
                  <c:v>0</c:v>
                </c:pt>
                <c:pt idx="1104">
                  <c:v>0</c:v>
                </c:pt>
                <c:pt idx="1105">
                  <c:v>0</c:v>
                </c:pt>
                <c:pt idx="1106">
                  <c:v>0</c:v>
                </c:pt>
                <c:pt idx="1107">
                  <c:v>0</c:v>
                </c:pt>
                <c:pt idx="1108">
                  <c:v>0</c:v>
                </c:pt>
                <c:pt idx="1109">
                  <c:v>0</c:v>
                </c:pt>
                <c:pt idx="1110">
                  <c:v>0</c:v>
                </c:pt>
                <c:pt idx="1111">
                  <c:v>0</c:v>
                </c:pt>
                <c:pt idx="1112">
                  <c:v>1</c:v>
                </c:pt>
                <c:pt idx="1113">
                  <c:v>0</c:v>
                </c:pt>
                <c:pt idx="1114">
                  <c:v>0</c:v>
                </c:pt>
                <c:pt idx="1115">
                  <c:v>0</c:v>
                </c:pt>
                <c:pt idx="1116">
                  <c:v>0</c:v>
                </c:pt>
                <c:pt idx="1117">
                  <c:v>0</c:v>
                </c:pt>
                <c:pt idx="1118">
                  <c:v>0</c:v>
                </c:pt>
                <c:pt idx="1119">
                  <c:v>0</c:v>
                </c:pt>
                <c:pt idx="1120">
                  <c:v>0</c:v>
                </c:pt>
                <c:pt idx="1121">
                  <c:v>0</c:v>
                </c:pt>
                <c:pt idx="1122">
                  <c:v>0</c:v>
                </c:pt>
                <c:pt idx="1123">
                  <c:v>0</c:v>
                </c:pt>
                <c:pt idx="1124">
                  <c:v>1</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1</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1</c:v>
                </c:pt>
                <c:pt idx="1208">
                  <c:v>1</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1</c:v>
                </c:pt>
                <c:pt idx="1280">
                  <c:v>1</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1</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1</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1</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1</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1</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1</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1</c:v>
                </c:pt>
                <c:pt idx="1581">
                  <c:v>0</c:v>
                </c:pt>
                <c:pt idx="1582">
                  <c:v>0</c:v>
                </c:pt>
                <c:pt idx="1583">
                  <c:v>0</c:v>
                </c:pt>
                <c:pt idx="1584">
                  <c:v>0</c:v>
                </c:pt>
                <c:pt idx="1585">
                  <c:v>0</c:v>
                </c:pt>
                <c:pt idx="1586">
                  <c:v>0</c:v>
                </c:pt>
                <c:pt idx="1587">
                  <c:v>0</c:v>
                </c:pt>
                <c:pt idx="1588">
                  <c:v>0</c:v>
                </c:pt>
                <c:pt idx="1589">
                  <c:v>0</c:v>
                </c:pt>
                <c:pt idx="1590">
                  <c:v>0</c:v>
                </c:pt>
                <c:pt idx="1591">
                  <c:v>2</c:v>
                </c:pt>
                <c:pt idx="1592">
                  <c:v>1</c:v>
                </c:pt>
                <c:pt idx="1593">
                  <c:v>0</c:v>
                </c:pt>
                <c:pt idx="1594">
                  <c:v>0</c:v>
                </c:pt>
                <c:pt idx="1595">
                  <c:v>0</c:v>
                </c:pt>
                <c:pt idx="1596">
                  <c:v>0</c:v>
                </c:pt>
                <c:pt idx="1597">
                  <c:v>0</c:v>
                </c:pt>
                <c:pt idx="1598">
                  <c:v>0</c:v>
                </c:pt>
                <c:pt idx="1599">
                  <c:v>0</c:v>
                </c:pt>
                <c:pt idx="1600">
                  <c:v>0</c:v>
                </c:pt>
                <c:pt idx="1601">
                  <c:v>0</c:v>
                </c:pt>
                <c:pt idx="1602">
                  <c:v>0</c:v>
                </c:pt>
                <c:pt idx="1603">
                  <c:v>0</c:v>
                </c:pt>
                <c:pt idx="1604">
                  <c:v>1</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1</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1</c:v>
                </c:pt>
                <c:pt idx="1712">
                  <c:v>1</c:v>
                </c:pt>
                <c:pt idx="1713">
                  <c:v>0</c:v>
                </c:pt>
                <c:pt idx="1714">
                  <c:v>0</c:v>
                </c:pt>
                <c:pt idx="1715">
                  <c:v>0</c:v>
                </c:pt>
                <c:pt idx="1716">
                  <c:v>0</c:v>
                </c:pt>
                <c:pt idx="1717">
                  <c:v>0</c:v>
                </c:pt>
                <c:pt idx="1718">
                  <c:v>0</c:v>
                </c:pt>
                <c:pt idx="1719">
                  <c:v>0</c:v>
                </c:pt>
                <c:pt idx="1720">
                  <c:v>0</c:v>
                </c:pt>
                <c:pt idx="1721">
                  <c:v>0</c:v>
                </c:pt>
                <c:pt idx="1722">
                  <c:v>0</c:v>
                </c:pt>
                <c:pt idx="1723">
                  <c:v>0</c:v>
                </c:pt>
                <c:pt idx="1724">
                  <c:v>1</c:v>
                </c:pt>
                <c:pt idx="1725">
                  <c:v>0</c:v>
                </c:pt>
                <c:pt idx="1726">
                  <c:v>0</c:v>
                </c:pt>
                <c:pt idx="1727">
                  <c:v>0</c:v>
                </c:pt>
                <c:pt idx="1728">
                  <c:v>0</c:v>
                </c:pt>
                <c:pt idx="1729">
                  <c:v>0</c:v>
                </c:pt>
                <c:pt idx="1730">
                  <c:v>0</c:v>
                </c:pt>
                <c:pt idx="1731">
                  <c:v>0</c:v>
                </c:pt>
                <c:pt idx="1732">
                  <c:v>0</c:v>
                </c:pt>
                <c:pt idx="1733">
                  <c:v>0</c:v>
                </c:pt>
                <c:pt idx="1734">
                  <c:v>0</c:v>
                </c:pt>
                <c:pt idx="1735">
                  <c:v>0</c:v>
                </c:pt>
                <c:pt idx="1736">
                  <c:v>1</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1</c:v>
                </c:pt>
                <c:pt idx="1808">
                  <c:v>1</c:v>
                </c:pt>
                <c:pt idx="1809">
                  <c:v>0</c:v>
                </c:pt>
                <c:pt idx="1810">
                  <c:v>0</c:v>
                </c:pt>
                <c:pt idx="1811">
                  <c:v>0</c:v>
                </c:pt>
                <c:pt idx="1812">
                  <c:v>0</c:v>
                </c:pt>
                <c:pt idx="1813">
                  <c:v>0</c:v>
                </c:pt>
                <c:pt idx="1814">
                  <c:v>0</c:v>
                </c:pt>
                <c:pt idx="1815">
                  <c:v>0</c:v>
                </c:pt>
                <c:pt idx="1816">
                  <c:v>0</c:v>
                </c:pt>
                <c:pt idx="1817">
                  <c:v>0</c:v>
                </c:pt>
                <c:pt idx="1818">
                  <c:v>0</c:v>
                </c:pt>
                <c:pt idx="1819">
                  <c:v>0</c:v>
                </c:pt>
                <c:pt idx="1820">
                  <c:v>1</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1</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1</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1</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1</c:v>
                </c:pt>
                <c:pt idx="1954">
                  <c:v>0</c:v>
                </c:pt>
                <c:pt idx="1955">
                  <c:v>0</c:v>
                </c:pt>
                <c:pt idx="1956">
                  <c:v>0</c:v>
                </c:pt>
                <c:pt idx="1957">
                  <c:v>0</c:v>
                </c:pt>
                <c:pt idx="1958">
                  <c:v>0</c:v>
                </c:pt>
                <c:pt idx="1959">
                  <c:v>0</c:v>
                </c:pt>
                <c:pt idx="1960">
                  <c:v>0</c:v>
                </c:pt>
                <c:pt idx="1961">
                  <c:v>0</c:v>
                </c:pt>
                <c:pt idx="1962">
                  <c:v>1</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1</c:v>
                </c:pt>
                <c:pt idx="2024">
                  <c:v>1</c:v>
                </c:pt>
                <c:pt idx="2025">
                  <c:v>1</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1</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1</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1</c:v>
                </c:pt>
                <c:pt idx="2097">
                  <c:v>1</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1</c:v>
                </c:pt>
                <c:pt idx="2121">
                  <c:v>1</c:v>
                </c:pt>
                <c:pt idx="2122">
                  <c:v>0</c:v>
                </c:pt>
                <c:pt idx="2123">
                  <c:v>0</c:v>
                </c:pt>
                <c:pt idx="2124">
                  <c:v>0</c:v>
                </c:pt>
                <c:pt idx="2125">
                  <c:v>0</c:v>
                </c:pt>
                <c:pt idx="2126">
                  <c:v>0</c:v>
                </c:pt>
                <c:pt idx="2127">
                  <c:v>0</c:v>
                </c:pt>
                <c:pt idx="2128">
                  <c:v>0</c:v>
                </c:pt>
                <c:pt idx="2129">
                  <c:v>0</c:v>
                </c:pt>
                <c:pt idx="2130">
                  <c:v>0</c:v>
                </c:pt>
                <c:pt idx="2131">
                  <c:v>0</c:v>
                </c:pt>
                <c:pt idx="2132">
                  <c:v>1</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1</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1</c:v>
                </c:pt>
                <c:pt idx="2168">
                  <c:v>0</c:v>
                </c:pt>
                <c:pt idx="2169">
                  <c:v>0</c:v>
                </c:pt>
                <c:pt idx="2170">
                  <c:v>0</c:v>
                </c:pt>
                <c:pt idx="2171">
                  <c:v>0</c:v>
                </c:pt>
                <c:pt idx="2172">
                  <c:v>0</c:v>
                </c:pt>
                <c:pt idx="2173">
                  <c:v>1</c:v>
                </c:pt>
                <c:pt idx="2174">
                  <c:v>0</c:v>
                </c:pt>
                <c:pt idx="2175">
                  <c:v>0</c:v>
                </c:pt>
                <c:pt idx="2176">
                  <c:v>0</c:v>
                </c:pt>
                <c:pt idx="2177">
                  <c:v>0</c:v>
                </c:pt>
                <c:pt idx="2178">
                  <c:v>0</c:v>
                </c:pt>
                <c:pt idx="2179">
                  <c:v>0</c:v>
                </c:pt>
                <c:pt idx="2180">
                  <c:v>1</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1</c:v>
                </c:pt>
                <c:pt idx="2240">
                  <c:v>1</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1</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0-DAC2-4C4C-A2B0-442B1F70505B}"/>
            </c:ext>
          </c:extLst>
        </c:ser>
        <c:ser>
          <c:idx val="1"/>
          <c:order val="1"/>
          <c:tx>
            <c:strRef>
              <c:f>'85.62.233.0'!$C$1</c:f>
              <c:strCache>
                <c:ptCount val="1"/>
                <c:pt idx="0">
                  <c:v>aa01-es-mad</c:v>
                </c:pt>
              </c:strCache>
            </c:strRef>
          </c:tx>
          <c:spPr>
            <a:solidFill>
              <a:schemeClr val="accent2"/>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'85.62.233.0'!$C$2:$C$2305</c:f>
              <c:numCache>
                <c:formatCode>General</c:formatCode>
                <c:ptCount val="230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1</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1</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1</c:v>
                </c:pt>
                <c:pt idx="211">
                  <c:v>0</c:v>
                </c:pt>
                <c:pt idx="212">
                  <c:v>0</c:v>
                </c:pt>
                <c:pt idx="213">
                  <c:v>0</c:v>
                </c:pt>
                <c:pt idx="214">
                  <c:v>0</c:v>
                </c:pt>
                <c:pt idx="215">
                  <c:v>0</c:v>
                </c:pt>
                <c:pt idx="216">
                  <c:v>0</c:v>
                </c:pt>
                <c:pt idx="217">
                  <c:v>0</c:v>
                </c:pt>
                <c:pt idx="218">
                  <c:v>0</c:v>
                </c:pt>
                <c:pt idx="219">
                  <c:v>0</c:v>
                </c:pt>
                <c:pt idx="220">
                  <c:v>0</c:v>
                </c:pt>
                <c:pt idx="221">
                  <c:v>0</c:v>
                </c:pt>
                <c:pt idx="222">
                  <c:v>0</c:v>
                </c:pt>
                <c:pt idx="223">
                  <c:v>1</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1</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1</c:v>
                </c:pt>
                <c:pt idx="319">
                  <c:v>1</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1</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243</c:v>
                </c:pt>
                <c:pt idx="360">
                  <c:v>1805</c:v>
                </c:pt>
                <c:pt idx="361">
                  <c:v>1735</c:v>
                </c:pt>
                <c:pt idx="362">
                  <c:v>1890</c:v>
                </c:pt>
                <c:pt idx="363">
                  <c:v>1991</c:v>
                </c:pt>
                <c:pt idx="364">
                  <c:v>2113</c:v>
                </c:pt>
                <c:pt idx="365">
                  <c:v>2074</c:v>
                </c:pt>
                <c:pt idx="366">
                  <c:v>2259</c:v>
                </c:pt>
                <c:pt idx="367">
                  <c:v>2379</c:v>
                </c:pt>
                <c:pt idx="368">
                  <c:v>2610</c:v>
                </c:pt>
                <c:pt idx="369">
                  <c:v>2848</c:v>
                </c:pt>
                <c:pt idx="370">
                  <c:v>233</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1</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1</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1</c:v>
                </c:pt>
                <c:pt idx="452">
                  <c:v>0</c:v>
                </c:pt>
                <c:pt idx="453">
                  <c:v>0</c:v>
                </c:pt>
                <c:pt idx="454">
                  <c:v>0</c:v>
                </c:pt>
                <c:pt idx="455">
                  <c:v>0</c:v>
                </c:pt>
                <c:pt idx="456">
                  <c:v>0</c:v>
                </c:pt>
                <c:pt idx="457">
                  <c:v>0</c:v>
                </c:pt>
                <c:pt idx="458">
                  <c:v>0</c:v>
                </c:pt>
                <c:pt idx="459">
                  <c:v>0</c:v>
                </c:pt>
                <c:pt idx="460">
                  <c:v>0</c:v>
                </c:pt>
                <c:pt idx="461">
                  <c:v>0</c:v>
                </c:pt>
                <c:pt idx="462">
                  <c:v>0</c:v>
                </c:pt>
                <c:pt idx="463">
                  <c:v>1</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1</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2</c:v>
                </c:pt>
                <c:pt idx="536">
                  <c:v>0</c:v>
                </c:pt>
                <c:pt idx="537">
                  <c:v>0</c:v>
                </c:pt>
                <c:pt idx="538">
                  <c:v>0</c:v>
                </c:pt>
                <c:pt idx="539">
                  <c:v>0</c:v>
                </c:pt>
                <c:pt idx="540">
                  <c:v>0</c:v>
                </c:pt>
                <c:pt idx="541">
                  <c:v>0</c:v>
                </c:pt>
                <c:pt idx="542">
                  <c:v>0</c:v>
                </c:pt>
                <c:pt idx="543">
                  <c:v>0</c:v>
                </c:pt>
                <c:pt idx="544">
                  <c:v>0</c:v>
                </c:pt>
                <c:pt idx="545">
                  <c:v>0</c:v>
                </c:pt>
                <c:pt idx="546">
                  <c:v>0</c:v>
                </c:pt>
                <c:pt idx="547">
                  <c:v>0</c:v>
                </c:pt>
                <c:pt idx="548">
                  <c:v>0</c:v>
                </c:pt>
                <c:pt idx="549">
                  <c:v>0</c:v>
                </c:pt>
                <c:pt idx="550">
                  <c:v>0</c:v>
                </c:pt>
                <c:pt idx="551">
                  <c:v>0</c:v>
                </c:pt>
                <c:pt idx="552">
                  <c:v>0</c:v>
                </c:pt>
                <c:pt idx="553">
                  <c:v>0</c:v>
                </c:pt>
                <c:pt idx="554">
                  <c:v>0</c:v>
                </c:pt>
                <c:pt idx="555">
                  <c:v>0</c:v>
                </c:pt>
                <c:pt idx="556">
                  <c:v>0</c:v>
                </c:pt>
                <c:pt idx="557">
                  <c:v>0</c:v>
                </c:pt>
                <c:pt idx="558">
                  <c:v>0</c:v>
                </c:pt>
                <c:pt idx="559">
                  <c:v>0</c:v>
                </c:pt>
                <c:pt idx="560">
                  <c:v>0</c:v>
                </c:pt>
                <c:pt idx="561">
                  <c:v>0</c:v>
                </c:pt>
                <c:pt idx="562">
                  <c:v>0</c:v>
                </c:pt>
                <c:pt idx="563">
                  <c:v>0</c:v>
                </c:pt>
                <c:pt idx="564">
                  <c:v>0</c:v>
                </c:pt>
                <c:pt idx="565">
                  <c:v>0</c:v>
                </c:pt>
                <c:pt idx="566">
                  <c:v>0</c:v>
                </c:pt>
                <c:pt idx="567">
                  <c:v>0</c:v>
                </c:pt>
                <c:pt idx="568">
                  <c:v>0</c:v>
                </c:pt>
                <c:pt idx="569">
                  <c:v>0</c:v>
                </c:pt>
                <c:pt idx="570">
                  <c:v>0</c:v>
                </c:pt>
                <c:pt idx="571">
                  <c:v>0</c:v>
                </c:pt>
                <c:pt idx="572">
                  <c:v>0</c:v>
                </c:pt>
                <c:pt idx="573">
                  <c:v>0</c:v>
                </c:pt>
                <c:pt idx="574">
                  <c:v>0</c:v>
                </c:pt>
                <c:pt idx="575">
                  <c:v>0</c:v>
                </c:pt>
                <c:pt idx="576">
                  <c:v>0</c:v>
                </c:pt>
                <c:pt idx="577">
                  <c:v>0</c:v>
                </c:pt>
                <c:pt idx="578">
                  <c:v>0</c:v>
                </c:pt>
                <c:pt idx="579">
                  <c:v>0</c:v>
                </c:pt>
                <c:pt idx="580">
                  <c:v>0</c:v>
                </c:pt>
                <c:pt idx="581">
                  <c:v>0</c:v>
                </c:pt>
                <c:pt idx="582">
                  <c:v>0</c:v>
                </c:pt>
                <c:pt idx="583">
                  <c:v>1</c:v>
                </c:pt>
                <c:pt idx="584">
                  <c:v>0</c:v>
                </c:pt>
                <c:pt idx="585">
                  <c:v>0</c:v>
                </c:pt>
                <c:pt idx="586">
                  <c:v>0</c:v>
                </c:pt>
                <c:pt idx="587">
                  <c:v>0</c:v>
                </c:pt>
                <c:pt idx="588">
                  <c:v>0</c:v>
                </c:pt>
                <c:pt idx="589">
                  <c:v>0</c:v>
                </c:pt>
                <c:pt idx="590">
                  <c:v>0</c:v>
                </c:pt>
                <c:pt idx="591">
                  <c:v>0</c:v>
                </c:pt>
                <c:pt idx="592">
                  <c:v>0</c:v>
                </c:pt>
                <c:pt idx="593">
                  <c:v>0</c:v>
                </c:pt>
                <c:pt idx="594">
                  <c:v>0</c:v>
                </c:pt>
                <c:pt idx="595">
                  <c:v>0</c:v>
                </c:pt>
                <c:pt idx="596">
                  <c:v>0</c:v>
                </c:pt>
                <c:pt idx="597">
                  <c:v>0</c:v>
                </c:pt>
                <c:pt idx="598">
                  <c:v>0</c:v>
                </c:pt>
                <c:pt idx="599">
                  <c:v>0</c:v>
                </c:pt>
                <c:pt idx="600">
                  <c:v>0</c:v>
                </c:pt>
                <c:pt idx="601">
                  <c:v>0</c:v>
                </c:pt>
                <c:pt idx="602">
                  <c:v>0</c:v>
                </c:pt>
                <c:pt idx="603">
                  <c:v>0</c:v>
                </c:pt>
                <c:pt idx="604">
                  <c:v>0</c:v>
                </c:pt>
                <c:pt idx="605">
                  <c:v>0</c:v>
                </c:pt>
                <c:pt idx="606">
                  <c:v>0</c:v>
                </c:pt>
                <c:pt idx="607">
                  <c:v>0</c:v>
                </c:pt>
                <c:pt idx="608">
                  <c:v>0</c:v>
                </c:pt>
                <c:pt idx="609">
                  <c:v>0</c:v>
                </c:pt>
                <c:pt idx="610">
                  <c:v>0</c:v>
                </c:pt>
                <c:pt idx="611">
                  <c:v>0</c:v>
                </c:pt>
                <c:pt idx="612">
                  <c:v>0</c:v>
                </c:pt>
                <c:pt idx="613">
                  <c:v>0</c:v>
                </c:pt>
                <c:pt idx="614">
                  <c:v>0</c:v>
                </c:pt>
                <c:pt idx="615">
                  <c:v>0</c:v>
                </c:pt>
                <c:pt idx="616">
                  <c:v>0</c:v>
                </c:pt>
                <c:pt idx="617">
                  <c:v>0</c:v>
                </c:pt>
                <c:pt idx="618">
                  <c:v>0</c:v>
                </c:pt>
                <c:pt idx="619">
                  <c:v>1</c:v>
                </c:pt>
                <c:pt idx="620">
                  <c:v>0</c:v>
                </c:pt>
                <c:pt idx="621">
                  <c:v>0</c:v>
                </c:pt>
                <c:pt idx="622">
                  <c:v>0</c:v>
                </c:pt>
                <c:pt idx="623">
                  <c:v>0</c:v>
                </c:pt>
                <c:pt idx="624">
                  <c:v>0</c:v>
                </c:pt>
                <c:pt idx="625">
                  <c:v>0</c:v>
                </c:pt>
                <c:pt idx="626">
                  <c:v>0</c:v>
                </c:pt>
                <c:pt idx="627">
                  <c:v>0</c:v>
                </c:pt>
                <c:pt idx="628">
                  <c:v>0</c:v>
                </c:pt>
                <c:pt idx="629">
                  <c:v>0</c:v>
                </c:pt>
                <c:pt idx="630">
                  <c:v>0</c:v>
                </c:pt>
                <c:pt idx="631">
                  <c:v>1</c:v>
                </c:pt>
                <c:pt idx="632">
                  <c:v>0</c:v>
                </c:pt>
                <c:pt idx="633">
                  <c:v>0</c:v>
                </c:pt>
                <c:pt idx="634">
                  <c:v>0</c:v>
                </c:pt>
                <c:pt idx="635">
                  <c:v>0</c:v>
                </c:pt>
                <c:pt idx="636">
                  <c:v>0</c:v>
                </c:pt>
                <c:pt idx="637">
                  <c:v>0</c:v>
                </c:pt>
                <c:pt idx="638">
                  <c:v>0</c:v>
                </c:pt>
                <c:pt idx="639">
                  <c:v>0</c:v>
                </c:pt>
                <c:pt idx="640">
                  <c:v>0</c:v>
                </c:pt>
                <c:pt idx="641">
                  <c:v>0</c:v>
                </c:pt>
                <c:pt idx="642">
                  <c:v>0</c:v>
                </c:pt>
                <c:pt idx="643">
                  <c:v>0</c:v>
                </c:pt>
                <c:pt idx="644">
                  <c:v>0</c:v>
                </c:pt>
                <c:pt idx="645">
                  <c:v>0</c:v>
                </c:pt>
                <c:pt idx="646">
                  <c:v>0</c:v>
                </c:pt>
                <c:pt idx="647">
                  <c:v>0</c:v>
                </c:pt>
                <c:pt idx="648">
                  <c:v>0</c:v>
                </c:pt>
                <c:pt idx="649">
                  <c:v>0</c:v>
                </c:pt>
                <c:pt idx="650">
                  <c:v>0</c:v>
                </c:pt>
                <c:pt idx="651">
                  <c:v>0</c:v>
                </c:pt>
                <c:pt idx="652">
                  <c:v>0</c:v>
                </c:pt>
                <c:pt idx="653">
                  <c:v>0</c:v>
                </c:pt>
                <c:pt idx="654">
                  <c:v>0</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0</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1</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1</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0</c:v>
                </c:pt>
                <c:pt idx="914">
                  <c:v>0</c:v>
                </c:pt>
                <c:pt idx="915">
                  <c:v>0</c:v>
                </c:pt>
                <c:pt idx="916">
                  <c:v>0</c:v>
                </c:pt>
                <c:pt idx="917">
                  <c:v>0</c:v>
                </c:pt>
                <c:pt idx="918">
                  <c:v>0</c:v>
                </c:pt>
                <c:pt idx="919">
                  <c:v>0</c:v>
                </c:pt>
                <c:pt idx="920">
                  <c:v>0</c:v>
                </c:pt>
                <c:pt idx="921">
                  <c:v>0</c:v>
                </c:pt>
                <c:pt idx="922">
                  <c:v>0</c:v>
                </c:pt>
                <c:pt idx="923">
                  <c:v>0</c:v>
                </c:pt>
                <c:pt idx="924">
                  <c:v>0</c:v>
                </c:pt>
                <c:pt idx="925">
                  <c:v>0</c:v>
                </c:pt>
                <c:pt idx="926">
                  <c:v>0</c:v>
                </c:pt>
                <c:pt idx="927">
                  <c:v>0</c:v>
                </c:pt>
                <c:pt idx="928">
                  <c:v>0</c:v>
                </c:pt>
                <c:pt idx="929">
                  <c:v>0</c:v>
                </c:pt>
                <c:pt idx="930">
                  <c:v>0</c:v>
                </c:pt>
                <c:pt idx="931">
                  <c:v>0</c:v>
                </c:pt>
                <c:pt idx="932">
                  <c:v>0</c:v>
                </c:pt>
                <c:pt idx="933">
                  <c:v>0</c:v>
                </c:pt>
                <c:pt idx="934">
                  <c:v>0</c:v>
                </c:pt>
                <c:pt idx="935">
                  <c:v>0</c:v>
                </c:pt>
                <c:pt idx="936">
                  <c:v>0</c:v>
                </c:pt>
                <c:pt idx="937">
                  <c:v>0</c:v>
                </c:pt>
                <c:pt idx="938">
                  <c:v>0</c:v>
                </c:pt>
                <c:pt idx="939">
                  <c:v>0</c:v>
                </c:pt>
                <c:pt idx="940">
                  <c:v>0</c:v>
                </c:pt>
                <c:pt idx="941">
                  <c:v>0</c:v>
                </c:pt>
                <c:pt idx="942">
                  <c:v>0</c:v>
                </c:pt>
                <c:pt idx="943">
                  <c:v>0</c:v>
                </c:pt>
                <c:pt idx="944">
                  <c:v>0</c:v>
                </c:pt>
                <c:pt idx="945">
                  <c:v>0</c:v>
                </c:pt>
                <c:pt idx="946">
                  <c:v>0</c:v>
                </c:pt>
                <c:pt idx="947">
                  <c:v>0</c:v>
                </c:pt>
                <c:pt idx="948">
                  <c:v>0</c:v>
                </c:pt>
                <c:pt idx="949">
                  <c:v>0</c:v>
                </c:pt>
                <c:pt idx="950">
                  <c:v>0</c:v>
                </c:pt>
                <c:pt idx="951">
                  <c:v>0</c:v>
                </c:pt>
                <c:pt idx="952">
                  <c:v>0</c:v>
                </c:pt>
                <c:pt idx="953">
                  <c:v>0</c:v>
                </c:pt>
                <c:pt idx="954">
                  <c:v>0</c:v>
                </c:pt>
                <c:pt idx="955">
                  <c:v>0</c:v>
                </c:pt>
                <c:pt idx="956">
                  <c:v>0</c:v>
                </c:pt>
                <c:pt idx="957">
                  <c:v>0</c:v>
                </c:pt>
                <c:pt idx="958">
                  <c:v>0</c:v>
                </c:pt>
                <c:pt idx="959">
                  <c:v>0</c:v>
                </c:pt>
                <c:pt idx="960">
                  <c:v>0</c:v>
                </c:pt>
                <c:pt idx="961">
                  <c:v>0</c:v>
                </c:pt>
                <c:pt idx="962">
                  <c:v>0</c:v>
                </c:pt>
                <c:pt idx="963">
                  <c:v>0</c:v>
                </c:pt>
                <c:pt idx="964">
                  <c:v>0</c:v>
                </c:pt>
                <c:pt idx="965">
                  <c:v>0</c:v>
                </c:pt>
                <c:pt idx="966">
                  <c:v>0</c:v>
                </c:pt>
                <c:pt idx="967">
                  <c:v>0</c:v>
                </c:pt>
                <c:pt idx="968">
                  <c:v>0</c:v>
                </c:pt>
                <c:pt idx="969">
                  <c:v>0</c:v>
                </c:pt>
                <c:pt idx="970">
                  <c:v>0</c:v>
                </c:pt>
                <c:pt idx="971">
                  <c:v>0</c:v>
                </c:pt>
                <c:pt idx="972">
                  <c:v>0</c:v>
                </c:pt>
                <c:pt idx="973">
                  <c:v>0</c:v>
                </c:pt>
                <c:pt idx="974">
                  <c:v>0</c:v>
                </c:pt>
                <c:pt idx="975">
                  <c:v>0</c:v>
                </c:pt>
                <c:pt idx="976">
                  <c:v>0</c:v>
                </c:pt>
                <c:pt idx="977">
                  <c:v>0</c:v>
                </c:pt>
                <c:pt idx="978">
                  <c:v>0</c:v>
                </c:pt>
                <c:pt idx="979">
                  <c:v>0</c:v>
                </c:pt>
                <c:pt idx="980">
                  <c:v>0</c:v>
                </c:pt>
                <c:pt idx="981">
                  <c:v>0</c:v>
                </c:pt>
                <c:pt idx="982">
                  <c:v>0</c:v>
                </c:pt>
                <c:pt idx="983">
                  <c:v>0</c:v>
                </c:pt>
                <c:pt idx="984">
                  <c:v>0</c:v>
                </c:pt>
                <c:pt idx="985">
                  <c:v>0</c:v>
                </c:pt>
                <c:pt idx="986">
                  <c:v>0</c:v>
                </c:pt>
                <c:pt idx="987">
                  <c:v>0</c:v>
                </c:pt>
                <c:pt idx="988">
                  <c:v>0</c:v>
                </c:pt>
                <c:pt idx="989">
                  <c:v>0</c:v>
                </c:pt>
                <c:pt idx="990">
                  <c:v>0</c:v>
                </c:pt>
                <c:pt idx="991">
                  <c:v>0</c:v>
                </c:pt>
                <c:pt idx="992">
                  <c:v>0</c:v>
                </c:pt>
                <c:pt idx="993">
                  <c:v>0</c:v>
                </c:pt>
                <c:pt idx="994">
                  <c:v>0</c:v>
                </c:pt>
                <c:pt idx="995">
                  <c:v>0</c:v>
                </c:pt>
                <c:pt idx="996">
                  <c:v>0</c:v>
                </c:pt>
                <c:pt idx="997">
                  <c:v>0</c:v>
                </c:pt>
                <c:pt idx="998">
                  <c:v>0</c:v>
                </c:pt>
                <c:pt idx="999">
                  <c:v>0</c:v>
                </c:pt>
                <c:pt idx="1000">
                  <c:v>0</c:v>
                </c:pt>
                <c:pt idx="1001">
                  <c:v>0</c:v>
                </c:pt>
                <c:pt idx="1002">
                  <c:v>0</c:v>
                </c:pt>
                <c:pt idx="1003">
                  <c:v>0</c:v>
                </c:pt>
                <c:pt idx="1004">
                  <c:v>0</c:v>
                </c:pt>
                <c:pt idx="1005">
                  <c:v>0</c:v>
                </c:pt>
                <c:pt idx="1006">
                  <c:v>0</c:v>
                </c:pt>
                <c:pt idx="1007">
                  <c:v>0</c:v>
                </c:pt>
                <c:pt idx="1008">
                  <c:v>0</c:v>
                </c:pt>
                <c:pt idx="1009">
                  <c:v>0</c:v>
                </c:pt>
                <c:pt idx="1010">
                  <c:v>0</c:v>
                </c:pt>
                <c:pt idx="1011">
                  <c:v>0</c:v>
                </c:pt>
                <c:pt idx="1012">
                  <c:v>0</c:v>
                </c:pt>
                <c:pt idx="1013">
                  <c:v>0</c:v>
                </c:pt>
                <c:pt idx="1014">
                  <c:v>0</c:v>
                </c:pt>
                <c:pt idx="1015">
                  <c:v>0</c:v>
                </c:pt>
                <c:pt idx="1016">
                  <c:v>0</c:v>
                </c:pt>
                <c:pt idx="1017">
                  <c:v>0</c:v>
                </c:pt>
                <c:pt idx="1018">
                  <c:v>0</c:v>
                </c:pt>
                <c:pt idx="1019">
                  <c:v>0</c:v>
                </c:pt>
                <c:pt idx="1020">
                  <c:v>0</c:v>
                </c:pt>
                <c:pt idx="1021">
                  <c:v>0</c:v>
                </c:pt>
                <c:pt idx="1022">
                  <c:v>0</c:v>
                </c:pt>
                <c:pt idx="1023">
                  <c:v>0</c:v>
                </c:pt>
                <c:pt idx="1024">
                  <c:v>0</c:v>
                </c:pt>
                <c:pt idx="1025">
                  <c:v>0</c:v>
                </c:pt>
                <c:pt idx="1026">
                  <c:v>0</c:v>
                </c:pt>
                <c:pt idx="1027">
                  <c:v>0</c:v>
                </c:pt>
                <c:pt idx="1028">
                  <c:v>0</c:v>
                </c:pt>
                <c:pt idx="1029">
                  <c:v>0</c:v>
                </c:pt>
                <c:pt idx="1030">
                  <c:v>0</c:v>
                </c:pt>
                <c:pt idx="1031">
                  <c:v>0</c:v>
                </c:pt>
                <c:pt idx="1032">
                  <c:v>0</c:v>
                </c:pt>
                <c:pt idx="1033">
                  <c:v>0</c:v>
                </c:pt>
                <c:pt idx="1034">
                  <c:v>0</c:v>
                </c:pt>
                <c:pt idx="1035">
                  <c:v>0</c:v>
                </c:pt>
                <c:pt idx="1036">
                  <c:v>0</c:v>
                </c:pt>
                <c:pt idx="1037">
                  <c:v>0</c:v>
                </c:pt>
                <c:pt idx="1038">
                  <c:v>0</c:v>
                </c:pt>
                <c:pt idx="1039">
                  <c:v>0</c:v>
                </c:pt>
                <c:pt idx="1040">
                  <c:v>0</c:v>
                </c:pt>
                <c:pt idx="1041">
                  <c:v>0</c:v>
                </c:pt>
                <c:pt idx="1042">
                  <c:v>0</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0</c:v>
                </c:pt>
                <c:pt idx="1270">
                  <c:v>0</c:v>
                </c:pt>
                <c:pt idx="1271">
                  <c:v>0</c:v>
                </c:pt>
                <c:pt idx="1272">
                  <c:v>0</c:v>
                </c:pt>
                <c:pt idx="1273">
                  <c:v>0</c:v>
                </c:pt>
                <c:pt idx="1274">
                  <c:v>0</c:v>
                </c:pt>
                <c:pt idx="1275">
                  <c:v>0</c:v>
                </c:pt>
                <c:pt idx="1276">
                  <c:v>0</c:v>
                </c:pt>
                <c:pt idx="1277">
                  <c:v>0</c:v>
                </c:pt>
                <c:pt idx="1278">
                  <c:v>0</c:v>
                </c:pt>
                <c:pt idx="1279">
                  <c:v>0</c:v>
                </c:pt>
                <c:pt idx="1280">
                  <c:v>0</c:v>
                </c:pt>
                <c:pt idx="1281">
                  <c:v>0</c:v>
                </c:pt>
                <c:pt idx="1282">
                  <c:v>0</c:v>
                </c:pt>
                <c:pt idx="1283">
                  <c:v>0</c:v>
                </c:pt>
                <c:pt idx="1284">
                  <c:v>0</c:v>
                </c:pt>
                <c:pt idx="1285">
                  <c:v>0</c:v>
                </c:pt>
                <c:pt idx="1286">
                  <c:v>0</c:v>
                </c:pt>
                <c:pt idx="1287">
                  <c:v>0</c:v>
                </c:pt>
                <c:pt idx="1288">
                  <c:v>0</c:v>
                </c:pt>
                <c:pt idx="1289">
                  <c:v>0</c:v>
                </c:pt>
                <c:pt idx="1290">
                  <c:v>0</c:v>
                </c:pt>
                <c:pt idx="1291">
                  <c:v>0</c:v>
                </c:pt>
                <c:pt idx="1292">
                  <c:v>0</c:v>
                </c:pt>
                <c:pt idx="1293">
                  <c:v>0</c:v>
                </c:pt>
                <c:pt idx="1294">
                  <c:v>0</c:v>
                </c:pt>
                <c:pt idx="1295">
                  <c:v>0</c:v>
                </c:pt>
                <c:pt idx="1296">
                  <c:v>0</c:v>
                </c:pt>
                <c:pt idx="1297">
                  <c:v>0</c:v>
                </c:pt>
                <c:pt idx="1298">
                  <c:v>0</c:v>
                </c:pt>
                <c:pt idx="1299">
                  <c:v>0</c:v>
                </c:pt>
                <c:pt idx="1300">
                  <c:v>0</c:v>
                </c:pt>
                <c:pt idx="1301">
                  <c:v>0</c:v>
                </c:pt>
                <c:pt idx="1302">
                  <c:v>0</c:v>
                </c:pt>
                <c:pt idx="1303">
                  <c:v>0</c:v>
                </c:pt>
                <c:pt idx="1304">
                  <c:v>0</c:v>
                </c:pt>
                <c:pt idx="1305">
                  <c:v>0</c:v>
                </c:pt>
                <c:pt idx="1306">
                  <c:v>0</c:v>
                </c:pt>
                <c:pt idx="1307">
                  <c:v>0</c:v>
                </c:pt>
                <c:pt idx="1308">
                  <c:v>0</c:v>
                </c:pt>
                <c:pt idx="1309">
                  <c:v>0</c:v>
                </c:pt>
                <c:pt idx="1310">
                  <c:v>0</c:v>
                </c:pt>
                <c:pt idx="1311">
                  <c:v>0</c:v>
                </c:pt>
                <c:pt idx="1312">
                  <c:v>0</c:v>
                </c:pt>
                <c:pt idx="1313">
                  <c:v>0</c:v>
                </c:pt>
                <c:pt idx="1314">
                  <c:v>0</c:v>
                </c:pt>
                <c:pt idx="1315">
                  <c:v>0</c:v>
                </c:pt>
                <c:pt idx="1316">
                  <c:v>0</c:v>
                </c:pt>
                <c:pt idx="1317">
                  <c:v>0</c:v>
                </c:pt>
                <c:pt idx="1318">
                  <c:v>0</c:v>
                </c:pt>
                <c:pt idx="1319">
                  <c:v>0</c:v>
                </c:pt>
                <c:pt idx="1320">
                  <c:v>0</c:v>
                </c:pt>
                <c:pt idx="1321">
                  <c:v>0</c:v>
                </c:pt>
                <c:pt idx="1322">
                  <c:v>0</c:v>
                </c:pt>
                <c:pt idx="1323">
                  <c:v>0</c:v>
                </c:pt>
                <c:pt idx="1324">
                  <c:v>0</c:v>
                </c:pt>
                <c:pt idx="1325">
                  <c:v>0</c:v>
                </c:pt>
                <c:pt idx="1326">
                  <c:v>0</c:v>
                </c:pt>
                <c:pt idx="1327">
                  <c:v>0</c:v>
                </c:pt>
                <c:pt idx="1328">
                  <c:v>0</c:v>
                </c:pt>
                <c:pt idx="1329">
                  <c:v>0</c:v>
                </c:pt>
                <c:pt idx="1330">
                  <c:v>0</c:v>
                </c:pt>
                <c:pt idx="1331">
                  <c:v>0</c:v>
                </c:pt>
                <c:pt idx="1332">
                  <c:v>0</c:v>
                </c:pt>
                <c:pt idx="1333">
                  <c:v>0</c:v>
                </c:pt>
                <c:pt idx="1334">
                  <c:v>0</c:v>
                </c:pt>
                <c:pt idx="1335">
                  <c:v>0</c:v>
                </c:pt>
                <c:pt idx="1336">
                  <c:v>0</c:v>
                </c:pt>
                <c:pt idx="1337">
                  <c:v>0</c:v>
                </c:pt>
                <c:pt idx="1338">
                  <c:v>0</c:v>
                </c:pt>
                <c:pt idx="1339">
                  <c:v>0</c:v>
                </c:pt>
                <c:pt idx="1340">
                  <c:v>0</c:v>
                </c:pt>
                <c:pt idx="1341">
                  <c:v>0</c:v>
                </c:pt>
                <c:pt idx="1342">
                  <c:v>0</c:v>
                </c:pt>
                <c:pt idx="1343">
                  <c:v>0</c:v>
                </c:pt>
                <c:pt idx="1344">
                  <c:v>0</c:v>
                </c:pt>
                <c:pt idx="1345">
                  <c:v>0</c:v>
                </c:pt>
                <c:pt idx="1346">
                  <c:v>0</c:v>
                </c:pt>
                <c:pt idx="1347">
                  <c:v>0</c:v>
                </c:pt>
                <c:pt idx="1348">
                  <c:v>0</c:v>
                </c:pt>
                <c:pt idx="1349">
                  <c:v>0</c:v>
                </c:pt>
                <c:pt idx="1350">
                  <c:v>0</c:v>
                </c:pt>
                <c:pt idx="1351">
                  <c:v>0</c:v>
                </c:pt>
                <c:pt idx="1352">
                  <c:v>0</c:v>
                </c:pt>
                <c:pt idx="1353">
                  <c:v>0</c:v>
                </c:pt>
                <c:pt idx="1354">
                  <c:v>0</c:v>
                </c:pt>
                <c:pt idx="1355">
                  <c:v>0</c:v>
                </c:pt>
                <c:pt idx="1356">
                  <c:v>0</c:v>
                </c:pt>
                <c:pt idx="1357">
                  <c:v>0</c:v>
                </c:pt>
                <c:pt idx="1358">
                  <c:v>0</c:v>
                </c:pt>
                <c:pt idx="1359">
                  <c:v>0</c:v>
                </c:pt>
                <c:pt idx="1360">
                  <c:v>0</c:v>
                </c:pt>
                <c:pt idx="1361">
                  <c:v>0</c:v>
                </c:pt>
                <c:pt idx="1362">
                  <c:v>0</c:v>
                </c:pt>
                <c:pt idx="1363">
                  <c:v>0</c:v>
                </c:pt>
                <c:pt idx="1364">
                  <c:v>0</c:v>
                </c:pt>
                <c:pt idx="1365">
                  <c:v>0</c:v>
                </c:pt>
                <c:pt idx="1366">
                  <c:v>0</c:v>
                </c:pt>
                <c:pt idx="1367">
                  <c:v>0</c:v>
                </c:pt>
                <c:pt idx="1368">
                  <c:v>0</c:v>
                </c:pt>
                <c:pt idx="1369">
                  <c:v>0</c:v>
                </c:pt>
                <c:pt idx="1370">
                  <c:v>0</c:v>
                </c:pt>
                <c:pt idx="1371">
                  <c:v>0</c:v>
                </c:pt>
                <c:pt idx="1372">
                  <c:v>0</c:v>
                </c:pt>
                <c:pt idx="1373">
                  <c:v>0</c:v>
                </c:pt>
                <c:pt idx="1374">
                  <c:v>0</c:v>
                </c:pt>
                <c:pt idx="1375">
                  <c:v>0</c:v>
                </c:pt>
                <c:pt idx="1376">
                  <c:v>0</c:v>
                </c:pt>
                <c:pt idx="1377">
                  <c:v>0</c:v>
                </c:pt>
                <c:pt idx="1378">
                  <c:v>0</c:v>
                </c:pt>
                <c:pt idx="1379">
                  <c:v>0</c:v>
                </c:pt>
                <c:pt idx="1380">
                  <c:v>0</c:v>
                </c:pt>
                <c:pt idx="1381">
                  <c:v>0</c:v>
                </c:pt>
                <c:pt idx="1382">
                  <c:v>0</c:v>
                </c:pt>
                <c:pt idx="1383">
                  <c:v>0</c:v>
                </c:pt>
                <c:pt idx="1384">
                  <c:v>0</c:v>
                </c:pt>
                <c:pt idx="1385">
                  <c:v>0</c:v>
                </c:pt>
                <c:pt idx="1386">
                  <c:v>0</c:v>
                </c:pt>
                <c:pt idx="1387">
                  <c:v>0</c:v>
                </c:pt>
                <c:pt idx="1388">
                  <c:v>0</c:v>
                </c:pt>
                <c:pt idx="1389">
                  <c:v>0</c:v>
                </c:pt>
                <c:pt idx="1390">
                  <c:v>0</c:v>
                </c:pt>
                <c:pt idx="1391">
                  <c:v>0</c:v>
                </c:pt>
                <c:pt idx="1392">
                  <c:v>0</c:v>
                </c:pt>
                <c:pt idx="1393">
                  <c:v>0</c:v>
                </c:pt>
                <c:pt idx="1394">
                  <c:v>0</c:v>
                </c:pt>
                <c:pt idx="1395">
                  <c:v>0</c:v>
                </c:pt>
                <c:pt idx="1396">
                  <c:v>0</c:v>
                </c:pt>
                <c:pt idx="1397">
                  <c:v>0</c:v>
                </c:pt>
                <c:pt idx="1398">
                  <c:v>0</c:v>
                </c:pt>
                <c:pt idx="1399">
                  <c:v>0</c:v>
                </c:pt>
                <c:pt idx="1400">
                  <c:v>0</c:v>
                </c:pt>
                <c:pt idx="1401">
                  <c:v>0</c:v>
                </c:pt>
                <c:pt idx="1402">
                  <c:v>0</c:v>
                </c:pt>
                <c:pt idx="1403">
                  <c:v>0</c:v>
                </c:pt>
                <c:pt idx="1404">
                  <c:v>0</c:v>
                </c:pt>
                <c:pt idx="1405">
                  <c:v>0</c:v>
                </c:pt>
                <c:pt idx="1406">
                  <c:v>0</c:v>
                </c:pt>
                <c:pt idx="1407">
                  <c:v>0</c:v>
                </c:pt>
                <c:pt idx="1408">
                  <c:v>0</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0</c:v>
                </c:pt>
                <c:pt idx="1625">
                  <c:v>0</c:v>
                </c:pt>
                <c:pt idx="1626">
                  <c:v>0</c:v>
                </c:pt>
                <c:pt idx="1627">
                  <c:v>0</c:v>
                </c:pt>
                <c:pt idx="1628">
                  <c:v>0</c:v>
                </c:pt>
                <c:pt idx="1629">
                  <c:v>0</c:v>
                </c:pt>
                <c:pt idx="1630">
                  <c:v>0</c:v>
                </c:pt>
                <c:pt idx="1631">
                  <c:v>0</c:v>
                </c:pt>
                <c:pt idx="1632">
                  <c:v>0</c:v>
                </c:pt>
                <c:pt idx="1633">
                  <c:v>0</c:v>
                </c:pt>
                <c:pt idx="1634">
                  <c:v>0</c:v>
                </c:pt>
                <c:pt idx="1635">
                  <c:v>0</c:v>
                </c:pt>
                <c:pt idx="1636">
                  <c:v>0</c:v>
                </c:pt>
                <c:pt idx="1637">
                  <c:v>0</c:v>
                </c:pt>
                <c:pt idx="1638">
                  <c:v>0</c:v>
                </c:pt>
                <c:pt idx="1639">
                  <c:v>0</c:v>
                </c:pt>
                <c:pt idx="1640">
                  <c:v>0</c:v>
                </c:pt>
                <c:pt idx="1641">
                  <c:v>0</c:v>
                </c:pt>
                <c:pt idx="1642">
                  <c:v>0</c:v>
                </c:pt>
                <c:pt idx="1643">
                  <c:v>0</c:v>
                </c:pt>
                <c:pt idx="1644">
                  <c:v>0</c:v>
                </c:pt>
                <c:pt idx="1645">
                  <c:v>0</c:v>
                </c:pt>
                <c:pt idx="1646">
                  <c:v>0</c:v>
                </c:pt>
                <c:pt idx="1647">
                  <c:v>0</c:v>
                </c:pt>
                <c:pt idx="1648">
                  <c:v>0</c:v>
                </c:pt>
                <c:pt idx="1649">
                  <c:v>0</c:v>
                </c:pt>
                <c:pt idx="1650">
                  <c:v>0</c:v>
                </c:pt>
                <c:pt idx="1651">
                  <c:v>0</c:v>
                </c:pt>
                <c:pt idx="1652">
                  <c:v>0</c:v>
                </c:pt>
                <c:pt idx="1653">
                  <c:v>0</c:v>
                </c:pt>
                <c:pt idx="1654">
                  <c:v>0</c:v>
                </c:pt>
                <c:pt idx="1655">
                  <c:v>0</c:v>
                </c:pt>
                <c:pt idx="1656">
                  <c:v>0</c:v>
                </c:pt>
                <c:pt idx="1657">
                  <c:v>0</c:v>
                </c:pt>
                <c:pt idx="1658">
                  <c:v>0</c:v>
                </c:pt>
                <c:pt idx="1659">
                  <c:v>0</c:v>
                </c:pt>
                <c:pt idx="1660">
                  <c:v>0</c:v>
                </c:pt>
                <c:pt idx="1661">
                  <c:v>0</c:v>
                </c:pt>
                <c:pt idx="1662">
                  <c:v>0</c:v>
                </c:pt>
                <c:pt idx="1663">
                  <c:v>0</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0</c:v>
                </c:pt>
                <c:pt idx="1697">
                  <c:v>0</c:v>
                </c:pt>
                <c:pt idx="1698">
                  <c:v>0</c:v>
                </c:pt>
                <c:pt idx="1699">
                  <c:v>0</c:v>
                </c:pt>
                <c:pt idx="1700">
                  <c:v>0</c:v>
                </c:pt>
                <c:pt idx="1701">
                  <c:v>0</c:v>
                </c:pt>
                <c:pt idx="1702">
                  <c:v>0</c:v>
                </c:pt>
                <c:pt idx="1703">
                  <c:v>0</c:v>
                </c:pt>
                <c:pt idx="1704">
                  <c:v>0</c:v>
                </c:pt>
                <c:pt idx="1705">
                  <c:v>0</c:v>
                </c:pt>
                <c:pt idx="1706">
                  <c:v>0</c:v>
                </c:pt>
                <c:pt idx="1707">
                  <c:v>0</c:v>
                </c:pt>
                <c:pt idx="1708">
                  <c:v>0</c:v>
                </c:pt>
                <c:pt idx="1709">
                  <c:v>0</c:v>
                </c:pt>
                <c:pt idx="1710">
                  <c:v>0</c:v>
                </c:pt>
                <c:pt idx="1711">
                  <c:v>0</c:v>
                </c:pt>
                <c:pt idx="1712">
                  <c:v>0</c:v>
                </c:pt>
                <c:pt idx="1713">
                  <c:v>0</c:v>
                </c:pt>
                <c:pt idx="1714">
                  <c:v>0</c:v>
                </c:pt>
                <c:pt idx="1715">
                  <c:v>0</c:v>
                </c:pt>
                <c:pt idx="1716">
                  <c:v>0</c:v>
                </c:pt>
                <c:pt idx="1717">
                  <c:v>0</c:v>
                </c:pt>
                <c:pt idx="1718">
                  <c:v>0</c:v>
                </c:pt>
                <c:pt idx="1719">
                  <c:v>0</c:v>
                </c:pt>
                <c:pt idx="1720">
                  <c:v>0</c:v>
                </c:pt>
                <c:pt idx="1721">
                  <c:v>0</c:v>
                </c:pt>
                <c:pt idx="1722">
                  <c:v>0</c:v>
                </c:pt>
                <c:pt idx="1723">
                  <c:v>0</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0</c:v>
                </c:pt>
                <c:pt idx="1743">
                  <c:v>0</c:v>
                </c:pt>
                <c:pt idx="1744">
                  <c:v>0</c:v>
                </c:pt>
                <c:pt idx="1745">
                  <c:v>0</c:v>
                </c:pt>
                <c:pt idx="1746">
                  <c:v>0</c:v>
                </c:pt>
                <c:pt idx="1747">
                  <c:v>0</c:v>
                </c:pt>
                <c:pt idx="1748">
                  <c:v>0</c:v>
                </c:pt>
                <c:pt idx="1749">
                  <c:v>0</c:v>
                </c:pt>
                <c:pt idx="1750">
                  <c:v>0</c:v>
                </c:pt>
                <c:pt idx="1751">
                  <c:v>0</c:v>
                </c:pt>
                <c:pt idx="1752">
                  <c:v>0</c:v>
                </c:pt>
                <c:pt idx="1753">
                  <c:v>0</c:v>
                </c:pt>
                <c:pt idx="1754">
                  <c:v>0</c:v>
                </c:pt>
                <c:pt idx="1755">
                  <c:v>0</c:v>
                </c:pt>
                <c:pt idx="1756">
                  <c:v>0</c:v>
                </c:pt>
                <c:pt idx="1757">
                  <c:v>0</c:v>
                </c:pt>
                <c:pt idx="1758">
                  <c:v>0</c:v>
                </c:pt>
                <c:pt idx="1759">
                  <c:v>0</c:v>
                </c:pt>
                <c:pt idx="1760">
                  <c:v>0</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0</c:v>
                </c:pt>
                <c:pt idx="1985">
                  <c:v>0</c:v>
                </c:pt>
                <c:pt idx="1986">
                  <c:v>0</c:v>
                </c:pt>
                <c:pt idx="1987">
                  <c:v>0</c:v>
                </c:pt>
                <c:pt idx="1988">
                  <c:v>0</c:v>
                </c:pt>
                <c:pt idx="1989">
                  <c:v>0</c:v>
                </c:pt>
                <c:pt idx="1990">
                  <c:v>0</c:v>
                </c:pt>
                <c:pt idx="1991">
                  <c:v>0</c:v>
                </c:pt>
                <c:pt idx="1992">
                  <c:v>0</c:v>
                </c:pt>
                <c:pt idx="1993">
                  <c:v>0</c:v>
                </c:pt>
                <c:pt idx="1994">
                  <c:v>0</c:v>
                </c:pt>
                <c:pt idx="1995">
                  <c:v>0</c:v>
                </c:pt>
                <c:pt idx="1996">
                  <c:v>0</c:v>
                </c:pt>
                <c:pt idx="1997">
                  <c:v>0</c:v>
                </c:pt>
                <c:pt idx="1998">
                  <c:v>0</c:v>
                </c:pt>
                <c:pt idx="1999">
                  <c:v>0</c:v>
                </c:pt>
                <c:pt idx="2000">
                  <c:v>0</c:v>
                </c:pt>
                <c:pt idx="2001">
                  <c:v>0</c:v>
                </c:pt>
                <c:pt idx="2002">
                  <c:v>0</c:v>
                </c:pt>
                <c:pt idx="2003">
                  <c:v>0</c:v>
                </c:pt>
                <c:pt idx="2004">
                  <c:v>0</c:v>
                </c:pt>
                <c:pt idx="2005">
                  <c:v>0</c:v>
                </c:pt>
                <c:pt idx="2006">
                  <c:v>0</c:v>
                </c:pt>
                <c:pt idx="2007">
                  <c:v>0</c:v>
                </c:pt>
                <c:pt idx="2008">
                  <c:v>0</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0</c:v>
                </c:pt>
                <c:pt idx="2031">
                  <c:v>0</c:v>
                </c:pt>
                <c:pt idx="2032">
                  <c:v>0</c:v>
                </c:pt>
                <c:pt idx="2033">
                  <c:v>0</c:v>
                </c:pt>
                <c:pt idx="2034">
                  <c:v>0</c:v>
                </c:pt>
                <c:pt idx="2035">
                  <c:v>0</c:v>
                </c:pt>
                <c:pt idx="2036">
                  <c:v>0</c:v>
                </c:pt>
                <c:pt idx="2037">
                  <c:v>0</c:v>
                </c:pt>
                <c:pt idx="2038">
                  <c:v>0</c:v>
                </c:pt>
                <c:pt idx="2039">
                  <c:v>0</c:v>
                </c:pt>
                <c:pt idx="2040">
                  <c:v>0</c:v>
                </c:pt>
                <c:pt idx="2041">
                  <c:v>0</c:v>
                </c:pt>
                <c:pt idx="2042">
                  <c:v>0</c:v>
                </c:pt>
                <c:pt idx="2043">
                  <c:v>0</c:v>
                </c:pt>
                <c:pt idx="2044">
                  <c:v>0</c:v>
                </c:pt>
                <c:pt idx="2045">
                  <c:v>0</c:v>
                </c:pt>
                <c:pt idx="2046">
                  <c:v>0</c:v>
                </c:pt>
                <c:pt idx="2047">
                  <c:v>0</c:v>
                </c:pt>
                <c:pt idx="2048">
                  <c:v>0</c:v>
                </c:pt>
                <c:pt idx="2049">
                  <c:v>0</c:v>
                </c:pt>
                <c:pt idx="2050">
                  <c:v>0</c:v>
                </c:pt>
                <c:pt idx="2051">
                  <c:v>0</c:v>
                </c:pt>
                <c:pt idx="2052">
                  <c:v>0</c:v>
                </c:pt>
                <c:pt idx="2053">
                  <c:v>0</c:v>
                </c:pt>
                <c:pt idx="2054">
                  <c:v>0</c:v>
                </c:pt>
                <c:pt idx="2055">
                  <c:v>0</c:v>
                </c:pt>
                <c:pt idx="2056">
                  <c:v>0</c:v>
                </c:pt>
                <c:pt idx="2057">
                  <c:v>0</c:v>
                </c:pt>
                <c:pt idx="2058">
                  <c:v>0</c:v>
                </c:pt>
                <c:pt idx="2059">
                  <c:v>0</c:v>
                </c:pt>
                <c:pt idx="2060">
                  <c:v>0</c:v>
                </c:pt>
                <c:pt idx="2061">
                  <c:v>0</c:v>
                </c:pt>
                <c:pt idx="2062">
                  <c:v>0</c:v>
                </c:pt>
                <c:pt idx="2063">
                  <c:v>0</c:v>
                </c:pt>
                <c:pt idx="2064">
                  <c:v>0</c:v>
                </c:pt>
                <c:pt idx="2065">
                  <c:v>0</c:v>
                </c:pt>
                <c:pt idx="2066">
                  <c:v>0</c:v>
                </c:pt>
                <c:pt idx="2067">
                  <c:v>0</c:v>
                </c:pt>
                <c:pt idx="2068">
                  <c:v>0</c:v>
                </c:pt>
                <c:pt idx="2069">
                  <c:v>0</c:v>
                </c:pt>
                <c:pt idx="2070">
                  <c:v>0</c:v>
                </c:pt>
                <c:pt idx="2071">
                  <c:v>0</c:v>
                </c:pt>
                <c:pt idx="2072">
                  <c:v>0</c:v>
                </c:pt>
                <c:pt idx="2073">
                  <c:v>0</c:v>
                </c:pt>
                <c:pt idx="2074">
                  <c:v>0</c:v>
                </c:pt>
                <c:pt idx="2075">
                  <c:v>0</c:v>
                </c:pt>
                <c:pt idx="2076">
                  <c:v>0</c:v>
                </c:pt>
                <c:pt idx="2077">
                  <c:v>0</c:v>
                </c:pt>
                <c:pt idx="2078">
                  <c:v>0</c:v>
                </c:pt>
                <c:pt idx="2079">
                  <c:v>0</c:v>
                </c:pt>
                <c:pt idx="2080">
                  <c:v>0</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0</c:v>
                </c:pt>
                <c:pt idx="2098">
                  <c:v>0</c:v>
                </c:pt>
                <c:pt idx="2099">
                  <c:v>0</c:v>
                </c:pt>
                <c:pt idx="2100">
                  <c:v>0</c:v>
                </c:pt>
                <c:pt idx="2101">
                  <c:v>0</c:v>
                </c:pt>
                <c:pt idx="2102">
                  <c:v>0</c:v>
                </c:pt>
                <c:pt idx="2103">
                  <c:v>0</c:v>
                </c:pt>
                <c:pt idx="2104">
                  <c:v>0</c:v>
                </c:pt>
                <c:pt idx="2105">
                  <c:v>0</c:v>
                </c:pt>
                <c:pt idx="2106">
                  <c:v>0</c:v>
                </c:pt>
                <c:pt idx="2107">
                  <c:v>0</c:v>
                </c:pt>
                <c:pt idx="2108">
                  <c:v>0</c:v>
                </c:pt>
                <c:pt idx="2109">
                  <c:v>0</c:v>
                </c:pt>
                <c:pt idx="2110">
                  <c:v>0</c:v>
                </c:pt>
                <c:pt idx="2111">
                  <c:v>0</c:v>
                </c:pt>
                <c:pt idx="2112">
                  <c:v>0</c:v>
                </c:pt>
                <c:pt idx="2113">
                  <c:v>0</c:v>
                </c:pt>
                <c:pt idx="2114">
                  <c:v>0</c:v>
                </c:pt>
                <c:pt idx="2115">
                  <c:v>0</c:v>
                </c:pt>
                <c:pt idx="2116">
                  <c:v>0</c:v>
                </c:pt>
                <c:pt idx="2117">
                  <c:v>0</c:v>
                </c:pt>
                <c:pt idx="2118">
                  <c:v>0</c:v>
                </c:pt>
                <c:pt idx="2119">
                  <c:v>0</c:v>
                </c:pt>
                <c:pt idx="2120">
                  <c:v>0</c:v>
                </c:pt>
                <c:pt idx="2121">
                  <c:v>0</c:v>
                </c:pt>
                <c:pt idx="2122">
                  <c:v>0</c:v>
                </c:pt>
                <c:pt idx="2123">
                  <c:v>0</c:v>
                </c:pt>
                <c:pt idx="2124">
                  <c:v>0</c:v>
                </c:pt>
                <c:pt idx="2125">
                  <c:v>0</c:v>
                </c:pt>
                <c:pt idx="2126">
                  <c:v>0</c:v>
                </c:pt>
                <c:pt idx="2127">
                  <c:v>0</c:v>
                </c:pt>
                <c:pt idx="2128">
                  <c:v>0</c:v>
                </c:pt>
                <c:pt idx="2129">
                  <c:v>0</c:v>
                </c:pt>
                <c:pt idx="2130">
                  <c:v>0</c:v>
                </c:pt>
                <c:pt idx="2131">
                  <c:v>0</c:v>
                </c:pt>
                <c:pt idx="2132">
                  <c:v>0</c:v>
                </c:pt>
                <c:pt idx="2133">
                  <c:v>0</c:v>
                </c:pt>
                <c:pt idx="2134">
                  <c:v>0</c:v>
                </c:pt>
                <c:pt idx="2135">
                  <c:v>0</c:v>
                </c:pt>
                <c:pt idx="2136">
                  <c:v>0</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numCache>
            </c:numRef>
          </c:val>
          <c:extLst>
            <c:ext xmlns:c16="http://schemas.microsoft.com/office/drawing/2014/chart" uri="{C3380CC4-5D6E-409C-BE32-E72D297353CC}">
              <c16:uniqueId val="{00000001-DAC2-4C4C-A2B0-442B1F70505B}"/>
            </c:ext>
          </c:extLst>
        </c:ser>
        <c:ser>
          <c:idx val="2"/>
          <c:order val="2"/>
          <c:tx>
            <c:strRef>
              <c:f>'85.62.233.0'!$D$1</c:f>
              <c:strCache>
                <c:ptCount val="1"/>
                <c:pt idx="0">
                  <c:v>aa01-fr-bfc</c:v>
                </c:pt>
              </c:strCache>
            </c:strRef>
          </c:tx>
          <c:spPr>
            <a:solidFill>
              <a:schemeClr val="accent3"/>
            </a:solidFill>
            <a:ln>
              <a:noFill/>
            </a:ln>
            <a:effectLst/>
          </c:spPr>
          <c:invertIfNegative val="0"/>
          <c:cat>
            <c:strRef>
              <c:f>'85.62.233.0'!$A$2:$A$2305</c:f>
              <c:strCache>
                <c:ptCount val="2304"/>
                <c:pt idx="0">
                  <c:v>20240101-0000</c:v>
                </c:pt>
                <c:pt idx="1">
                  <c:v>20240101-0005</c:v>
                </c:pt>
                <c:pt idx="2">
                  <c:v>20240101-0010</c:v>
                </c:pt>
                <c:pt idx="3">
                  <c:v>20240101-0015</c:v>
                </c:pt>
                <c:pt idx="4">
                  <c:v>20240101-0020</c:v>
                </c:pt>
                <c:pt idx="5">
                  <c:v>20240101-0025</c:v>
                </c:pt>
                <c:pt idx="6">
                  <c:v>20240101-0030</c:v>
                </c:pt>
                <c:pt idx="7">
                  <c:v>20240101-0035</c:v>
                </c:pt>
                <c:pt idx="8">
                  <c:v>20240101-0040</c:v>
                </c:pt>
                <c:pt idx="9">
                  <c:v>20240101-0045</c:v>
                </c:pt>
                <c:pt idx="10">
                  <c:v>20240101-0050</c:v>
                </c:pt>
                <c:pt idx="11">
                  <c:v>20240101-0055</c:v>
                </c:pt>
                <c:pt idx="12">
                  <c:v>20240101-0100</c:v>
                </c:pt>
                <c:pt idx="13">
                  <c:v>20240101-0105</c:v>
                </c:pt>
                <c:pt idx="14">
                  <c:v>20240101-0110</c:v>
                </c:pt>
                <c:pt idx="15">
                  <c:v>20240101-0115</c:v>
                </c:pt>
                <c:pt idx="16">
                  <c:v>20240101-0120</c:v>
                </c:pt>
                <c:pt idx="17">
                  <c:v>20240101-0125</c:v>
                </c:pt>
                <c:pt idx="18">
                  <c:v>20240101-0130</c:v>
                </c:pt>
                <c:pt idx="19">
                  <c:v>20240101-0135</c:v>
                </c:pt>
                <c:pt idx="20">
                  <c:v>20240101-0140</c:v>
                </c:pt>
                <c:pt idx="21">
                  <c:v>20240101-0145</c:v>
                </c:pt>
                <c:pt idx="22">
                  <c:v>20240101-0150</c:v>
                </c:pt>
                <c:pt idx="23">
                  <c:v>20240101-0155</c:v>
                </c:pt>
                <c:pt idx="24">
                  <c:v>20240101-0200</c:v>
                </c:pt>
                <c:pt idx="25">
                  <c:v>20240101-0205</c:v>
                </c:pt>
                <c:pt idx="26">
                  <c:v>20240101-0210</c:v>
                </c:pt>
                <c:pt idx="27">
                  <c:v>20240101-0215</c:v>
                </c:pt>
                <c:pt idx="28">
                  <c:v>20240101-0220</c:v>
                </c:pt>
                <c:pt idx="29">
                  <c:v>20240101-0225</c:v>
                </c:pt>
                <c:pt idx="30">
                  <c:v>20240101-0230</c:v>
                </c:pt>
                <c:pt idx="31">
                  <c:v>20240101-0235</c:v>
                </c:pt>
                <c:pt idx="32">
                  <c:v>20240101-0240</c:v>
                </c:pt>
                <c:pt idx="33">
                  <c:v>20240101-0245</c:v>
                </c:pt>
                <c:pt idx="34">
                  <c:v>20240101-0250</c:v>
                </c:pt>
                <c:pt idx="35">
                  <c:v>20240101-0255</c:v>
                </c:pt>
                <c:pt idx="36">
                  <c:v>20240101-0300</c:v>
                </c:pt>
                <c:pt idx="37">
                  <c:v>20240101-0305</c:v>
                </c:pt>
                <c:pt idx="38">
                  <c:v>20240101-0310</c:v>
                </c:pt>
                <c:pt idx="39">
                  <c:v>20240101-0315</c:v>
                </c:pt>
                <c:pt idx="40">
                  <c:v>20240101-0320</c:v>
                </c:pt>
                <c:pt idx="41">
                  <c:v>20240101-0325</c:v>
                </c:pt>
                <c:pt idx="42">
                  <c:v>20240101-0330</c:v>
                </c:pt>
                <c:pt idx="43">
                  <c:v>20240101-0335</c:v>
                </c:pt>
                <c:pt idx="44">
                  <c:v>20240101-0340</c:v>
                </c:pt>
                <c:pt idx="45">
                  <c:v>20240101-0345</c:v>
                </c:pt>
                <c:pt idx="46">
                  <c:v>20240101-0350</c:v>
                </c:pt>
                <c:pt idx="47">
                  <c:v>20240101-0355</c:v>
                </c:pt>
                <c:pt idx="48">
                  <c:v>20240101-0400</c:v>
                </c:pt>
                <c:pt idx="49">
                  <c:v>20240101-0405</c:v>
                </c:pt>
                <c:pt idx="50">
                  <c:v>20240101-0410</c:v>
                </c:pt>
                <c:pt idx="51">
                  <c:v>20240101-0415</c:v>
                </c:pt>
                <c:pt idx="52">
                  <c:v>20240101-0420</c:v>
                </c:pt>
                <c:pt idx="53">
                  <c:v>20240101-0425</c:v>
                </c:pt>
                <c:pt idx="54">
                  <c:v>20240101-0430</c:v>
                </c:pt>
                <c:pt idx="55">
                  <c:v>20240101-0435</c:v>
                </c:pt>
                <c:pt idx="56">
                  <c:v>20240101-0440</c:v>
                </c:pt>
                <c:pt idx="57">
                  <c:v>20240101-0445</c:v>
                </c:pt>
                <c:pt idx="58">
                  <c:v>20240101-0450</c:v>
                </c:pt>
                <c:pt idx="59">
                  <c:v>20240101-0455</c:v>
                </c:pt>
                <c:pt idx="60">
                  <c:v>20240101-0500</c:v>
                </c:pt>
                <c:pt idx="61">
                  <c:v>20240101-0505</c:v>
                </c:pt>
                <c:pt idx="62">
                  <c:v>20240101-0510</c:v>
                </c:pt>
                <c:pt idx="63">
                  <c:v>20240101-0515</c:v>
                </c:pt>
                <c:pt idx="64">
                  <c:v>20240101-0520</c:v>
                </c:pt>
                <c:pt idx="65">
                  <c:v>20240101-0525</c:v>
                </c:pt>
                <c:pt idx="66">
                  <c:v>20240101-0530</c:v>
                </c:pt>
                <c:pt idx="67">
                  <c:v>20240101-0535</c:v>
                </c:pt>
                <c:pt idx="68">
                  <c:v>20240101-0540</c:v>
                </c:pt>
                <c:pt idx="69">
                  <c:v>20240101-0545</c:v>
                </c:pt>
                <c:pt idx="70">
                  <c:v>20240101-0550</c:v>
                </c:pt>
                <c:pt idx="71">
                  <c:v>20240101-0555</c:v>
                </c:pt>
                <c:pt idx="72">
                  <c:v>20240101-0600</c:v>
                </c:pt>
                <c:pt idx="73">
                  <c:v>20240101-0605</c:v>
                </c:pt>
                <c:pt idx="74">
                  <c:v>20240101-0610</c:v>
                </c:pt>
                <c:pt idx="75">
                  <c:v>20240101-0615</c:v>
                </c:pt>
                <c:pt idx="76">
                  <c:v>20240101-0620</c:v>
                </c:pt>
                <c:pt idx="77">
                  <c:v>20240101-0625</c:v>
                </c:pt>
                <c:pt idx="78">
                  <c:v>20240101-0630</c:v>
                </c:pt>
                <c:pt idx="79">
                  <c:v>20240101-0635</c:v>
                </c:pt>
                <c:pt idx="80">
                  <c:v>20240101-0640</c:v>
                </c:pt>
                <c:pt idx="81">
                  <c:v>20240101-0645</c:v>
                </c:pt>
                <c:pt idx="82">
                  <c:v>20240101-0650</c:v>
                </c:pt>
                <c:pt idx="83">
                  <c:v>20240101-0655</c:v>
                </c:pt>
                <c:pt idx="84">
                  <c:v>20240101-0700</c:v>
                </c:pt>
                <c:pt idx="85">
                  <c:v>20240101-0705</c:v>
                </c:pt>
                <c:pt idx="86">
                  <c:v>20240101-0710</c:v>
                </c:pt>
                <c:pt idx="87">
                  <c:v>20240101-0715</c:v>
                </c:pt>
                <c:pt idx="88">
                  <c:v>20240101-0720</c:v>
                </c:pt>
                <c:pt idx="89">
                  <c:v>20240101-0725</c:v>
                </c:pt>
                <c:pt idx="90">
                  <c:v>20240101-0730</c:v>
                </c:pt>
                <c:pt idx="91">
                  <c:v>20240101-0735</c:v>
                </c:pt>
                <c:pt idx="92">
                  <c:v>20240101-0740</c:v>
                </c:pt>
                <c:pt idx="93">
                  <c:v>20240101-0745</c:v>
                </c:pt>
                <c:pt idx="94">
                  <c:v>20240101-0750</c:v>
                </c:pt>
                <c:pt idx="95">
                  <c:v>20240101-0755</c:v>
                </c:pt>
                <c:pt idx="96">
                  <c:v>20240101-0800</c:v>
                </c:pt>
                <c:pt idx="97">
                  <c:v>20240101-0805</c:v>
                </c:pt>
                <c:pt idx="98">
                  <c:v>20240101-0810</c:v>
                </c:pt>
                <c:pt idx="99">
                  <c:v>20240101-0815</c:v>
                </c:pt>
                <c:pt idx="100">
                  <c:v>20240101-0820</c:v>
                </c:pt>
                <c:pt idx="101">
                  <c:v>20240101-0825</c:v>
                </c:pt>
                <c:pt idx="102">
                  <c:v>20240101-0830</c:v>
                </c:pt>
                <c:pt idx="103">
                  <c:v>20240101-0835</c:v>
                </c:pt>
                <c:pt idx="104">
                  <c:v>20240101-0840</c:v>
                </c:pt>
                <c:pt idx="105">
                  <c:v>20240101-0845</c:v>
                </c:pt>
                <c:pt idx="106">
                  <c:v>20240101-0850</c:v>
                </c:pt>
                <c:pt idx="107">
                  <c:v>20240101-0855</c:v>
                </c:pt>
                <c:pt idx="108">
                  <c:v>20240101-0900</c:v>
                </c:pt>
                <c:pt idx="109">
                  <c:v>20240101-0905</c:v>
                </c:pt>
                <c:pt idx="110">
                  <c:v>20240101-0910</c:v>
                </c:pt>
                <c:pt idx="111">
                  <c:v>20240101-0915</c:v>
                </c:pt>
                <c:pt idx="112">
                  <c:v>20240101-0920</c:v>
                </c:pt>
                <c:pt idx="113">
                  <c:v>20240101-0925</c:v>
                </c:pt>
                <c:pt idx="114">
                  <c:v>20240101-0930</c:v>
                </c:pt>
                <c:pt idx="115">
                  <c:v>20240101-0935</c:v>
                </c:pt>
                <c:pt idx="116">
                  <c:v>20240101-0940</c:v>
                </c:pt>
                <c:pt idx="117">
                  <c:v>20240101-0945</c:v>
                </c:pt>
                <c:pt idx="118">
                  <c:v>20240101-0950</c:v>
                </c:pt>
                <c:pt idx="119">
                  <c:v>20240101-0955</c:v>
                </c:pt>
                <c:pt idx="120">
                  <c:v>20240101-1000</c:v>
                </c:pt>
                <c:pt idx="121">
                  <c:v>20240101-1005</c:v>
                </c:pt>
                <c:pt idx="122">
                  <c:v>20240101-1010</c:v>
                </c:pt>
                <c:pt idx="123">
                  <c:v>20240101-1015</c:v>
                </c:pt>
                <c:pt idx="124">
                  <c:v>20240101-1020</c:v>
                </c:pt>
                <c:pt idx="125">
                  <c:v>20240101-1025</c:v>
                </c:pt>
                <c:pt idx="126">
                  <c:v>20240101-1030</c:v>
                </c:pt>
                <c:pt idx="127">
                  <c:v>20240101-1035</c:v>
                </c:pt>
                <c:pt idx="128">
                  <c:v>20240101-1040</c:v>
                </c:pt>
                <c:pt idx="129">
                  <c:v>20240101-1045</c:v>
                </c:pt>
                <c:pt idx="130">
                  <c:v>20240101-1050</c:v>
                </c:pt>
                <c:pt idx="131">
                  <c:v>20240101-1055</c:v>
                </c:pt>
                <c:pt idx="132">
                  <c:v>20240101-1100</c:v>
                </c:pt>
                <c:pt idx="133">
                  <c:v>20240101-1105</c:v>
                </c:pt>
                <c:pt idx="134">
                  <c:v>20240101-1110</c:v>
                </c:pt>
                <c:pt idx="135">
                  <c:v>20240101-1115</c:v>
                </c:pt>
                <c:pt idx="136">
                  <c:v>20240101-1120</c:v>
                </c:pt>
                <c:pt idx="137">
                  <c:v>20240101-1125</c:v>
                </c:pt>
                <c:pt idx="138">
                  <c:v>20240101-1130</c:v>
                </c:pt>
                <c:pt idx="139">
                  <c:v>20240101-1135</c:v>
                </c:pt>
                <c:pt idx="140">
                  <c:v>20240101-1140</c:v>
                </c:pt>
                <c:pt idx="141">
                  <c:v>20240101-1145</c:v>
                </c:pt>
                <c:pt idx="142">
                  <c:v>20240101-1150</c:v>
                </c:pt>
                <c:pt idx="143">
                  <c:v>20240101-1155</c:v>
                </c:pt>
                <c:pt idx="144">
                  <c:v>20240101-1200</c:v>
                </c:pt>
                <c:pt idx="145">
                  <c:v>20240101-1205</c:v>
                </c:pt>
                <c:pt idx="146">
                  <c:v>20240101-1210</c:v>
                </c:pt>
                <c:pt idx="147">
                  <c:v>20240101-1215</c:v>
                </c:pt>
                <c:pt idx="148">
                  <c:v>20240101-1220</c:v>
                </c:pt>
                <c:pt idx="149">
                  <c:v>20240101-1225</c:v>
                </c:pt>
                <c:pt idx="150">
                  <c:v>20240101-1230</c:v>
                </c:pt>
                <c:pt idx="151">
                  <c:v>20240101-1235</c:v>
                </c:pt>
                <c:pt idx="152">
                  <c:v>20240101-1240</c:v>
                </c:pt>
                <c:pt idx="153">
                  <c:v>20240101-1245</c:v>
                </c:pt>
                <c:pt idx="154">
                  <c:v>20240101-1250</c:v>
                </c:pt>
                <c:pt idx="155">
                  <c:v>20240101-1255</c:v>
                </c:pt>
                <c:pt idx="156">
                  <c:v>20240101-1300</c:v>
                </c:pt>
                <c:pt idx="157">
                  <c:v>20240101-1305</c:v>
                </c:pt>
                <c:pt idx="158">
                  <c:v>20240101-1310</c:v>
                </c:pt>
                <c:pt idx="159">
                  <c:v>20240101-1315</c:v>
                </c:pt>
                <c:pt idx="160">
                  <c:v>20240101-1320</c:v>
                </c:pt>
                <c:pt idx="161">
                  <c:v>20240101-1325</c:v>
                </c:pt>
                <c:pt idx="162">
                  <c:v>20240101-1330</c:v>
                </c:pt>
                <c:pt idx="163">
                  <c:v>20240101-1335</c:v>
                </c:pt>
                <c:pt idx="164">
                  <c:v>20240101-1340</c:v>
                </c:pt>
                <c:pt idx="165">
                  <c:v>20240101-1345</c:v>
                </c:pt>
                <c:pt idx="166">
                  <c:v>20240101-1350</c:v>
                </c:pt>
                <c:pt idx="167">
                  <c:v>20240101-1355</c:v>
                </c:pt>
                <c:pt idx="168">
                  <c:v>20240101-1400</c:v>
                </c:pt>
                <c:pt idx="169">
                  <c:v>20240101-1405</c:v>
                </c:pt>
                <c:pt idx="170">
                  <c:v>20240101-1410</c:v>
                </c:pt>
                <c:pt idx="171">
                  <c:v>20240101-1415</c:v>
                </c:pt>
                <c:pt idx="172">
                  <c:v>20240101-1420</c:v>
                </c:pt>
                <c:pt idx="173">
                  <c:v>20240101-1425</c:v>
                </c:pt>
                <c:pt idx="174">
                  <c:v>20240101-1430</c:v>
                </c:pt>
                <c:pt idx="175">
                  <c:v>20240101-1435</c:v>
                </c:pt>
                <c:pt idx="176">
                  <c:v>20240101-1440</c:v>
                </c:pt>
                <c:pt idx="177">
                  <c:v>20240101-1445</c:v>
                </c:pt>
                <c:pt idx="178">
                  <c:v>20240101-1450</c:v>
                </c:pt>
                <c:pt idx="179">
                  <c:v>20240101-1455</c:v>
                </c:pt>
                <c:pt idx="180">
                  <c:v>20240101-1500</c:v>
                </c:pt>
                <c:pt idx="181">
                  <c:v>20240101-1505</c:v>
                </c:pt>
                <c:pt idx="182">
                  <c:v>20240101-1510</c:v>
                </c:pt>
                <c:pt idx="183">
                  <c:v>20240101-1515</c:v>
                </c:pt>
                <c:pt idx="184">
                  <c:v>20240101-1520</c:v>
                </c:pt>
                <c:pt idx="185">
                  <c:v>20240101-1525</c:v>
                </c:pt>
                <c:pt idx="186">
                  <c:v>20240101-1530</c:v>
                </c:pt>
                <c:pt idx="187">
                  <c:v>20240101-1535</c:v>
                </c:pt>
                <c:pt idx="188">
                  <c:v>20240101-1540</c:v>
                </c:pt>
                <c:pt idx="189">
                  <c:v>20240101-1545</c:v>
                </c:pt>
                <c:pt idx="190">
                  <c:v>20240101-1550</c:v>
                </c:pt>
                <c:pt idx="191">
                  <c:v>20240101-1555</c:v>
                </c:pt>
                <c:pt idx="192">
                  <c:v>20240101-1600</c:v>
                </c:pt>
                <c:pt idx="193">
                  <c:v>20240101-1605</c:v>
                </c:pt>
                <c:pt idx="194">
                  <c:v>20240101-1610</c:v>
                </c:pt>
                <c:pt idx="195">
                  <c:v>20240101-1615</c:v>
                </c:pt>
                <c:pt idx="196">
                  <c:v>20240101-1620</c:v>
                </c:pt>
                <c:pt idx="197">
                  <c:v>20240101-1625</c:v>
                </c:pt>
                <c:pt idx="198">
                  <c:v>20240101-1630</c:v>
                </c:pt>
                <c:pt idx="199">
                  <c:v>20240101-1635</c:v>
                </c:pt>
                <c:pt idx="200">
                  <c:v>20240101-1640</c:v>
                </c:pt>
                <c:pt idx="201">
                  <c:v>20240101-1645</c:v>
                </c:pt>
                <c:pt idx="202">
                  <c:v>20240101-1650</c:v>
                </c:pt>
                <c:pt idx="203">
                  <c:v>20240101-1655</c:v>
                </c:pt>
                <c:pt idx="204">
                  <c:v>20240101-1700</c:v>
                </c:pt>
                <c:pt idx="205">
                  <c:v>20240101-1705</c:v>
                </c:pt>
                <c:pt idx="206">
                  <c:v>20240101-1710</c:v>
                </c:pt>
                <c:pt idx="207">
                  <c:v>20240101-1715</c:v>
                </c:pt>
                <c:pt idx="208">
                  <c:v>20240101-1720</c:v>
                </c:pt>
                <c:pt idx="209">
                  <c:v>20240101-1725</c:v>
                </c:pt>
                <c:pt idx="210">
                  <c:v>20240101-1730</c:v>
                </c:pt>
                <c:pt idx="211">
                  <c:v>20240101-1735</c:v>
                </c:pt>
                <c:pt idx="212">
                  <c:v>20240101-1740</c:v>
                </c:pt>
                <c:pt idx="213">
                  <c:v>20240101-1745</c:v>
                </c:pt>
                <c:pt idx="214">
                  <c:v>20240101-1750</c:v>
                </c:pt>
                <c:pt idx="215">
                  <c:v>20240101-1755</c:v>
                </c:pt>
                <c:pt idx="216">
                  <c:v>20240101-1800</c:v>
                </c:pt>
                <c:pt idx="217">
                  <c:v>20240101-1805</c:v>
                </c:pt>
                <c:pt idx="218">
                  <c:v>20240101-1810</c:v>
                </c:pt>
                <c:pt idx="219">
                  <c:v>20240101-1815</c:v>
                </c:pt>
                <c:pt idx="220">
                  <c:v>20240101-1820</c:v>
                </c:pt>
                <c:pt idx="221">
                  <c:v>20240101-1825</c:v>
                </c:pt>
                <c:pt idx="222">
                  <c:v>20240101-1830</c:v>
                </c:pt>
                <c:pt idx="223">
                  <c:v>20240101-1835</c:v>
                </c:pt>
                <c:pt idx="224">
                  <c:v>20240101-1840</c:v>
                </c:pt>
                <c:pt idx="225">
                  <c:v>20240101-1845</c:v>
                </c:pt>
                <c:pt idx="226">
                  <c:v>20240101-1850</c:v>
                </c:pt>
                <c:pt idx="227">
                  <c:v>20240101-1855</c:v>
                </c:pt>
                <c:pt idx="228">
                  <c:v>20240101-1900</c:v>
                </c:pt>
                <c:pt idx="229">
                  <c:v>20240101-1905</c:v>
                </c:pt>
                <c:pt idx="230">
                  <c:v>20240101-1910</c:v>
                </c:pt>
                <c:pt idx="231">
                  <c:v>20240101-1915</c:v>
                </c:pt>
                <c:pt idx="232">
                  <c:v>20240101-1920</c:v>
                </c:pt>
                <c:pt idx="233">
                  <c:v>20240101-1925</c:v>
                </c:pt>
                <c:pt idx="234">
                  <c:v>20240101-1930</c:v>
                </c:pt>
                <c:pt idx="235">
                  <c:v>20240101-1935</c:v>
                </c:pt>
                <c:pt idx="236">
                  <c:v>20240101-1940</c:v>
                </c:pt>
                <c:pt idx="237">
                  <c:v>20240101-1945</c:v>
                </c:pt>
                <c:pt idx="238">
                  <c:v>20240101-1950</c:v>
                </c:pt>
                <c:pt idx="239">
                  <c:v>20240101-1955</c:v>
                </c:pt>
                <c:pt idx="240">
                  <c:v>20240101-2000</c:v>
                </c:pt>
                <c:pt idx="241">
                  <c:v>20240101-2005</c:v>
                </c:pt>
                <c:pt idx="242">
                  <c:v>20240101-2010</c:v>
                </c:pt>
                <c:pt idx="243">
                  <c:v>20240101-2015</c:v>
                </c:pt>
                <c:pt idx="244">
                  <c:v>20240101-2020</c:v>
                </c:pt>
                <c:pt idx="245">
                  <c:v>20240101-2025</c:v>
                </c:pt>
                <c:pt idx="246">
                  <c:v>20240101-2030</c:v>
                </c:pt>
                <c:pt idx="247">
                  <c:v>20240101-2035</c:v>
                </c:pt>
                <c:pt idx="248">
                  <c:v>20240101-2040</c:v>
                </c:pt>
                <c:pt idx="249">
                  <c:v>20240101-2045</c:v>
                </c:pt>
                <c:pt idx="250">
                  <c:v>20240101-2050</c:v>
                </c:pt>
                <c:pt idx="251">
                  <c:v>20240101-2055</c:v>
                </c:pt>
                <c:pt idx="252">
                  <c:v>20240101-2100</c:v>
                </c:pt>
                <c:pt idx="253">
                  <c:v>20240101-2105</c:v>
                </c:pt>
                <c:pt idx="254">
                  <c:v>20240101-2110</c:v>
                </c:pt>
                <c:pt idx="255">
                  <c:v>20240101-2115</c:v>
                </c:pt>
                <c:pt idx="256">
                  <c:v>20240101-2120</c:v>
                </c:pt>
                <c:pt idx="257">
                  <c:v>20240101-2125</c:v>
                </c:pt>
                <c:pt idx="258">
                  <c:v>20240101-2130</c:v>
                </c:pt>
                <c:pt idx="259">
                  <c:v>20240101-2135</c:v>
                </c:pt>
                <c:pt idx="260">
                  <c:v>20240101-2140</c:v>
                </c:pt>
                <c:pt idx="261">
                  <c:v>20240101-2145</c:v>
                </c:pt>
                <c:pt idx="262">
                  <c:v>20240101-2150</c:v>
                </c:pt>
                <c:pt idx="263">
                  <c:v>20240101-2155</c:v>
                </c:pt>
                <c:pt idx="264">
                  <c:v>20240101-2200</c:v>
                </c:pt>
                <c:pt idx="265">
                  <c:v>20240101-2205</c:v>
                </c:pt>
                <c:pt idx="266">
                  <c:v>20240101-2210</c:v>
                </c:pt>
                <c:pt idx="267">
                  <c:v>20240101-2215</c:v>
                </c:pt>
                <c:pt idx="268">
                  <c:v>20240101-2220</c:v>
                </c:pt>
                <c:pt idx="269">
                  <c:v>20240101-2225</c:v>
                </c:pt>
                <c:pt idx="270">
                  <c:v>20240101-2230</c:v>
                </c:pt>
                <c:pt idx="271">
                  <c:v>20240101-2235</c:v>
                </c:pt>
                <c:pt idx="272">
                  <c:v>20240101-2240</c:v>
                </c:pt>
                <c:pt idx="273">
                  <c:v>20240101-2245</c:v>
                </c:pt>
                <c:pt idx="274">
                  <c:v>20240101-2250</c:v>
                </c:pt>
                <c:pt idx="275">
                  <c:v>20240101-2255</c:v>
                </c:pt>
                <c:pt idx="276">
                  <c:v>20240101-2300</c:v>
                </c:pt>
                <c:pt idx="277">
                  <c:v>20240101-2305</c:v>
                </c:pt>
                <c:pt idx="278">
                  <c:v>20240101-2310</c:v>
                </c:pt>
                <c:pt idx="279">
                  <c:v>20240101-2315</c:v>
                </c:pt>
                <c:pt idx="280">
                  <c:v>20240101-2320</c:v>
                </c:pt>
                <c:pt idx="281">
                  <c:v>20240101-2325</c:v>
                </c:pt>
                <c:pt idx="282">
                  <c:v>20240101-2330</c:v>
                </c:pt>
                <c:pt idx="283">
                  <c:v>20240101-2335</c:v>
                </c:pt>
                <c:pt idx="284">
                  <c:v>20240101-2340</c:v>
                </c:pt>
                <c:pt idx="285">
                  <c:v>20240101-2345</c:v>
                </c:pt>
                <c:pt idx="286">
                  <c:v>20240101-2350</c:v>
                </c:pt>
                <c:pt idx="287">
                  <c:v>20240101-2355</c:v>
                </c:pt>
                <c:pt idx="288">
                  <c:v>20240102-0000</c:v>
                </c:pt>
                <c:pt idx="289">
                  <c:v>20240102-0005</c:v>
                </c:pt>
                <c:pt idx="290">
                  <c:v>20240102-0010</c:v>
                </c:pt>
                <c:pt idx="291">
                  <c:v>20240102-0015</c:v>
                </c:pt>
                <c:pt idx="292">
                  <c:v>20240102-0020</c:v>
                </c:pt>
                <c:pt idx="293">
                  <c:v>20240102-0025</c:v>
                </c:pt>
                <c:pt idx="294">
                  <c:v>20240102-0030</c:v>
                </c:pt>
                <c:pt idx="295">
                  <c:v>20240102-0035</c:v>
                </c:pt>
                <c:pt idx="296">
                  <c:v>20240102-0040</c:v>
                </c:pt>
                <c:pt idx="297">
                  <c:v>20240102-0045</c:v>
                </c:pt>
                <c:pt idx="298">
                  <c:v>20240102-0050</c:v>
                </c:pt>
                <c:pt idx="299">
                  <c:v>20240102-0055</c:v>
                </c:pt>
                <c:pt idx="300">
                  <c:v>20240102-0100</c:v>
                </c:pt>
                <c:pt idx="301">
                  <c:v>20240102-0105</c:v>
                </c:pt>
                <c:pt idx="302">
                  <c:v>20240102-0110</c:v>
                </c:pt>
                <c:pt idx="303">
                  <c:v>20240102-0115</c:v>
                </c:pt>
                <c:pt idx="304">
                  <c:v>20240102-0120</c:v>
                </c:pt>
                <c:pt idx="305">
                  <c:v>20240102-0125</c:v>
                </c:pt>
                <c:pt idx="306">
                  <c:v>20240102-0130</c:v>
                </c:pt>
                <c:pt idx="307">
                  <c:v>20240102-0135</c:v>
                </c:pt>
                <c:pt idx="308">
                  <c:v>20240102-0140</c:v>
                </c:pt>
                <c:pt idx="309">
                  <c:v>20240102-0145</c:v>
                </c:pt>
                <c:pt idx="310">
                  <c:v>20240102-0150</c:v>
                </c:pt>
                <c:pt idx="311">
                  <c:v>20240102-0155</c:v>
                </c:pt>
                <c:pt idx="312">
                  <c:v>20240102-0200</c:v>
                </c:pt>
                <c:pt idx="313">
                  <c:v>20240102-0205</c:v>
                </c:pt>
                <c:pt idx="314">
                  <c:v>20240102-0210</c:v>
                </c:pt>
                <c:pt idx="315">
                  <c:v>20240102-0215</c:v>
                </c:pt>
                <c:pt idx="316">
                  <c:v>20240102-0220</c:v>
                </c:pt>
                <c:pt idx="317">
                  <c:v>20240102-0225</c:v>
                </c:pt>
                <c:pt idx="318">
                  <c:v>20240102-0230</c:v>
                </c:pt>
                <c:pt idx="319">
                  <c:v>20240102-0235</c:v>
                </c:pt>
                <c:pt idx="320">
                  <c:v>20240102-0240</c:v>
                </c:pt>
                <c:pt idx="321">
                  <c:v>20240102-0245</c:v>
                </c:pt>
                <c:pt idx="322">
                  <c:v>20240102-0250</c:v>
                </c:pt>
                <c:pt idx="323">
                  <c:v>20240102-0255</c:v>
                </c:pt>
                <c:pt idx="324">
                  <c:v>20240102-0300</c:v>
                </c:pt>
                <c:pt idx="325">
                  <c:v>20240102-0305</c:v>
                </c:pt>
                <c:pt idx="326">
                  <c:v>20240102-0310</c:v>
                </c:pt>
                <c:pt idx="327">
                  <c:v>20240102-0315</c:v>
                </c:pt>
                <c:pt idx="328">
                  <c:v>20240102-0320</c:v>
                </c:pt>
                <c:pt idx="329">
                  <c:v>20240102-0325</c:v>
                </c:pt>
                <c:pt idx="330">
                  <c:v>20240102-0330</c:v>
                </c:pt>
                <c:pt idx="331">
                  <c:v>20240102-0335</c:v>
                </c:pt>
                <c:pt idx="332">
                  <c:v>20240102-0340</c:v>
                </c:pt>
                <c:pt idx="333">
                  <c:v>20240102-0345</c:v>
                </c:pt>
                <c:pt idx="334">
                  <c:v>20240102-0350</c:v>
                </c:pt>
                <c:pt idx="335">
                  <c:v>20240102-0355</c:v>
                </c:pt>
                <c:pt idx="336">
                  <c:v>20240102-0400</c:v>
                </c:pt>
                <c:pt idx="337">
                  <c:v>20240102-0405</c:v>
                </c:pt>
                <c:pt idx="338">
                  <c:v>20240102-0410</c:v>
                </c:pt>
                <c:pt idx="339">
                  <c:v>20240102-0415</c:v>
                </c:pt>
                <c:pt idx="340">
                  <c:v>20240102-0420</c:v>
                </c:pt>
                <c:pt idx="341">
                  <c:v>20240102-0425</c:v>
                </c:pt>
                <c:pt idx="342">
                  <c:v>20240102-0430</c:v>
                </c:pt>
                <c:pt idx="343">
                  <c:v>20240102-0435</c:v>
                </c:pt>
                <c:pt idx="344">
                  <c:v>20240102-0440</c:v>
                </c:pt>
                <c:pt idx="345">
                  <c:v>20240102-0445</c:v>
                </c:pt>
                <c:pt idx="346">
                  <c:v>20240102-0450</c:v>
                </c:pt>
                <c:pt idx="347">
                  <c:v>20240102-0455</c:v>
                </c:pt>
                <c:pt idx="348">
                  <c:v>20240102-0500</c:v>
                </c:pt>
                <c:pt idx="349">
                  <c:v>20240102-0505</c:v>
                </c:pt>
                <c:pt idx="350">
                  <c:v>20240102-0510</c:v>
                </c:pt>
                <c:pt idx="351">
                  <c:v>20240102-0515</c:v>
                </c:pt>
                <c:pt idx="352">
                  <c:v>20240102-0520</c:v>
                </c:pt>
                <c:pt idx="353">
                  <c:v>20240102-0525</c:v>
                </c:pt>
                <c:pt idx="354">
                  <c:v>20240102-0530</c:v>
                </c:pt>
                <c:pt idx="355">
                  <c:v>20240102-0535</c:v>
                </c:pt>
                <c:pt idx="356">
                  <c:v>20240102-0540</c:v>
                </c:pt>
                <c:pt idx="357">
                  <c:v>20240102-0545</c:v>
                </c:pt>
                <c:pt idx="358">
                  <c:v>20240102-0550</c:v>
                </c:pt>
                <c:pt idx="359">
                  <c:v>20240102-0555</c:v>
                </c:pt>
                <c:pt idx="360">
                  <c:v>20240102-0600</c:v>
                </c:pt>
                <c:pt idx="361">
                  <c:v>20240102-0605</c:v>
                </c:pt>
                <c:pt idx="362">
                  <c:v>20240102-0610</c:v>
                </c:pt>
                <c:pt idx="363">
                  <c:v>20240102-0615</c:v>
                </c:pt>
                <c:pt idx="364">
                  <c:v>20240102-0620</c:v>
                </c:pt>
                <c:pt idx="365">
                  <c:v>20240102-0625</c:v>
                </c:pt>
                <c:pt idx="366">
                  <c:v>20240102-0630</c:v>
                </c:pt>
                <c:pt idx="367">
                  <c:v>20240102-0635</c:v>
                </c:pt>
                <c:pt idx="368">
                  <c:v>20240102-0640</c:v>
                </c:pt>
                <c:pt idx="369">
                  <c:v>20240102-0645</c:v>
                </c:pt>
                <c:pt idx="370">
                  <c:v>20240102-0650</c:v>
                </c:pt>
                <c:pt idx="371">
                  <c:v>20240102-0655</c:v>
                </c:pt>
                <c:pt idx="372">
                  <c:v>20240102-0700</c:v>
                </c:pt>
                <c:pt idx="373">
                  <c:v>20240102-0705</c:v>
                </c:pt>
                <c:pt idx="374">
                  <c:v>20240102-0710</c:v>
                </c:pt>
                <c:pt idx="375">
                  <c:v>20240102-0715</c:v>
                </c:pt>
                <c:pt idx="376">
                  <c:v>20240102-0720</c:v>
                </c:pt>
                <c:pt idx="377">
                  <c:v>20240102-0725</c:v>
                </c:pt>
                <c:pt idx="378">
                  <c:v>20240102-0730</c:v>
                </c:pt>
                <c:pt idx="379">
                  <c:v>20240102-0735</c:v>
                </c:pt>
                <c:pt idx="380">
                  <c:v>20240102-0740</c:v>
                </c:pt>
                <c:pt idx="381">
                  <c:v>20240102-0745</c:v>
                </c:pt>
                <c:pt idx="382">
                  <c:v>20240102-0750</c:v>
                </c:pt>
                <c:pt idx="383">
                  <c:v>20240102-0755</c:v>
                </c:pt>
                <c:pt idx="384">
                  <c:v>20240102-0800</c:v>
                </c:pt>
                <c:pt idx="385">
                  <c:v>20240102-0805</c:v>
                </c:pt>
                <c:pt idx="386">
                  <c:v>20240102-0810</c:v>
                </c:pt>
                <c:pt idx="387">
                  <c:v>20240102-0815</c:v>
                </c:pt>
                <c:pt idx="388">
                  <c:v>20240102-0820</c:v>
                </c:pt>
                <c:pt idx="389">
                  <c:v>20240102-0825</c:v>
                </c:pt>
                <c:pt idx="390">
                  <c:v>20240102-0830</c:v>
                </c:pt>
                <c:pt idx="391">
                  <c:v>20240102-0835</c:v>
                </c:pt>
                <c:pt idx="392">
                  <c:v>20240102-0840</c:v>
                </c:pt>
                <c:pt idx="393">
                  <c:v>20240102-0845</c:v>
                </c:pt>
                <c:pt idx="394">
                  <c:v>20240102-0850</c:v>
                </c:pt>
                <c:pt idx="395">
                  <c:v>20240102-0855</c:v>
                </c:pt>
                <c:pt idx="396">
                  <c:v>20240102-0900</c:v>
                </c:pt>
                <c:pt idx="397">
                  <c:v>20240102-0905</c:v>
                </c:pt>
                <c:pt idx="398">
                  <c:v>20240102-0910</c:v>
                </c:pt>
                <c:pt idx="399">
                  <c:v>20240102-0915</c:v>
                </c:pt>
                <c:pt idx="400">
                  <c:v>20240102-0920</c:v>
                </c:pt>
                <c:pt idx="401">
                  <c:v>20240102-0925</c:v>
                </c:pt>
                <c:pt idx="402">
                  <c:v>20240102-0930</c:v>
                </c:pt>
                <c:pt idx="403">
                  <c:v>20240102-0935</c:v>
                </c:pt>
                <c:pt idx="404">
                  <c:v>20240102-0940</c:v>
                </c:pt>
                <c:pt idx="405">
                  <c:v>20240102-0945</c:v>
                </c:pt>
                <c:pt idx="406">
                  <c:v>20240102-0950</c:v>
                </c:pt>
                <c:pt idx="407">
                  <c:v>20240102-0955</c:v>
                </c:pt>
                <c:pt idx="408">
                  <c:v>20240102-1000</c:v>
                </c:pt>
                <c:pt idx="409">
                  <c:v>20240102-1005</c:v>
                </c:pt>
                <c:pt idx="410">
                  <c:v>20240102-1010</c:v>
                </c:pt>
                <c:pt idx="411">
                  <c:v>20240102-1015</c:v>
                </c:pt>
                <c:pt idx="412">
                  <c:v>20240102-1020</c:v>
                </c:pt>
                <c:pt idx="413">
                  <c:v>20240102-1025</c:v>
                </c:pt>
                <c:pt idx="414">
                  <c:v>20240102-1030</c:v>
                </c:pt>
                <c:pt idx="415">
                  <c:v>20240102-1035</c:v>
                </c:pt>
                <c:pt idx="416">
                  <c:v>20240102-1040</c:v>
                </c:pt>
                <c:pt idx="417">
                  <c:v>20240102-1045</c:v>
                </c:pt>
                <c:pt idx="418">
                  <c:v>20240102-1050</c:v>
                </c:pt>
                <c:pt idx="419">
                  <c:v>20240102-1055</c:v>
                </c:pt>
                <c:pt idx="420">
                  <c:v>20240102-1100</c:v>
                </c:pt>
                <c:pt idx="421">
                  <c:v>20240102-1105</c:v>
                </c:pt>
                <c:pt idx="422">
                  <c:v>20240102-1110</c:v>
                </c:pt>
                <c:pt idx="423">
                  <c:v>20240102-1115</c:v>
                </c:pt>
                <c:pt idx="424">
                  <c:v>20240102-1120</c:v>
                </c:pt>
                <c:pt idx="425">
                  <c:v>20240102-1125</c:v>
                </c:pt>
                <c:pt idx="426">
                  <c:v>20240102-1130</c:v>
                </c:pt>
                <c:pt idx="427">
                  <c:v>20240102-1135</c:v>
                </c:pt>
                <c:pt idx="428">
                  <c:v>20240102-1140</c:v>
                </c:pt>
                <c:pt idx="429">
                  <c:v>20240102-1145</c:v>
                </c:pt>
                <c:pt idx="430">
                  <c:v>20240102-1150</c:v>
                </c:pt>
                <c:pt idx="431">
                  <c:v>20240102-1155</c:v>
                </c:pt>
                <c:pt idx="432">
                  <c:v>20240102-1200</c:v>
                </c:pt>
                <c:pt idx="433">
                  <c:v>20240102-1205</c:v>
                </c:pt>
                <c:pt idx="434">
                  <c:v>20240102-1210</c:v>
                </c:pt>
                <c:pt idx="435">
                  <c:v>20240102-1215</c:v>
                </c:pt>
                <c:pt idx="436">
                  <c:v>20240102-1220</c:v>
                </c:pt>
                <c:pt idx="437">
                  <c:v>20240102-1225</c:v>
                </c:pt>
                <c:pt idx="438">
                  <c:v>20240102-1230</c:v>
                </c:pt>
                <c:pt idx="439">
                  <c:v>20240102-1235</c:v>
                </c:pt>
                <c:pt idx="440">
                  <c:v>20240102-1240</c:v>
                </c:pt>
                <c:pt idx="441">
                  <c:v>20240102-1245</c:v>
                </c:pt>
                <c:pt idx="442">
                  <c:v>20240102-1250</c:v>
                </c:pt>
                <c:pt idx="443">
                  <c:v>20240102-1255</c:v>
                </c:pt>
                <c:pt idx="444">
                  <c:v>20240102-1300</c:v>
                </c:pt>
                <c:pt idx="445">
                  <c:v>20240102-1305</c:v>
                </c:pt>
                <c:pt idx="446">
                  <c:v>20240102-1310</c:v>
                </c:pt>
                <c:pt idx="447">
                  <c:v>20240102-1315</c:v>
                </c:pt>
                <c:pt idx="448">
                  <c:v>20240102-1320</c:v>
                </c:pt>
                <c:pt idx="449">
                  <c:v>20240102-1325</c:v>
                </c:pt>
                <c:pt idx="450">
                  <c:v>20240102-1330</c:v>
                </c:pt>
                <c:pt idx="451">
                  <c:v>20240102-1335</c:v>
                </c:pt>
                <c:pt idx="452">
                  <c:v>20240102-1340</c:v>
                </c:pt>
                <c:pt idx="453">
                  <c:v>20240102-1345</c:v>
                </c:pt>
                <c:pt idx="454">
                  <c:v>20240102-1350</c:v>
                </c:pt>
                <c:pt idx="455">
                  <c:v>20240102-1355</c:v>
                </c:pt>
                <c:pt idx="456">
                  <c:v>20240102-1400</c:v>
                </c:pt>
                <c:pt idx="457">
                  <c:v>20240102-1405</c:v>
                </c:pt>
                <c:pt idx="458">
                  <c:v>20240102-1410</c:v>
                </c:pt>
                <c:pt idx="459">
                  <c:v>20240102-1415</c:v>
                </c:pt>
                <c:pt idx="460">
                  <c:v>20240102-1420</c:v>
                </c:pt>
                <c:pt idx="461">
                  <c:v>20240102-1425</c:v>
                </c:pt>
                <c:pt idx="462">
                  <c:v>20240102-1430</c:v>
                </c:pt>
                <c:pt idx="463">
                  <c:v>20240102-1435</c:v>
                </c:pt>
                <c:pt idx="464">
                  <c:v>20240102-1440</c:v>
                </c:pt>
                <c:pt idx="465">
                  <c:v>20240102-1445</c:v>
                </c:pt>
                <c:pt idx="466">
                  <c:v>20240102-1450</c:v>
                </c:pt>
                <c:pt idx="467">
                  <c:v>20240102-1455</c:v>
                </c:pt>
                <c:pt idx="468">
                  <c:v>20240102-1500</c:v>
                </c:pt>
                <c:pt idx="469">
                  <c:v>20240102-1505</c:v>
                </c:pt>
                <c:pt idx="470">
                  <c:v>20240102-1510</c:v>
                </c:pt>
                <c:pt idx="471">
                  <c:v>20240102-1515</c:v>
                </c:pt>
                <c:pt idx="472">
                  <c:v>20240102-1520</c:v>
                </c:pt>
                <c:pt idx="473">
                  <c:v>20240102-1525</c:v>
                </c:pt>
                <c:pt idx="474">
                  <c:v>20240102-1530</c:v>
                </c:pt>
                <c:pt idx="475">
                  <c:v>20240102-1535</c:v>
                </c:pt>
                <c:pt idx="476">
                  <c:v>20240102-1540</c:v>
                </c:pt>
                <c:pt idx="477">
                  <c:v>20240102-1545</c:v>
                </c:pt>
                <c:pt idx="478">
                  <c:v>20240102-1550</c:v>
                </c:pt>
                <c:pt idx="479">
                  <c:v>20240102-1555</c:v>
                </c:pt>
                <c:pt idx="480">
                  <c:v>20240102-1600</c:v>
                </c:pt>
                <c:pt idx="481">
                  <c:v>20240102-1605</c:v>
                </c:pt>
                <c:pt idx="482">
                  <c:v>20240102-1610</c:v>
                </c:pt>
                <c:pt idx="483">
                  <c:v>20240102-1615</c:v>
                </c:pt>
                <c:pt idx="484">
                  <c:v>20240102-1620</c:v>
                </c:pt>
                <c:pt idx="485">
                  <c:v>20240102-1625</c:v>
                </c:pt>
                <c:pt idx="486">
                  <c:v>20240102-1630</c:v>
                </c:pt>
                <c:pt idx="487">
                  <c:v>20240102-1635</c:v>
                </c:pt>
                <c:pt idx="488">
                  <c:v>20240102-1640</c:v>
                </c:pt>
                <c:pt idx="489">
                  <c:v>20240102-1645</c:v>
                </c:pt>
                <c:pt idx="490">
                  <c:v>20240102-1650</c:v>
                </c:pt>
                <c:pt idx="491">
                  <c:v>20240102-1655</c:v>
                </c:pt>
                <c:pt idx="492">
                  <c:v>20240102-1700</c:v>
                </c:pt>
                <c:pt idx="493">
                  <c:v>20240102-1705</c:v>
                </c:pt>
                <c:pt idx="494">
                  <c:v>20240102-1710</c:v>
                </c:pt>
                <c:pt idx="495">
                  <c:v>20240102-1715</c:v>
                </c:pt>
                <c:pt idx="496">
                  <c:v>20240102-1720</c:v>
                </c:pt>
                <c:pt idx="497">
                  <c:v>20240102-1725</c:v>
                </c:pt>
                <c:pt idx="498">
                  <c:v>20240102-1730</c:v>
                </c:pt>
                <c:pt idx="499">
                  <c:v>20240102-1735</c:v>
                </c:pt>
                <c:pt idx="500">
                  <c:v>20240102-1740</c:v>
                </c:pt>
                <c:pt idx="501">
                  <c:v>20240102-1745</c:v>
                </c:pt>
                <c:pt idx="502">
                  <c:v>20240102-1750</c:v>
                </c:pt>
                <c:pt idx="503">
                  <c:v>20240102-1755</c:v>
                </c:pt>
                <c:pt idx="504">
                  <c:v>20240102-1800</c:v>
                </c:pt>
                <c:pt idx="505">
                  <c:v>20240102-1805</c:v>
                </c:pt>
                <c:pt idx="506">
                  <c:v>20240102-1810</c:v>
                </c:pt>
                <c:pt idx="507">
                  <c:v>20240102-1815</c:v>
                </c:pt>
                <c:pt idx="508">
                  <c:v>20240102-1820</c:v>
                </c:pt>
                <c:pt idx="509">
                  <c:v>20240102-1825</c:v>
                </c:pt>
                <c:pt idx="510">
                  <c:v>20240102-1830</c:v>
                </c:pt>
                <c:pt idx="511">
                  <c:v>20240102-1835</c:v>
                </c:pt>
                <c:pt idx="512">
                  <c:v>20240102-1840</c:v>
                </c:pt>
                <c:pt idx="513">
                  <c:v>20240102-1845</c:v>
                </c:pt>
                <c:pt idx="514">
                  <c:v>20240102-1850</c:v>
                </c:pt>
                <c:pt idx="515">
                  <c:v>20240102-1855</c:v>
                </c:pt>
                <c:pt idx="516">
                  <c:v>20240102-1900</c:v>
                </c:pt>
                <c:pt idx="517">
                  <c:v>20240102-1905</c:v>
                </c:pt>
                <c:pt idx="518">
                  <c:v>20240102-1910</c:v>
                </c:pt>
                <c:pt idx="519">
                  <c:v>20240102-1915</c:v>
                </c:pt>
                <c:pt idx="520">
                  <c:v>20240102-1920</c:v>
                </c:pt>
                <c:pt idx="521">
                  <c:v>20240102-1925</c:v>
                </c:pt>
                <c:pt idx="522">
                  <c:v>20240102-1930</c:v>
                </c:pt>
                <c:pt idx="523">
                  <c:v>20240102-1935</c:v>
                </c:pt>
                <c:pt idx="524">
                  <c:v>20240102-1940</c:v>
                </c:pt>
                <c:pt idx="525">
                  <c:v>20240102-1945</c:v>
                </c:pt>
                <c:pt idx="526">
                  <c:v>20240102-1950</c:v>
                </c:pt>
                <c:pt idx="527">
                  <c:v>20240102-1955</c:v>
                </c:pt>
                <c:pt idx="528">
                  <c:v>20240102-2000</c:v>
                </c:pt>
                <c:pt idx="529">
                  <c:v>20240102-2005</c:v>
                </c:pt>
                <c:pt idx="530">
                  <c:v>20240102-2010</c:v>
                </c:pt>
                <c:pt idx="531">
                  <c:v>20240102-2015</c:v>
                </c:pt>
                <c:pt idx="532">
                  <c:v>20240102-2020</c:v>
                </c:pt>
                <c:pt idx="533">
                  <c:v>20240102-2025</c:v>
                </c:pt>
                <c:pt idx="534">
                  <c:v>20240102-2030</c:v>
                </c:pt>
                <c:pt idx="535">
                  <c:v>20240102-2035</c:v>
                </c:pt>
                <c:pt idx="536">
                  <c:v>20240102-2040</c:v>
                </c:pt>
                <c:pt idx="537">
                  <c:v>20240102-2045</c:v>
                </c:pt>
                <c:pt idx="538">
                  <c:v>20240102-2050</c:v>
                </c:pt>
                <c:pt idx="539">
                  <c:v>20240102-2055</c:v>
                </c:pt>
                <c:pt idx="540">
                  <c:v>20240102-2100</c:v>
                </c:pt>
                <c:pt idx="541">
                  <c:v>20240102-2105</c:v>
                </c:pt>
                <c:pt idx="542">
                  <c:v>20240102-2110</c:v>
                </c:pt>
                <c:pt idx="543">
                  <c:v>20240102-2115</c:v>
                </c:pt>
                <c:pt idx="544">
                  <c:v>20240102-2120</c:v>
                </c:pt>
                <c:pt idx="545">
                  <c:v>20240102-2125</c:v>
                </c:pt>
                <c:pt idx="546">
                  <c:v>20240102-2130</c:v>
                </c:pt>
                <c:pt idx="547">
                  <c:v>20240102-2135</c:v>
                </c:pt>
                <c:pt idx="548">
                  <c:v>20240102-2140</c:v>
                </c:pt>
                <c:pt idx="549">
                  <c:v>20240102-2145</c:v>
                </c:pt>
                <c:pt idx="550">
                  <c:v>20240102-2150</c:v>
                </c:pt>
                <c:pt idx="551">
                  <c:v>20240102-2155</c:v>
                </c:pt>
                <c:pt idx="552">
                  <c:v>20240102-2200</c:v>
                </c:pt>
                <c:pt idx="553">
                  <c:v>20240102-2205</c:v>
                </c:pt>
                <c:pt idx="554">
                  <c:v>20240102-2210</c:v>
                </c:pt>
                <c:pt idx="555">
                  <c:v>20240102-2215</c:v>
                </c:pt>
                <c:pt idx="556">
                  <c:v>20240102-2220</c:v>
                </c:pt>
                <c:pt idx="557">
                  <c:v>20240102-2225</c:v>
                </c:pt>
                <c:pt idx="558">
                  <c:v>20240102-2230</c:v>
                </c:pt>
                <c:pt idx="559">
                  <c:v>20240102-2235</c:v>
                </c:pt>
                <c:pt idx="560">
                  <c:v>20240102-2240</c:v>
                </c:pt>
                <c:pt idx="561">
                  <c:v>20240102-2245</c:v>
                </c:pt>
                <c:pt idx="562">
                  <c:v>20240102-2250</c:v>
                </c:pt>
                <c:pt idx="563">
                  <c:v>20240102-2255</c:v>
                </c:pt>
                <c:pt idx="564">
                  <c:v>20240102-2300</c:v>
                </c:pt>
                <c:pt idx="565">
                  <c:v>20240102-2305</c:v>
                </c:pt>
                <c:pt idx="566">
                  <c:v>20240102-2310</c:v>
                </c:pt>
                <c:pt idx="567">
                  <c:v>20240102-2315</c:v>
                </c:pt>
                <c:pt idx="568">
                  <c:v>20240102-2320</c:v>
                </c:pt>
                <c:pt idx="569">
                  <c:v>20240102-2325</c:v>
                </c:pt>
                <c:pt idx="570">
                  <c:v>20240102-2330</c:v>
                </c:pt>
                <c:pt idx="571">
                  <c:v>20240102-2335</c:v>
                </c:pt>
                <c:pt idx="572">
                  <c:v>20240102-2340</c:v>
                </c:pt>
                <c:pt idx="573">
                  <c:v>20240102-2345</c:v>
                </c:pt>
                <c:pt idx="574">
                  <c:v>20240102-2350</c:v>
                </c:pt>
                <c:pt idx="575">
                  <c:v>20240102-2355</c:v>
                </c:pt>
                <c:pt idx="576">
                  <c:v>20240103-0000</c:v>
                </c:pt>
                <c:pt idx="577">
                  <c:v>20240103-0005</c:v>
                </c:pt>
                <c:pt idx="578">
                  <c:v>20240103-0010</c:v>
                </c:pt>
                <c:pt idx="579">
                  <c:v>20240103-0015</c:v>
                </c:pt>
                <c:pt idx="580">
                  <c:v>20240103-0020</c:v>
                </c:pt>
                <c:pt idx="581">
                  <c:v>20240103-0025</c:v>
                </c:pt>
                <c:pt idx="582">
                  <c:v>20240103-0030</c:v>
                </c:pt>
                <c:pt idx="583">
                  <c:v>20240103-0035</c:v>
                </c:pt>
                <c:pt idx="584">
                  <c:v>20240103-0040</c:v>
                </c:pt>
                <c:pt idx="585">
                  <c:v>20240103-0045</c:v>
                </c:pt>
                <c:pt idx="586">
                  <c:v>20240103-0050</c:v>
                </c:pt>
                <c:pt idx="587">
                  <c:v>20240103-0055</c:v>
                </c:pt>
                <c:pt idx="588">
                  <c:v>20240103-0100</c:v>
                </c:pt>
                <c:pt idx="589">
                  <c:v>20240103-0105</c:v>
                </c:pt>
                <c:pt idx="590">
                  <c:v>20240103-0110</c:v>
                </c:pt>
                <c:pt idx="591">
                  <c:v>20240103-0115</c:v>
                </c:pt>
                <c:pt idx="592">
                  <c:v>20240103-0120</c:v>
                </c:pt>
                <c:pt idx="593">
                  <c:v>20240103-0125</c:v>
                </c:pt>
                <c:pt idx="594">
                  <c:v>20240103-0130</c:v>
                </c:pt>
                <c:pt idx="595">
                  <c:v>20240103-0135</c:v>
                </c:pt>
                <c:pt idx="596">
                  <c:v>20240103-0140</c:v>
                </c:pt>
                <c:pt idx="597">
                  <c:v>20240103-0145</c:v>
                </c:pt>
                <c:pt idx="598">
                  <c:v>20240103-0150</c:v>
                </c:pt>
                <c:pt idx="599">
                  <c:v>20240103-0155</c:v>
                </c:pt>
                <c:pt idx="600">
                  <c:v>20240103-0200</c:v>
                </c:pt>
                <c:pt idx="601">
                  <c:v>20240103-0205</c:v>
                </c:pt>
                <c:pt idx="602">
                  <c:v>20240103-0210</c:v>
                </c:pt>
                <c:pt idx="603">
                  <c:v>20240103-0215</c:v>
                </c:pt>
                <c:pt idx="604">
                  <c:v>20240103-0220</c:v>
                </c:pt>
                <c:pt idx="605">
                  <c:v>20240103-0225</c:v>
                </c:pt>
                <c:pt idx="606">
                  <c:v>20240103-0230</c:v>
                </c:pt>
                <c:pt idx="607">
                  <c:v>20240103-0235</c:v>
                </c:pt>
                <c:pt idx="608">
                  <c:v>20240103-0240</c:v>
                </c:pt>
                <c:pt idx="609">
                  <c:v>20240103-0245</c:v>
                </c:pt>
                <c:pt idx="610">
                  <c:v>20240103-0250</c:v>
                </c:pt>
                <c:pt idx="611">
                  <c:v>20240103-0255</c:v>
                </c:pt>
                <c:pt idx="612">
                  <c:v>20240103-0300</c:v>
                </c:pt>
                <c:pt idx="613">
                  <c:v>20240103-0305</c:v>
                </c:pt>
                <c:pt idx="614">
                  <c:v>20240103-0310</c:v>
                </c:pt>
                <c:pt idx="615">
                  <c:v>20240103-0315</c:v>
                </c:pt>
                <c:pt idx="616">
                  <c:v>20240103-0320</c:v>
                </c:pt>
                <c:pt idx="617">
                  <c:v>20240103-0325</c:v>
                </c:pt>
                <c:pt idx="618">
                  <c:v>20240103-0330</c:v>
                </c:pt>
                <c:pt idx="619">
                  <c:v>20240103-0335</c:v>
                </c:pt>
                <c:pt idx="620">
                  <c:v>20240103-0340</c:v>
                </c:pt>
                <c:pt idx="621">
                  <c:v>20240103-0345</c:v>
                </c:pt>
                <c:pt idx="622">
                  <c:v>20240103-0350</c:v>
                </c:pt>
                <c:pt idx="623">
                  <c:v>20240103-0355</c:v>
                </c:pt>
                <c:pt idx="624">
                  <c:v>20240103-0400</c:v>
                </c:pt>
                <c:pt idx="625">
                  <c:v>20240103-0405</c:v>
                </c:pt>
                <c:pt idx="626">
                  <c:v>20240103-0410</c:v>
                </c:pt>
                <c:pt idx="627">
                  <c:v>20240103-0415</c:v>
                </c:pt>
                <c:pt idx="628">
                  <c:v>20240103-0420</c:v>
                </c:pt>
                <c:pt idx="629">
                  <c:v>20240103-0425</c:v>
                </c:pt>
                <c:pt idx="630">
                  <c:v>20240103-0430</c:v>
                </c:pt>
                <c:pt idx="631">
                  <c:v>20240103-0435</c:v>
                </c:pt>
                <c:pt idx="632">
                  <c:v>20240103-0440</c:v>
                </c:pt>
                <c:pt idx="633">
                  <c:v>20240103-0445</c:v>
                </c:pt>
                <c:pt idx="634">
                  <c:v>20240103-0450</c:v>
                </c:pt>
                <c:pt idx="635">
                  <c:v>20240103-0455</c:v>
                </c:pt>
                <c:pt idx="636">
                  <c:v>20240103-0500</c:v>
                </c:pt>
                <c:pt idx="637">
                  <c:v>20240103-0505</c:v>
                </c:pt>
                <c:pt idx="638">
                  <c:v>20240103-0510</c:v>
                </c:pt>
                <c:pt idx="639">
                  <c:v>20240103-0515</c:v>
                </c:pt>
                <c:pt idx="640">
                  <c:v>20240103-0520</c:v>
                </c:pt>
                <c:pt idx="641">
                  <c:v>20240103-0525</c:v>
                </c:pt>
                <c:pt idx="642">
                  <c:v>20240103-0530</c:v>
                </c:pt>
                <c:pt idx="643">
                  <c:v>20240103-0535</c:v>
                </c:pt>
                <c:pt idx="644">
                  <c:v>20240103-0540</c:v>
                </c:pt>
                <c:pt idx="645">
                  <c:v>20240103-0545</c:v>
                </c:pt>
                <c:pt idx="646">
                  <c:v>20240103-0550</c:v>
                </c:pt>
                <c:pt idx="647">
                  <c:v>20240103-0555</c:v>
                </c:pt>
                <c:pt idx="648">
                  <c:v>20240103-0600</c:v>
                </c:pt>
                <c:pt idx="649">
                  <c:v>20240103-0605</c:v>
                </c:pt>
                <c:pt idx="650">
                  <c:v>20240103-0610</c:v>
                </c:pt>
                <c:pt idx="651">
                  <c:v>20240103-0615</c:v>
                </c:pt>
                <c:pt idx="652">
                  <c:v>20240103-0620</c:v>
                </c:pt>
                <c:pt idx="653">
                  <c:v>20240103-0625</c:v>
                </c:pt>
                <c:pt idx="654">
                  <c:v>20240103-0630</c:v>
                </c:pt>
                <c:pt idx="655">
                  <c:v>20240103-0635</c:v>
                </c:pt>
                <c:pt idx="656">
                  <c:v>20240103-0640</c:v>
                </c:pt>
                <c:pt idx="657">
                  <c:v>20240103-0645</c:v>
                </c:pt>
                <c:pt idx="658">
                  <c:v>20240103-0650</c:v>
                </c:pt>
                <c:pt idx="659">
                  <c:v>20240103-0655</c:v>
                </c:pt>
                <c:pt idx="660">
                  <c:v>20240103-0700</c:v>
                </c:pt>
                <c:pt idx="661">
                  <c:v>20240103-0705</c:v>
                </c:pt>
                <c:pt idx="662">
                  <c:v>20240103-0710</c:v>
                </c:pt>
                <c:pt idx="663">
                  <c:v>20240103-0715</c:v>
                </c:pt>
                <c:pt idx="664">
                  <c:v>20240103-0720</c:v>
                </c:pt>
                <c:pt idx="665">
                  <c:v>20240103-0725</c:v>
                </c:pt>
                <c:pt idx="666">
                  <c:v>20240103-0730</c:v>
                </c:pt>
                <c:pt idx="667">
                  <c:v>20240103-0735</c:v>
                </c:pt>
                <c:pt idx="668">
                  <c:v>20240103-0740</c:v>
                </c:pt>
                <c:pt idx="669">
                  <c:v>20240103-0745</c:v>
                </c:pt>
                <c:pt idx="670">
                  <c:v>20240103-0750</c:v>
                </c:pt>
                <c:pt idx="671">
                  <c:v>20240103-0755</c:v>
                </c:pt>
                <c:pt idx="672">
                  <c:v>20240103-0800</c:v>
                </c:pt>
                <c:pt idx="673">
                  <c:v>20240103-0805</c:v>
                </c:pt>
                <c:pt idx="674">
                  <c:v>20240103-0810</c:v>
                </c:pt>
                <c:pt idx="675">
                  <c:v>20240103-0815</c:v>
                </c:pt>
                <c:pt idx="676">
                  <c:v>20240103-0820</c:v>
                </c:pt>
                <c:pt idx="677">
                  <c:v>20240103-0825</c:v>
                </c:pt>
                <c:pt idx="678">
                  <c:v>20240103-0830</c:v>
                </c:pt>
                <c:pt idx="679">
                  <c:v>20240103-0835</c:v>
                </c:pt>
                <c:pt idx="680">
                  <c:v>20240103-0840</c:v>
                </c:pt>
                <c:pt idx="681">
                  <c:v>20240103-0845</c:v>
                </c:pt>
                <c:pt idx="682">
                  <c:v>20240103-0850</c:v>
                </c:pt>
                <c:pt idx="683">
                  <c:v>20240103-0855</c:v>
                </c:pt>
                <c:pt idx="684">
                  <c:v>20240103-0900</c:v>
                </c:pt>
                <c:pt idx="685">
                  <c:v>20240103-0905</c:v>
                </c:pt>
                <c:pt idx="686">
                  <c:v>20240103-0910</c:v>
                </c:pt>
                <c:pt idx="687">
                  <c:v>20240103-0915</c:v>
                </c:pt>
                <c:pt idx="688">
                  <c:v>20240103-0920</c:v>
                </c:pt>
                <c:pt idx="689">
                  <c:v>20240103-0925</c:v>
                </c:pt>
                <c:pt idx="690">
                  <c:v>20240103-0930</c:v>
                </c:pt>
                <c:pt idx="691">
                  <c:v>20240103-0935</c:v>
                </c:pt>
                <c:pt idx="692">
                  <c:v>20240103-0940</c:v>
                </c:pt>
                <c:pt idx="693">
                  <c:v>20240103-0945</c:v>
                </c:pt>
                <c:pt idx="694">
                  <c:v>20240103-0950</c:v>
                </c:pt>
                <c:pt idx="695">
                  <c:v>20240103-0955</c:v>
                </c:pt>
                <c:pt idx="696">
                  <c:v>20240103-1000</c:v>
                </c:pt>
                <c:pt idx="697">
                  <c:v>20240103-1005</c:v>
                </c:pt>
                <c:pt idx="698">
                  <c:v>20240103-1010</c:v>
                </c:pt>
                <c:pt idx="699">
                  <c:v>20240103-1015</c:v>
                </c:pt>
                <c:pt idx="700">
                  <c:v>20240103-1020</c:v>
                </c:pt>
                <c:pt idx="701">
                  <c:v>20240103-1025</c:v>
                </c:pt>
                <c:pt idx="702">
                  <c:v>20240103-1030</c:v>
                </c:pt>
                <c:pt idx="703">
                  <c:v>20240103-1035</c:v>
                </c:pt>
                <c:pt idx="704">
                  <c:v>20240103-1040</c:v>
                </c:pt>
                <c:pt idx="705">
                  <c:v>20240103-1045</c:v>
                </c:pt>
                <c:pt idx="706">
                  <c:v>20240103-1050</c:v>
                </c:pt>
                <c:pt idx="707">
                  <c:v>20240103-1055</c:v>
                </c:pt>
                <c:pt idx="708">
                  <c:v>20240103-1100</c:v>
                </c:pt>
                <c:pt idx="709">
                  <c:v>20240103-1105</c:v>
                </c:pt>
                <c:pt idx="710">
                  <c:v>20240103-1110</c:v>
                </c:pt>
                <c:pt idx="711">
                  <c:v>20240103-1115</c:v>
                </c:pt>
                <c:pt idx="712">
                  <c:v>20240103-1120</c:v>
                </c:pt>
                <c:pt idx="713">
                  <c:v>20240103-1125</c:v>
                </c:pt>
                <c:pt idx="714">
                  <c:v>20240103-1130</c:v>
                </c:pt>
                <c:pt idx="715">
                  <c:v>20240103-1135</c:v>
                </c:pt>
                <c:pt idx="716">
                  <c:v>20240103-1140</c:v>
                </c:pt>
                <c:pt idx="717">
                  <c:v>20240103-1145</c:v>
                </c:pt>
                <c:pt idx="718">
                  <c:v>20240103-1150</c:v>
                </c:pt>
                <c:pt idx="719">
                  <c:v>20240103-1155</c:v>
                </c:pt>
                <c:pt idx="720">
                  <c:v>20240103-1200</c:v>
                </c:pt>
                <c:pt idx="721">
                  <c:v>20240103-1205</c:v>
                </c:pt>
                <c:pt idx="722">
                  <c:v>20240103-1210</c:v>
                </c:pt>
                <c:pt idx="723">
                  <c:v>20240103-1215</c:v>
                </c:pt>
                <c:pt idx="724">
                  <c:v>20240103-1220</c:v>
                </c:pt>
                <c:pt idx="725">
                  <c:v>20240103-1225</c:v>
                </c:pt>
                <c:pt idx="726">
                  <c:v>20240103-1230</c:v>
                </c:pt>
                <c:pt idx="727">
                  <c:v>20240103-1235</c:v>
                </c:pt>
                <c:pt idx="728">
                  <c:v>20240103-1240</c:v>
                </c:pt>
                <c:pt idx="729">
                  <c:v>20240103-1245</c:v>
                </c:pt>
                <c:pt idx="730">
                  <c:v>20240103-1250</c:v>
                </c:pt>
                <c:pt idx="731">
                  <c:v>20240103-1255</c:v>
                </c:pt>
                <c:pt idx="732">
                  <c:v>20240103-1300</c:v>
                </c:pt>
                <c:pt idx="733">
                  <c:v>20240103-1305</c:v>
                </c:pt>
                <c:pt idx="734">
                  <c:v>20240103-1310</c:v>
                </c:pt>
                <c:pt idx="735">
                  <c:v>20240103-1315</c:v>
                </c:pt>
                <c:pt idx="736">
                  <c:v>20240103-1320</c:v>
                </c:pt>
                <c:pt idx="737">
                  <c:v>20240103-1325</c:v>
                </c:pt>
                <c:pt idx="738">
                  <c:v>20240103-1330</c:v>
                </c:pt>
                <c:pt idx="739">
                  <c:v>20240103-1335</c:v>
                </c:pt>
                <c:pt idx="740">
                  <c:v>20240103-1340</c:v>
                </c:pt>
                <c:pt idx="741">
                  <c:v>20240103-1345</c:v>
                </c:pt>
                <c:pt idx="742">
                  <c:v>20240103-1350</c:v>
                </c:pt>
                <c:pt idx="743">
                  <c:v>20240103-1355</c:v>
                </c:pt>
                <c:pt idx="744">
                  <c:v>20240103-1400</c:v>
                </c:pt>
                <c:pt idx="745">
                  <c:v>20240103-1405</c:v>
                </c:pt>
                <c:pt idx="746">
                  <c:v>20240103-1410</c:v>
                </c:pt>
                <c:pt idx="747">
                  <c:v>20240103-1415</c:v>
                </c:pt>
                <c:pt idx="748">
                  <c:v>20240103-1420</c:v>
                </c:pt>
                <c:pt idx="749">
                  <c:v>20240103-1425</c:v>
                </c:pt>
                <c:pt idx="750">
                  <c:v>20240103-1430</c:v>
                </c:pt>
                <c:pt idx="751">
                  <c:v>20240103-1435</c:v>
                </c:pt>
                <c:pt idx="752">
                  <c:v>20240103-1440</c:v>
                </c:pt>
                <c:pt idx="753">
                  <c:v>20240103-1445</c:v>
                </c:pt>
                <c:pt idx="754">
                  <c:v>20240103-1450</c:v>
                </c:pt>
                <c:pt idx="755">
                  <c:v>20240103-1455</c:v>
                </c:pt>
                <c:pt idx="756">
                  <c:v>20240103-1500</c:v>
                </c:pt>
                <c:pt idx="757">
                  <c:v>20240103-1505</c:v>
                </c:pt>
                <c:pt idx="758">
                  <c:v>20240103-1510</c:v>
                </c:pt>
                <c:pt idx="759">
                  <c:v>20240103-1515</c:v>
                </c:pt>
                <c:pt idx="760">
                  <c:v>20240103-1520</c:v>
                </c:pt>
                <c:pt idx="761">
                  <c:v>20240103-1525</c:v>
                </c:pt>
                <c:pt idx="762">
                  <c:v>20240103-1530</c:v>
                </c:pt>
                <c:pt idx="763">
                  <c:v>20240103-1535</c:v>
                </c:pt>
                <c:pt idx="764">
                  <c:v>20240103-1540</c:v>
                </c:pt>
                <c:pt idx="765">
                  <c:v>20240103-1545</c:v>
                </c:pt>
                <c:pt idx="766">
                  <c:v>20240103-1550</c:v>
                </c:pt>
                <c:pt idx="767">
                  <c:v>20240103-1555</c:v>
                </c:pt>
                <c:pt idx="768">
                  <c:v>20240103-1600</c:v>
                </c:pt>
                <c:pt idx="769">
                  <c:v>20240103-1605</c:v>
                </c:pt>
                <c:pt idx="770">
                  <c:v>20240103-1610</c:v>
                </c:pt>
                <c:pt idx="771">
                  <c:v>20240103-1615</c:v>
                </c:pt>
                <c:pt idx="772">
                  <c:v>20240103-1620</c:v>
                </c:pt>
                <c:pt idx="773">
                  <c:v>20240103-1625</c:v>
                </c:pt>
                <c:pt idx="774">
                  <c:v>20240103-1630</c:v>
                </c:pt>
                <c:pt idx="775">
                  <c:v>20240103-1635</c:v>
                </c:pt>
                <c:pt idx="776">
                  <c:v>20240103-1640</c:v>
                </c:pt>
                <c:pt idx="777">
                  <c:v>20240103-1645</c:v>
                </c:pt>
                <c:pt idx="778">
                  <c:v>20240103-1650</c:v>
                </c:pt>
                <c:pt idx="779">
                  <c:v>20240103-1655</c:v>
                </c:pt>
                <c:pt idx="780">
                  <c:v>20240103-1700</c:v>
                </c:pt>
                <c:pt idx="781">
                  <c:v>20240103-1705</c:v>
                </c:pt>
                <c:pt idx="782">
                  <c:v>20240103-1710</c:v>
                </c:pt>
                <c:pt idx="783">
                  <c:v>20240103-1715</c:v>
                </c:pt>
                <c:pt idx="784">
                  <c:v>20240103-1720</c:v>
                </c:pt>
                <c:pt idx="785">
                  <c:v>20240103-1725</c:v>
                </c:pt>
                <c:pt idx="786">
                  <c:v>20240103-1730</c:v>
                </c:pt>
                <c:pt idx="787">
                  <c:v>20240103-1735</c:v>
                </c:pt>
                <c:pt idx="788">
                  <c:v>20240103-1740</c:v>
                </c:pt>
                <c:pt idx="789">
                  <c:v>20240103-1745</c:v>
                </c:pt>
                <c:pt idx="790">
                  <c:v>20240103-1750</c:v>
                </c:pt>
                <c:pt idx="791">
                  <c:v>20240103-1755</c:v>
                </c:pt>
                <c:pt idx="792">
                  <c:v>20240103-1800</c:v>
                </c:pt>
                <c:pt idx="793">
                  <c:v>20240103-1805</c:v>
                </c:pt>
                <c:pt idx="794">
                  <c:v>20240103-1810</c:v>
                </c:pt>
                <c:pt idx="795">
                  <c:v>20240103-1815</c:v>
                </c:pt>
                <c:pt idx="796">
                  <c:v>20240103-1820</c:v>
                </c:pt>
                <c:pt idx="797">
                  <c:v>20240103-1825</c:v>
                </c:pt>
                <c:pt idx="798">
                  <c:v>20240103-1830</c:v>
                </c:pt>
                <c:pt idx="799">
                  <c:v>20240103-1835</c:v>
                </c:pt>
                <c:pt idx="800">
                  <c:v>20240103-1840</c:v>
                </c:pt>
                <c:pt idx="801">
                  <c:v>20240103-1845</c:v>
                </c:pt>
                <c:pt idx="802">
                  <c:v>20240103-1850</c:v>
                </c:pt>
                <c:pt idx="803">
                  <c:v>20240103-1855</c:v>
                </c:pt>
                <c:pt idx="804">
                  <c:v>20240103-1900</c:v>
                </c:pt>
                <c:pt idx="805">
                  <c:v>20240103-1905</c:v>
                </c:pt>
                <c:pt idx="806">
                  <c:v>20240103-1910</c:v>
                </c:pt>
                <c:pt idx="807">
                  <c:v>20240103-1915</c:v>
                </c:pt>
                <c:pt idx="808">
                  <c:v>20240103-1920</c:v>
                </c:pt>
                <c:pt idx="809">
                  <c:v>20240103-1925</c:v>
                </c:pt>
                <c:pt idx="810">
                  <c:v>20240103-1930</c:v>
                </c:pt>
                <c:pt idx="811">
                  <c:v>20240103-1935</c:v>
                </c:pt>
                <c:pt idx="812">
                  <c:v>20240103-1940</c:v>
                </c:pt>
                <c:pt idx="813">
                  <c:v>20240103-1945</c:v>
                </c:pt>
                <c:pt idx="814">
                  <c:v>20240103-1950</c:v>
                </c:pt>
                <c:pt idx="815">
                  <c:v>20240103-1955</c:v>
                </c:pt>
                <c:pt idx="816">
                  <c:v>20240103-2000</c:v>
                </c:pt>
                <c:pt idx="817">
                  <c:v>20240103-2005</c:v>
                </c:pt>
                <c:pt idx="818">
                  <c:v>20240103-2010</c:v>
                </c:pt>
                <c:pt idx="819">
                  <c:v>20240103-2015</c:v>
                </c:pt>
                <c:pt idx="820">
                  <c:v>20240103-2020</c:v>
                </c:pt>
                <c:pt idx="821">
                  <c:v>20240103-2025</c:v>
                </c:pt>
                <c:pt idx="822">
                  <c:v>20240103-2030</c:v>
                </c:pt>
                <c:pt idx="823">
                  <c:v>20240103-2035</c:v>
                </c:pt>
                <c:pt idx="824">
                  <c:v>20240103-2040</c:v>
                </c:pt>
                <c:pt idx="825">
                  <c:v>20240103-2045</c:v>
                </c:pt>
                <c:pt idx="826">
                  <c:v>20240103-2050</c:v>
                </c:pt>
                <c:pt idx="827">
                  <c:v>20240103-2055</c:v>
                </c:pt>
                <c:pt idx="828">
                  <c:v>20240103-2100</c:v>
                </c:pt>
                <c:pt idx="829">
                  <c:v>20240103-2105</c:v>
                </c:pt>
                <c:pt idx="830">
                  <c:v>20240103-2110</c:v>
                </c:pt>
                <c:pt idx="831">
                  <c:v>20240103-2115</c:v>
                </c:pt>
                <c:pt idx="832">
                  <c:v>20240103-2120</c:v>
                </c:pt>
                <c:pt idx="833">
                  <c:v>20240103-2125</c:v>
                </c:pt>
                <c:pt idx="834">
                  <c:v>20240103-2130</c:v>
                </c:pt>
                <c:pt idx="835">
                  <c:v>20240103-2135</c:v>
                </c:pt>
                <c:pt idx="836">
                  <c:v>20240103-2140</c:v>
                </c:pt>
                <c:pt idx="837">
                  <c:v>20240103-2145</c:v>
                </c:pt>
                <c:pt idx="838">
                  <c:v>20240103-2150</c:v>
                </c:pt>
                <c:pt idx="839">
                  <c:v>20240103-2155</c:v>
                </c:pt>
                <c:pt idx="840">
                  <c:v>20240103-2200</c:v>
                </c:pt>
                <c:pt idx="841">
                  <c:v>20240103-2205</c:v>
                </c:pt>
                <c:pt idx="842">
                  <c:v>20240103-2210</c:v>
                </c:pt>
                <c:pt idx="843">
                  <c:v>20240103-2215</c:v>
                </c:pt>
                <c:pt idx="844">
                  <c:v>20240103-2220</c:v>
                </c:pt>
                <c:pt idx="845">
                  <c:v>20240103-2225</c:v>
                </c:pt>
                <c:pt idx="846">
                  <c:v>20240103-2230</c:v>
                </c:pt>
                <c:pt idx="847">
                  <c:v>20240103-2235</c:v>
                </c:pt>
                <c:pt idx="848">
                  <c:v>20240103-2240</c:v>
                </c:pt>
                <c:pt idx="849">
                  <c:v>20240103-2245</c:v>
                </c:pt>
                <c:pt idx="850">
                  <c:v>20240103-2250</c:v>
                </c:pt>
                <c:pt idx="851">
                  <c:v>20240103-2255</c:v>
                </c:pt>
                <c:pt idx="852">
                  <c:v>20240103-2300</c:v>
                </c:pt>
                <c:pt idx="853">
                  <c:v>20240103-2305</c:v>
                </c:pt>
                <c:pt idx="854">
                  <c:v>20240103-2310</c:v>
                </c:pt>
                <c:pt idx="855">
                  <c:v>20240103-2315</c:v>
                </c:pt>
                <c:pt idx="856">
                  <c:v>20240103-2320</c:v>
                </c:pt>
                <c:pt idx="857">
                  <c:v>20240103-2325</c:v>
                </c:pt>
                <c:pt idx="858">
                  <c:v>20240103-2330</c:v>
                </c:pt>
                <c:pt idx="859">
                  <c:v>20240103-2335</c:v>
                </c:pt>
                <c:pt idx="860">
                  <c:v>20240103-2340</c:v>
                </c:pt>
                <c:pt idx="861">
                  <c:v>20240103-2345</c:v>
                </c:pt>
                <c:pt idx="862">
                  <c:v>20240103-2350</c:v>
                </c:pt>
                <c:pt idx="863">
                  <c:v>20240103-2355</c:v>
                </c:pt>
                <c:pt idx="864">
                  <c:v>20240104-0000</c:v>
                </c:pt>
                <c:pt idx="865">
                  <c:v>20240104-0005</c:v>
                </c:pt>
                <c:pt idx="866">
                  <c:v>20240104-0010</c:v>
                </c:pt>
                <c:pt idx="867">
                  <c:v>20240104-0015</c:v>
                </c:pt>
                <c:pt idx="868">
                  <c:v>20240104-0020</c:v>
                </c:pt>
                <c:pt idx="869">
                  <c:v>20240104-0025</c:v>
                </c:pt>
                <c:pt idx="870">
                  <c:v>20240104-0030</c:v>
                </c:pt>
                <c:pt idx="871">
                  <c:v>20240104-0035</c:v>
                </c:pt>
                <c:pt idx="872">
                  <c:v>20240104-0040</c:v>
                </c:pt>
                <c:pt idx="873">
                  <c:v>20240104-0045</c:v>
                </c:pt>
                <c:pt idx="874">
                  <c:v>20240104-0050</c:v>
                </c:pt>
                <c:pt idx="875">
                  <c:v>20240104-0055</c:v>
                </c:pt>
                <c:pt idx="876">
                  <c:v>20240104-0100</c:v>
                </c:pt>
                <c:pt idx="877">
                  <c:v>20240104-0105</c:v>
                </c:pt>
                <c:pt idx="878">
                  <c:v>20240104-0110</c:v>
                </c:pt>
                <c:pt idx="879">
                  <c:v>20240104-0115</c:v>
                </c:pt>
                <c:pt idx="880">
                  <c:v>20240104-0120</c:v>
                </c:pt>
                <c:pt idx="881">
                  <c:v>20240104-0125</c:v>
                </c:pt>
                <c:pt idx="882">
                  <c:v>20240104-0130</c:v>
                </c:pt>
                <c:pt idx="883">
                  <c:v>20240104-0135</c:v>
                </c:pt>
                <c:pt idx="884">
                  <c:v>20240104-0140</c:v>
                </c:pt>
                <c:pt idx="885">
                  <c:v>20240104-0145</c:v>
                </c:pt>
                <c:pt idx="886">
                  <c:v>20240104-0150</c:v>
                </c:pt>
                <c:pt idx="887">
                  <c:v>20240104-0155</c:v>
                </c:pt>
                <c:pt idx="888">
                  <c:v>20240104-0200</c:v>
                </c:pt>
                <c:pt idx="889">
                  <c:v>20240104-0205</c:v>
                </c:pt>
                <c:pt idx="890">
                  <c:v>20240104-0210</c:v>
                </c:pt>
                <c:pt idx="891">
                  <c:v>20240104-0215</c:v>
                </c:pt>
                <c:pt idx="892">
                  <c:v>20240104-0220</c:v>
                </c:pt>
                <c:pt idx="893">
                  <c:v>20240104-0225</c:v>
                </c:pt>
                <c:pt idx="894">
                  <c:v>20240104-0230</c:v>
                </c:pt>
                <c:pt idx="895">
                  <c:v>20240104-0235</c:v>
                </c:pt>
                <c:pt idx="896">
                  <c:v>20240104-0240</c:v>
                </c:pt>
                <c:pt idx="897">
                  <c:v>20240104-0245</c:v>
                </c:pt>
                <c:pt idx="898">
                  <c:v>20240104-0250</c:v>
                </c:pt>
                <c:pt idx="899">
                  <c:v>20240104-0255</c:v>
                </c:pt>
                <c:pt idx="900">
                  <c:v>20240104-0300</c:v>
                </c:pt>
                <c:pt idx="901">
                  <c:v>20240104-0305</c:v>
                </c:pt>
                <c:pt idx="902">
                  <c:v>20240104-0310</c:v>
                </c:pt>
                <c:pt idx="903">
                  <c:v>20240104-0315</c:v>
                </c:pt>
                <c:pt idx="904">
                  <c:v>20240104-0320</c:v>
                </c:pt>
                <c:pt idx="905">
                  <c:v>20240104-0325</c:v>
                </c:pt>
                <c:pt idx="906">
                  <c:v>20240104-0330</c:v>
                </c:pt>
                <c:pt idx="907">
                  <c:v>20240104-0335</c:v>
                </c:pt>
                <c:pt idx="908">
                  <c:v>20240104-0340</c:v>
                </c:pt>
                <c:pt idx="909">
                  <c:v>20240104-0345</c:v>
                </c:pt>
                <c:pt idx="910">
                  <c:v>20240104-0350</c:v>
                </c:pt>
                <c:pt idx="911">
                  <c:v>20240104-0355</c:v>
                </c:pt>
                <c:pt idx="912">
                  <c:v>20240104-0400</c:v>
                </c:pt>
                <c:pt idx="913">
                  <c:v>20240104-0405</c:v>
                </c:pt>
                <c:pt idx="914">
                  <c:v>20240104-0410</c:v>
                </c:pt>
                <c:pt idx="915">
                  <c:v>20240104-0415</c:v>
                </c:pt>
                <c:pt idx="916">
                  <c:v>20240104-0420</c:v>
                </c:pt>
                <c:pt idx="917">
                  <c:v>20240104-0425</c:v>
                </c:pt>
                <c:pt idx="918">
                  <c:v>20240104-0430</c:v>
                </c:pt>
                <c:pt idx="919">
                  <c:v>20240104-0435</c:v>
                </c:pt>
                <c:pt idx="920">
                  <c:v>20240104-0440</c:v>
                </c:pt>
                <c:pt idx="921">
                  <c:v>20240104-0445</c:v>
                </c:pt>
                <c:pt idx="922">
                  <c:v>20240104-0450</c:v>
                </c:pt>
                <c:pt idx="923">
                  <c:v>20240104-0455</c:v>
                </c:pt>
                <c:pt idx="924">
                  <c:v>20240104-0500</c:v>
                </c:pt>
                <c:pt idx="925">
                  <c:v>20240104-0505</c:v>
                </c:pt>
                <c:pt idx="926">
                  <c:v>20240104-0510</c:v>
                </c:pt>
                <c:pt idx="927">
                  <c:v>20240104-0515</c:v>
                </c:pt>
                <c:pt idx="928">
                  <c:v>20240104-0520</c:v>
                </c:pt>
                <c:pt idx="929">
                  <c:v>20240104-0525</c:v>
                </c:pt>
                <c:pt idx="930">
                  <c:v>20240104-0530</c:v>
                </c:pt>
                <c:pt idx="931">
                  <c:v>20240104-0535</c:v>
                </c:pt>
                <c:pt idx="932">
                  <c:v>20240104-0540</c:v>
                </c:pt>
                <c:pt idx="933">
                  <c:v>20240104-0545</c:v>
                </c:pt>
                <c:pt idx="934">
                  <c:v>20240104-0550</c:v>
                </c:pt>
                <c:pt idx="935">
                  <c:v>20240104-0555</c:v>
                </c:pt>
                <c:pt idx="936">
                  <c:v>20240104-0600</c:v>
                </c:pt>
                <c:pt idx="937">
                  <c:v>20240104-0605</c:v>
                </c:pt>
                <c:pt idx="938">
                  <c:v>20240104-0610</c:v>
                </c:pt>
                <c:pt idx="939">
                  <c:v>20240104-0615</c:v>
                </c:pt>
                <c:pt idx="940">
                  <c:v>20240104-0620</c:v>
                </c:pt>
                <c:pt idx="941">
                  <c:v>20240104-0625</c:v>
                </c:pt>
                <c:pt idx="942">
                  <c:v>20240104-0630</c:v>
                </c:pt>
                <c:pt idx="943">
                  <c:v>20240104-0635</c:v>
                </c:pt>
                <c:pt idx="944">
                  <c:v>20240104-0640</c:v>
                </c:pt>
                <c:pt idx="945">
                  <c:v>20240104-0645</c:v>
                </c:pt>
                <c:pt idx="946">
                  <c:v>20240104-0650</c:v>
                </c:pt>
                <c:pt idx="947">
                  <c:v>20240104-0655</c:v>
                </c:pt>
                <c:pt idx="948">
                  <c:v>20240104-0700</c:v>
                </c:pt>
                <c:pt idx="949">
                  <c:v>20240104-0705</c:v>
                </c:pt>
                <c:pt idx="950">
                  <c:v>20240104-0710</c:v>
                </c:pt>
                <c:pt idx="951">
                  <c:v>20240104-0715</c:v>
                </c:pt>
                <c:pt idx="952">
                  <c:v>20240104-0720</c:v>
                </c:pt>
                <c:pt idx="953">
                  <c:v>20240104-0725</c:v>
                </c:pt>
                <c:pt idx="954">
                  <c:v>20240104-0730</c:v>
                </c:pt>
                <c:pt idx="955">
                  <c:v>20240104-0735</c:v>
                </c:pt>
                <c:pt idx="956">
                  <c:v>20240104-0740</c:v>
                </c:pt>
                <c:pt idx="957">
                  <c:v>20240104-0745</c:v>
                </c:pt>
                <c:pt idx="958">
                  <c:v>20240104-0750</c:v>
                </c:pt>
                <c:pt idx="959">
                  <c:v>20240104-0755</c:v>
                </c:pt>
                <c:pt idx="960">
                  <c:v>20240104-0800</c:v>
                </c:pt>
                <c:pt idx="961">
                  <c:v>20240104-0805</c:v>
                </c:pt>
                <c:pt idx="962">
                  <c:v>20240104-0810</c:v>
                </c:pt>
                <c:pt idx="963">
                  <c:v>20240104-0815</c:v>
                </c:pt>
                <c:pt idx="964">
                  <c:v>20240104-0820</c:v>
                </c:pt>
                <c:pt idx="965">
                  <c:v>20240104-0825</c:v>
                </c:pt>
                <c:pt idx="966">
                  <c:v>20240104-0830</c:v>
                </c:pt>
                <c:pt idx="967">
                  <c:v>20240104-0835</c:v>
                </c:pt>
                <c:pt idx="968">
                  <c:v>20240104-0840</c:v>
                </c:pt>
                <c:pt idx="969">
                  <c:v>20240104-0845</c:v>
                </c:pt>
                <c:pt idx="970">
                  <c:v>20240104-0850</c:v>
                </c:pt>
                <c:pt idx="971">
                  <c:v>20240104-0855</c:v>
                </c:pt>
                <c:pt idx="972">
                  <c:v>20240104-0900</c:v>
                </c:pt>
                <c:pt idx="973">
                  <c:v>20240104-0905</c:v>
                </c:pt>
                <c:pt idx="974">
                  <c:v>20240104-0910</c:v>
                </c:pt>
                <c:pt idx="975">
                  <c:v>20240104-0915</c:v>
                </c:pt>
                <c:pt idx="976">
                  <c:v>20240104-0920</c:v>
                </c:pt>
                <c:pt idx="977">
                  <c:v>20240104-0925</c:v>
                </c:pt>
                <c:pt idx="978">
                  <c:v>20240104-0930</c:v>
                </c:pt>
                <c:pt idx="979">
                  <c:v>20240104-0935</c:v>
                </c:pt>
                <c:pt idx="980">
                  <c:v>20240104-0940</c:v>
                </c:pt>
                <c:pt idx="981">
                  <c:v>20240104-0945</c:v>
                </c:pt>
                <c:pt idx="982">
                  <c:v>20240104-0950</c:v>
                </c:pt>
                <c:pt idx="983">
                  <c:v>20240104-0955</c:v>
                </c:pt>
                <c:pt idx="984">
                  <c:v>20240104-1000</c:v>
                </c:pt>
                <c:pt idx="985">
                  <c:v>20240104-1005</c:v>
                </c:pt>
                <c:pt idx="986">
                  <c:v>20240104-1010</c:v>
                </c:pt>
                <c:pt idx="987">
                  <c:v>20240104-1015</c:v>
                </c:pt>
                <c:pt idx="988">
                  <c:v>20240104-1020</c:v>
                </c:pt>
                <c:pt idx="989">
                  <c:v>20240104-1025</c:v>
                </c:pt>
                <c:pt idx="990">
                  <c:v>20240104-1030</c:v>
                </c:pt>
                <c:pt idx="991">
                  <c:v>20240104-1035</c:v>
                </c:pt>
                <c:pt idx="992">
                  <c:v>20240104-1040</c:v>
                </c:pt>
                <c:pt idx="993">
                  <c:v>20240104-1045</c:v>
                </c:pt>
                <c:pt idx="994">
                  <c:v>20240104-1050</c:v>
                </c:pt>
                <c:pt idx="995">
                  <c:v>20240104-1055</c:v>
                </c:pt>
                <c:pt idx="996">
                  <c:v>20240104-1100</c:v>
                </c:pt>
                <c:pt idx="997">
                  <c:v>20240104-1105</c:v>
                </c:pt>
                <c:pt idx="998">
                  <c:v>20240104-1110</c:v>
                </c:pt>
                <c:pt idx="999">
                  <c:v>20240104-1115</c:v>
                </c:pt>
                <c:pt idx="1000">
                  <c:v>20240104-1120</c:v>
                </c:pt>
                <c:pt idx="1001">
                  <c:v>20240104-1125</c:v>
                </c:pt>
                <c:pt idx="1002">
                  <c:v>20240104-1130</c:v>
                </c:pt>
                <c:pt idx="1003">
                  <c:v>20240104-1135</c:v>
                </c:pt>
                <c:pt idx="1004">
                  <c:v>20240104-1140</c:v>
                </c:pt>
                <c:pt idx="1005">
                  <c:v>20240104-1145</c:v>
                </c:pt>
                <c:pt idx="1006">
                  <c:v>20240104-1150</c:v>
                </c:pt>
                <c:pt idx="1007">
                  <c:v>20240104-1155</c:v>
                </c:pt>
                <c:pt idx="1008">
                  <c:v>20240104-1200</c:v>
                </c:pt>
                <c:pt idx="1009">
                  <c:v>20240104-1205</c:v>
                </c:pt>
                <c:pt idx="1010">
                  <c:v>20240104-1210</c:v>
                </c:pt>
                <c:pt idx="1011">
                  <c:v>20240104-1215</c:v>
                </c:pt>
                <c:pt idx="1012">
                  <c:v>20240104-1220</c:v>
                </c:pt>
                <c:pt idx="1013">
                  <c:v>20240104-1225</c:v>
                </c:pt>
                <c:pt idx="1014">
                  <c:v>20240104-1230</c:v>
                </c:pt>
                <c:pt idx="1015">
                  <c:v>20240104-1235</c:v>
                </c:pt>
                <c:pt idx="1016">
                  <c:v>20240104-1240</c:v>
                </c:pt>
                <c:pt idx="1017">
                  <c:v>20240104-1245</c:v>
                </c:pt>
                <c:pt idx="1018">
                  <c:v>20240104-1250</c:v>
                </c:pt>
                <c:pt idx="1019">
                  <c:v>20240104-1255</c:v>
                </c:pt>
                <c:pt idx="1020">
                  <c:v>20240104-1300</c:v>
                </c:pt>
                <c:pt idx="1021">
                  <c:v>20240104-1305</c:v>
                </c:pt>
                <c:pt idx="1022">
                  <c:v>20240104-1310</c:v>
                </c:pt>
                <c:pt idx="1023">
                  <c:v>20240104-1315</c:v>
                </c:pt>
                <c:pt idx="1024">
                  <c:v>20240104-1320</c:v>
                </c:pt>
                <c:pt idx="1025">
                  <c:v>20240104-1325</c:v>
                </c:pt>
                <c:pt idx="1026">
                  <c:v>20240104-1330</c:v>
                </c:pt>
                <c:pt idx="1027">
                  <c:v>20240104-1335</c:v>
                </c:pt>
                <c:pt idx="1028">
                  <c:v>20240104-1340</c:v>
                </c:pt>
                <c:pt idx="1029">
                  <c:v>20240104-1345</c:v>
                </c:pt>
                <c:pt idx="1030">
                  <c:v>20240104-1350</c:v>
                </c:pt>
                <c:pt idx="1031">
                  <c:v>20240104-1355</c:v>
                </c:pt>
                <c:pt idx="1032">
                  <c:v>20240104-1400</c:v>
                </c:pt>
                <c:pt idx="1033">
                  <c:v>20240104-1405</c:v>
                </c:pt>
                <c:pt idx="1034">
                  <c:v>20240104-1410</c:v>
                </c:pt>
                <c:pt idx="1035">
                  <c:v>20240104-1415</c:v>
                </c:pt>
                <c:pt idx="1036">
                  <c:v>20240104-1420</c:v>
                </c:pt>
                <c:pt idx="1037">
                  <c:v>20240104-1425</c:v>
                </c:pt>
                <c:pt idx="1038">
                  <c:v>20240104-1430</c:v>
                </c:pt>
                <c:pt idx="1039">
                  <c:v>20240104-1435</c:v>
                </c:pt>
                <c:pt idx="1040">
                  <c:v>20240104-1440</c:v>
                </c:pt>
                <c:pt idx="1041">
                  <c:v>20240104-1445</c:v>
                </c:pt>
                <c:pt idx="1042">
                  <c:v>20240104-1450</c:v>
                </c:pt>
                <c:pt idx="1043">
                  <c:v>20240104-1455</c:v>
                </c:pt>
                <c:pt idx="1044">
                  <c:v>20240104-1500</c:v>
                </c:pt>
                <c:pt idx="1045">
                  <c:v>20240104-1505</c:v>
                </c:pt>
                <c:pt idx="1046">
                  <c:v>20240104-1510</c:v>
                </c:pt>
                <c:pt idx="1047">
                  <c:v>20240104-1515</c:v>
                </c:pt>
                <c:pt idx="1048">
                  <c:v>20240104-1520</c:v>
                </c:pt>
                <c:pt idx="1049">
                  <c:v>20240104-1525</c:v>
                </c:pt>
                <c:pt idx="1050">
                  <c:v>20240104-1530</c:v>
                </c:pt>
                <c:pt idx="1051">
                  <c:v>20240104-1535</c:v>
                </c:pt>
                <c:pt idx="1052">
                  <c:v>20240104-1540</c:v>
                </c:pt>
                <c:pt idx="1053">
                  <c:v>20240104-1545</c:v>
                </c:pt>
                <c:pt idx="1054">
                  <c:v>20240104-1550</c:v>
                </c:pt>
                <c:pt idx="1055">
                  <c:v>20240104-1555</c:v>
                </c:pt>
                <c:pt idx="1056">
                  <c:v>20240104-1600</c:v>
                </c:pt>
                <c:pt idx="1057">
                  <c:v>20240104-1605</c:v>
                </c:pt>
                <c:pt idx="1058">
                  <c:v>20240104-1610</c:v>
                </c:pt>
                <c:pt idx="1059">
                  <c:v>20240104-1615</c:v>
                </c:pt>
                <c:pt idx="1060">
                  <c:v>20240104-1620</c:v>
                </c:pt>
                <c:pt idx="1061">
                  <c:v>20240104-1625</c:v>
                </c:pt>
                <c:pt idx="1062">
                  <c:v>20240104-1630</c:v>
                </c:pt>
                <c:pt idx="1063">
                  <c:v>20240104-1635</c:v>
                </c:pt>
                <c:pt idx="1064">
                  <c:v>20240104-1640</c:v>
                </c:pt>
                <c:pt idx="1065">
                  <c:v>20240104-1645</c:v>
                </c:pt>
                <c:pt idx="1066">
                  <c:v>20240104-1650</c:v>
                </c:pt>
                <c:pt idx="1067">
                  <c:v>20240104-1655</c:v>
                </c:pt>
                <c:pt idx="1068">
                  <c:v>20240104-1700</c:v>
                </c:pt>
                <c:pt idx="1069">
                  <c:v>20240104-1705</c:v>
                </c:pt>
                <c:pt idx="1070">
                  <c:v>20240104-1710</c:v>
                </c:pt>
                <c:pt idx="1071">
                  <c:v>20240104-1715</c:v>
                </c:pt>
                <c:pt idx="1072">
                  <c:v>20240104-1720</c:v>
                </c:pt>
                <c:pt idx="1073">
                  <c:v>20240104-1725</c:v>
                </c:pt>
                <c:pt idx="1074">
                  <c:v>20240104-1730</c:v>
                </c:pt>
                <c:pt idx="1075">
                  <c:v>20240104-1735</c:v>
                </c:pt>
                <c:pt idx="1076">
                  <c:v>20240104-1740</c:v>
                </c:pt>
                <c:pt idx="1077">
                  <c:v>20240104-1745</c:v>
                </c:pt>
                <c:pt idx="1078">
                  <c:v>20240104-1750</c:v>
                </c:pt>
                <c:pt idx="1079">
                  <c:v>20240104-1755</c:v>
                </c:pt>
                <c:pt idx="1080">
                  <c:v>20240104-1800</c:v>
                </c:pt>
                <c:pt idx="1081">
                  <c:v>20240104-1805</c:v>
                </c:pt>
                <c:pt idx="1082">
                  <c:v>20240104-1810</c:v>
                </c:pt>
                <c:pt idx="1083">
                  <c:v>20240104-1815</c:v>
                </c:pt>
                <c:pt idx="1084">
                  <c:v>20240104-1820</c:v>
                </c:pt>
                <c:pt idx="1085">
                  <c:v>20240104-1825</c:v>
                </c:pt>
                <c:pt idx="1086">
                  <c:v>20240104-1830</c:v>
                </c:pt>
                <c:pt idx="1087">
                  <c:v>20240104-1835</c:v>
                </c:pt>
                <c:pt idx="1088">
                  <c:v>20240104-1840</c:v>
                </c:pt>
                <c:pt idx="1089">
                  <c:v>20240104-1845</c:v>
                </c:pt>
                <c:pt idx="1090">
                  <c:v>20240104-1850</c:v>
                </c:pt>
                <c:pt idx="1091">
                  <c:v>20240104-1855</c:v>
                </c:pt>
                <c:pt idx="1092">
                  <c:v>20240104-1900</c:v>
                </c:pt>
                <c:pt idx="1093">
                  <c:v>20240104-1905</c:v>
                </c:pt>
                <c:pt idx="1094">
                  <c:v>20240104-1910</c:v>
                </c:pt>
                <c:pt idx="1095">
                  <c:v>20240104-1915</c:v>
                </c:pt>
                <c:pt idx="1096">
                  <c:v>20240104-1920</c:v>
                </c:pt>
                <c:pt idx="1097">
                  <c:v>20240104-1925</c:v>
                </c:pt>
                <c:pt idx="1098">
                  <c:v>20240104-1930</c:v>
                </c:pt>
                <c:pt idx="1099">
                  <c:v>20240104-1935</c:v>
                </c:pt>
                <c:pt idx="1100">
                  <c:v>20240104-1940</c:v>
                </c:pt>
                <c:pt idx="1101">
                  <c:v>20240104-1945</c:v>
                </c:pt>
                <c:pt idx="1102">
                  <c:v>20240104-1950</c:v>
                </c:pt>
                <c:pt idx="1103">
                  <c:v>20240104-1955</c:v>
                </c:pt>
                <c:pt idx="1104">
                  <c:v>20240104-2000</c:v>
                </c:pt>
                <c:pt idx="1105">
                  <c:v>20240104-2005</c:v>
                </c:pt>
                <c:pt idx="1106">
                  <c:v>20240104-2010</c:v>
                </c:pt>
                <c:pt idx="1107">
                  <c:v>20240104-2015</c:v>
                </c:pt>
                <c:pt idx="1108">
                  <c:v>20240104-2020</c:v>
                </c:pt>
                <c:pt idx="1109">
                  <c:v>20240104-2025</c:v>
                </c:pt>
                <c:pt idx="1110">
                  <c:v>20240104-2030</c:v>
                </c:pt>
                <c:pt idx="1111">
                  <c:v>20240104-2035</c:v>
                </c:pt>
                <c:pt idx="1112">
                  <c:v>20240104-2040</c:v>
                </c:pt>
                <c:pt idx="1113">
                  <c:v>20240104-2045</c:v>
                </c:pt>
                <c:pt idx="1114">
                  <c:v>20240104-2050</c:v>
                </c:pt>
                <c:pt idx="1115">
                  <c:v>20240104-2055</c:v>
                </c:pt>
                <c:pt idx="1116">
                  <c:v>20240104-2100</c:v>
                </c:pt>
                <c:pt idx="1117">
                  <c:v>20240104-2105</c:v>
                </c:pt>
                <c:pt idx="1118">
                  <c:v>20240104-2110</c:v>
                </c:pt>
                <c:pt idx="1119">
                  <c:v>20240104-2115</c:v>
                </c:pt>
                <c:pt idx="1120">
                  <c:v>20240104-2120</c:v>
                </c:pt>
                <c:pt idx="1121">
                  <c:v>20240104-2125</c:v>
                </c:pt>
                <c:pt idx="1122">
                  <c:v>20240104-2130</c:v>
                </c:pt>
                <c:pt idx="1123">
                  <c:v>20240104-2135</c:v>
                </c:pt>
                <c:pt idx="1124">
                  <c:v>20240104-2140</c:v>
                </c:pt>
                <c:pt idx="1125">
                  <c:v>20240104-2145</c:v>
                </c:pt>
                <c:pt idx="1126">
                  <c:v>20240104-2150</c:v>
                </c:pt>
                <c:pt idx="1127">
                  <c:v>20240104-2155</c:v>
                </c:pt>
                <c:pt idx="1128">
                  <c:v>20240104-2200</c:v>
                </c:pt>
                <c:pt idx="1129">
                  <c:v>20240104-2205</c:v>
                </c:pt>
                <c:pt idx="1130">
                  <c:v>20240104-2210</c:v>
                </c:pt>
                <c:pt idx="1131">
                  <c:v>20240104-2215</c:v>
                </c:pt>
                <c:pt idx="1132">
                  <c:v>20240104-2220</c:v>
                </c:pt>
                <c:pt idx="1133">
                  <c:v>20240104-2225</c:v>
                </c:pt>
                <c:pt idx="1134">
                  <c:v>20240104-2230</c:v>
                </c:pt>
                <c:pt idx="1135">
                  <c:v>20240104-2235</c:v>
                </c:pt>
                <c:pt idx="1136">
                  <c:v>20240104-2240</c:v>
                </c:pt>
                <c:pt idx="1137">
                  <c:v>20240104-2245</c:v>
                </c:pt>
                <c:pt idx="1138">
                  <c:v>20240104-2250</c:v>
                </c:pt>
                <c:pt idx="1139">
                  <c:v>20240104-2255</c:v>
                </c:pt>
                <c:pt idx="1140">
                  <c:v>20240104-2300</c:v>
                </c:pt>
                <c:pt idx="1141">
                  <c:v>20240104-2305</c:v>
                </c:pt>
                <c:pt idx="1142">
                  <c:v>20240104-2310</c:v>
                </c:pt>
                <c:pt idx="1143">
                  <c:v>20240104-2315</c:v>
                </c:pt>
                <c:pt idx="1144">
                  <c:v>20240104-2320</c:v>
                </c:pt>
                <c:pt idx="1145">
                  <c:v>20240104-2325</c:v>
                </c:pt>
                <c:pt idx="1146">
                  <c:v>20240104-2330</c:v>
                </c:pt>
                <c:pt idx="1147">
                  <c:v>20240104-2335</c:v>
                </c:pt>
                <c:pt idx="1148">
                  <c:v>20240104-2340</c:v>
                </c:pt>
                <c:pt idx="1149">
                  <c:v>20240104-2345</c:v>
                </c:pt>
                <c:pt idx="1150">
                  <c:v>20240104-2350</c:v>
                </c:pt>
                <c:pt idx="1151">
                  <c:v>20240104-2355</c:v>
                </c:pt>
                <c:pt idx="1152">
                  <c:v>20240105-0000</c:v>
                </c:pt>
                <c:pt idx="1153">
                  <c:v>20240105-0005</c:v>
                </c:pt>
                <c:pt idx="1154">
                  <c:v>20240105-0010</c:v>
                </c:pt>
                <c:pt idx="1155">
                  <c:v>20240105-0015</c:v>
                </c:pt>
                <c:pt idx="1156">
                  <c:v>20240105-0020</c:v>
                </c:pt>
                <c:pt idx="1157">
                  <c:v>20240105-0025</c:v>
                </c:pt>
                <c:pt idx="1158">
                  <c:v>20240105-0030</c:v>
                </c:pt>
                <c:pt idx="1159">
                  <c:v>20240105-0035</c:v>
                </c:pt>
                <c:pt idx="1160">
                  <c:v>20240105-0040</c:v>
                </c:pt>
                <c:pt idx="1161">
                  <c:v>20240105-0045</c:v>
                </c:pt>
                <c:pt idx="1162">
                  <c:v>20240105-0050</c:v>
                </c:pt>
                <c:pt idx="1163">
                  <c:v>20240105-0055</c:v>
                </c:pt>
                <c:pt idx="1164">
                  <c:v>20240105-0100</c:v>
                </c:pt>
                <c:pt idx="1165">
                  <c:v>20240105-0105</c:v>
                </c:pt>
                <c:pt idx="1166">
                  <c:v>20240105-0110</c:v>
                </c:pt>
                <c:pt idx="1167">
                  <c:v>20240105-0115</c:v>
                </c:pt>
                <c:pt idx="1168">
                  <c:v>20240105-0120</c:v>
                </c:pt>
                <c:pt idx="1169">
                  <c:v>20240105-0125</c:v>
                </c:pt>
                <c:pt idx="1170">
                  <c:v>20240105-0130</c:v>
                </c:pt>
                <c:pt idx="1171">
                  <c:v>20240105-0135</c:v>
                </c:pt>
                <c:pt idx="1172">
                  <c:v>20240105-0140</c:v>
                </c:pt>
                <c:pt idx="1173">
                  <c:v>20240105-0145</c:v>
                </c:pt>
                <c:pt idx="1174">
                  <c:v>20240105-0150</c:v>
                </c:pt>
                <c:pt idx="1175">
                  <c:v>20240105-0155</c:v>
                </c:pt>
                <c:pt idx="1176">
                  <c:v>20240105-0200</c:v>
                </c:pt>
                <c:pt idx="1177">
                  <c:v>20240105-0205</c:v>
                </c:pt>
                <c:pt idx="1178">
                  <c:v>20240105-0210</c:v>
                </c:pt>
                <c:pt idx="1179">
                  <c:v>20240105-0215</c:v>
                </c:pt>
                <c:pt idx="1180">
                  <c:v>20240105-0220</c:v>
                </c:pt>
                <c:pt idx="1181">
                  <c:v>20240105-0225</c:v>
                </c:pt>
                <c:pt idx="1182">
                  <c:v>20240105-0230</c:v>
                </c:pt>
                <c:pt idx="1183">
                  <c:v>20240105-0235</c:v>
                </c:pt>
                <c:pt idx="1184">
                  <c:v>20240105-0240</c:v>
                </c:pt>
                <c:pt idx="1185">
                  <c:v>20240105-0245</c:v>
                </c:pt>
                <c:pt idx="1186">
                  <c:v>20240105-0250</c:v>
                </c:pt>
                <c:pt idx="1187">
                  <c:v>20240105-0255</c:v>
                </c:pt>
                <c:pt idx="1188">
                  <c:v>20240105-0300</c:v>
                </c:pt>
                <c:pt idx="1189">
                  <c:v>20240105-0305</c:v>
                </c:pt>
                <c:pt idx="1190">
                  <c:v>20240105-0310</c:v>
                </c:pt>
                <c:pt idx="1191">
                  <c:v>20240105-0315</c:v>
                </c:pt>
                <c:pt idx="1192">
                  <c:v>20240105-0320</c:v>
                </c:pt>
                <c:pt idx="1193">
                  <c:v>20240105-0325</c:v>
                </c:pt>
                <c:pt idx="1194">
                  <c:v>20240105-0330</c:v>
                </c:pt>
                <c:pt idx="1195">
                  <c:v>20240105-0335</c:v>
                </c:pt>
                <c:pt idx="1196">
                  <c:v>20240105-0340</c:v>
                </c:pt>
                <c:pt idx="1197">
                  <c:v>20240105-0345</c:v>
                </c:pt>
                <c:pt idx="1198">
                  <c:v>20240105-0350</c:v>
                </c:pt>
                <c:pt idx="1199">
                  <c:v>20240105-0355</c:v>
                </c:pt>
                <c:pt idx="1200">
                  <c:v>20240105-0400</c:v>
                </c:pt>
                <c:pt idx="1201">
                  <c:v>20240105-0405</c:v>
                </c:pt>
                <c:pt idx="1202">
                  <c:v>20240105-0410</c:v>
                </c:pt>
                <c:pt idx="1203">
                  <c:v>20240105-0415</c:v>
                </c:pt>
                <c:pt idx="1204">
                  <c:v>20240105-0420</c:v>
                </c:pt>
                <c:pt idx="1205">
                  <c:v>20240105-0425</c:v>
                </c:pt>
                <c:pt idx="1206">
                  <c:v>20240105-0430</c:v>
                </c:pt>
                <c:pt idx="1207">
                  <c:v>20240105-0435</c:v>
                </c:pt>
                <c:pt idx="1208">
                  <c:v>20240105-0440</c:v>
                </c:pt>
                <c:pt idx="1209">
                  <c:v>20240105-0445</c:v>
                </c:pt>
                <c:pt idx="1210">
                  <c:v>20240105-0450</c:v>
                </c:pt>
                <c:pt idx="1211">
                  <c:v>20240105-0455</c:v>
                </c:pt>
                <c:pt idx="1212">
                  <c:v>20240105-0500</c:v>
                </c:pt>
                <c:pt idx="1213">
                  <c:v>20240105-0505</c:v>
                </c:pt>
                <c:pt idx="1214">
                  <c:v>20240105-0510</c:v>
                </c:pt>
                <c:pt idx="1215">
                  <c:v>20240105-0515</c:v>
                </c:pt>
                <c:pt idx="1216">
                  <c:v>20240105-0520</c:v>
                </c:pt>
                <c:pt idx="1217">
                  <c:v>20240105-0525</c:v>
                </c:pt>
                <c:pt idx="1218">
                  <c:v>20240105-0530</c:v>
                </c:pt>
                <c:pt idx="1219">
                  <c:v>20240105-0535</c:v>
                </c:pt>
                <c:pt idx="1220">
                  <c:v>20240105-0540</c:v>
                </c:pt>
                <c:pt idx="1221">
                  <c:v>20240105-0545</c:v>
                </c:pt>
                <c:pt idx="1222">
                  <c:v>20240105-0550</c:v>
                </c:pt>
                <c:pt idx="1223">
                  <c:v>20240105-0555</c:v>
                </c:pt>
                <c:pt idx="1224">
                  <c:v>20240105-0600</c:v>
                </c:pt>
                <c:pt idx="1225">
                  <c:v>20240105-0605</c:v>
                </c:pt>
                <c:pt idx="1226">
                  <c:v>20240105-0610</c:v>
                </c:pt>
                <c:pt idx="1227">
                  <c:v>20240105-0615</c:v>
                </c:pt>
                <c:pt idx="1228">
                  <c:v>20240105-0620</c:v>
                </c:pt>
                <c:pt idx="1229">
                  <c:v>20240105-0625</c:v>
                </c:pt>
                <c:pt idx="1230">
                  <c:v>20240105-0630</c:v>
                </c:pt>
                <c:pt idx="1231">
                  <c:v>20240105-0635</c:v>
                </c:pt>
                <c:pt idx="1232">
                  <c:v>20240105-0640</c:v>
                </c:pt>
                <c:pt idx="1233">
                  <c:v>20240105-0645</c:v>
                </c:pt>
                <c:pt idx="1234">
                  <c:v>20240105-0650</c:v>
                </c:pt>
                <c:pt idx="1235">
                  <c:v>20240105-0655</c:v>
                </c:pt>
                <c:pt idx="1236">
                  <c:v>20240105-0700</c:v>
                </c:pt>
                <c:pt idx="1237">
                  <c:v>20240105-0705</c:v>
                </c:pt>
                <c:pt idx="1238">
                  <c:v>20240105-0710</c:v>
                </c:pt>
                <c:pt idx="1239">
                  <c:v>20240105-0715</c:v>
                </c:pt>
                <c:pt idx="1240">
                  <c:v>20240105-0720</c:v>
                </c:pt>
                <c:pt idx="1241">
                  <c:v>20240105-0725</c:v>
                </c:pt>
                <c:pt idx="1242">
                  <c:v>20240105-0730</c:v>
                </c:pt>
                <c:pt idx="1243">
                  <c:v>20240105-0735</c:v>
                </c:pt>
                <c:pt idx="1244">
                  <c:v>20240105-0740</c:v>
                </c:pt>
                <c:pt idx="1245">
                  <c:v>20240105-0745</c:v>
                </c:pt>
                <c:pt idx="1246">
                  <c:v>20240105-0750</c:v>
                </c:pt>
                <c:pt idx="1247">
                  <c:v>20240105-0755</c:v>
                </c:pt>
                <c:pt idx="1248">
                  <c:v>20240105-0800</c:v>
                </c:pt>
                <c:pt idx="1249">
                  <c:v>20240105-0805</c:v>
                </c:pt>
                <c:pt idx="1250">
                  <c:v>20240105-0810</c:v>
                </c:pt>
                <c:pt idx="1251">
                  <c:v>20240105-0815</c:v>
                </c:pt>
                <c:pt idx="1252">
                  <c:v>20240105-0820</c:v>
                </c:pt>
                <c:pt idx="1253">
                  <c:v>20240105-0825</c:v>
                </c:pt>
                <c:pt idx="1254">
                  <c:v>20240105-0830</c:v>
                </c:pt>
                <c:pt idx="1255">
                  <c:v>20240105-0835</c:v>
                </c:pt>
                <c:pt idx="1256">
                  <c:v>20240105-0840</c:v>
                </c:pt>
                <c:pt idx="1257">
                  <c:v>20240105-0845</c:v>
                </c:pt>
                <c:pt idx="1258">
                  <c:v>20240105-0850</c:v>
                </c:pt>
                <c:pt idx="1259">
                  <c:v>20240105-0855</c:v>
                </c:pt>
                <c:pt idx="1260">
                  <c:v>20240105-0900</c:v>
                </c:pt>
                <c:pt idx="1261">
                  <c:v>20240105-0905</c:v>
                </c:pt>
                <c:pt idx="1262">
                  <c:v>20240105-0910</c:v>
                </c:pt>
                <c:pt idx="1263">
                  <c:v>20240105-0915</c:v>
                </c:pt>
                <c:pt idx="1264">
                  <c:v>20240105-0920</c:v>
                </c:pt>
                <c:pt idx="1265">
                  <c:v>20240105-0925</c:v>
                </c:pt>
                <c:pt idx="1266">
                  <c:v>20240105-0930</c:v>
                </c:pt>
                <c:pt idx="1267">
                  <c:v>20240105-0935</c:v>
                </c:pt>
                <c:pt idx="1268">
                  <c:v>20240105-0940</c:v>
                </c:pt>
                <c:pt idx="1269">
                  <c:v>20240105-0945</c:v>
                </c:pt>
                <c:pt idx="1270">
                  <c:v>20240105-0950</c:v>
                </c:pt>
                <c:pt idx="1271">
                  <c:v>20240105-0955</c:v>
                </c:pt>
                <c:pt idx="1272">
                  <c:v>20240105-1000</c:v>
                </c:pt>
                <c:pt idx="1273">
                  <c:v>20240105-1005</c:v>
                </c:pt>
                <c:pt idx="1274">
                  <c:v>20240105-1010</c:v>
                </c:pt>
                <c:pt idx="1275">
                  <c:v>20240105-1015</c:v>
                </c:pt>
                <c:pt idx="1276">
                  <c:v>20240105-1020</c:v>
                </c:pt>
                <c:pt idx="1277">
                  <c:v>20240105-1025</c:v>
                </c:pt>
                <c:pt idx="1278">
                  <c:v>20240105-1030</c:v>
                </c:pt>
                <c:pt idx="1279">
                  <c:v>20240105-1035</c:v>
                </c:pt>
                <c:pt idx="1280">
                  <c:v>20240105-1040</c:v>
                </c:pt>
                <c:pt idx="1281">
                  <c:v>20240105-1045</c:v>
                </c:pt>
                <c:pt idx="1282">
                  <c:v>20240105-1050</c:v>
                </c:pt>
                <c:pt idx="1283">
                  <c:v>20240105-1055</c:v>
                </c:pt>
                <c:pt idx="1284">
                  <c:v>20240105-1100</c:v>
                </c:pt>
                <c:pt idx="1285">
                  <c:v>20240105-1105</c:v>
                </c:pt>
                <c:pt idx="1286">
                  <c:v>20240105-1110</c:v>
                </c:pt>
                <c:pt idx="1287">
                  <c:v>20240105-1115</c:v>
                </c:pt>
                <c:pt idx="1288">
                  <c:v>20240105-1120</c:v>
                </c:pt>
                <c:pt idx="1289">
                  <c:v>20240105-1125</c:v>
                </c:pt>
                <c:pt idx="1290">
                  <c:v>20240105-1130</c:v>
                </c:pt>
                <c:pt idx="1291">
                  <c:v>20240105-1135</c:v>
                </c:pt>
                <c:pt idx="1292">
                  <c:v>20240105-1140</c:v>
                </c:pt>
                <c:pt idx="1293">
                  <c:v>20240105-1145</c:v>
                </c:pt>
                <c:pt idx="1294">
                  <c:v>20240105-1150</c:v>
                </c:pt>
                <c:pt idx="1295">
                  <c:v>20240105-1155</c:v>
                </c:pt>
                <c:pt idx="1296">
                  <c:v>20240105-1200</c:v>
                </c:pt>
                <c:pt idx="1297">
                  <c:v>20240105-1205</c:v>
                </c:pt>
                <c:pt idx="1298">
                  <c:v>20240105-1210</c:v>
                </c:pt>
                <c:pt idx="1299">
                  <c:v>20240105-1215</c:v>
                </c:pt>
                <c:pt idx="1300">
                  <c:v>20240105-1220</c:v>
                </c:pt>
                <c:pt idx="1301">
                  <c:v>20240105-1225</c:v>
                </c:pt>
                <c:pt idx="1302">
                  <c:v>20240105-1230</c:v>
                </c:pt>
                <c:pt idx="1303">
                  <c:v>20240105-1235</c:v>
                </c:pt>
                <c:pt idx="1304">
                  <c:v>20240105-1240</c:v>
                </c:pt>
                <c:pt idx="1305">
                  <c:v>20240105-1245</c:v>
                </c:pt>
                <c:pt idx="1306">
                  <c:v>20240105-1250</c:v>
                </c:pt>
                <c:pt idx="1307">
                  <c:v>20240105-1255</c:v>
                </c:pt>
                <c:pt idx="1308">
                  <c:v>20240105-1300</c:v>
                </c:pt>
                <c:pt idx="1309">
                  <c:v>20240105-1305</c:v>
                </c:pt>
                <c:pt idx="1310">
                  <c:v>20240105-1310</c:v>
                </c:pt>
                <c:pt idx="1311">
                  <c:v>20240105-1315</c:v>
                </c:pt>
                <c:pt idx="1312">
                  <c:v>20240105-1320</c:v>
                </c:pt>
                <c:pt idx="1313">
                  <c:v>20240105-1325</c:v>
                </c:pt>
                <c:pt idx="1314">
                  <c:v>20240105-1330</c:v>
                </c:pt>
                <c:pt idx="1315">
                  <c:v>20240105-1335</c:v>
                </c:pt>
                <c:pt idx="1316">
                  <c:v>20240105-1340</c:v>
                </c:pt>
                <c:pt idx="1317">
                  <c:v>20240105-1345</c:v>
                </c:pt>
                <c:pt idx="1318">
                  <c:v>20240105-1350</c:v>
                </c:pt>
                <c:pt idx="1319">
                  <c:v>20240105-1355</c:v>
                </c:pt>
                <c:pt idx="1320">
                  <c:v>20240105-1400</c:v>
                </c:pt>
                <c:pt idx="1321">
                  <c:v>20240105-1405</c:v>
                </c:pt>
                <c:pt idx="1322">
                  <c:v>20240105-1410</c:v>
                </c:pt>
                <c:pt idx="1323">
                  <c:v>20240105-1415</c:v>
                </c:pt>
                <c:pt idx="1324">
                  <c:v>20240105-1420</c:v>
                </c:pt>
                <c:pt idx="1325">
                  <c:v>20240105-1425</c:v>
                </c:pt>
                <c:pt idx="1326">
                  <c:v>20240105-1430</c:v>
                </c:pt>
                <c:pt idx="1327">
                  <c:v>20240105-1435</c:v>
                </c:pt>
                <c:pt idx="1328">
                  <c:v>20240105-1440</c:v>
                </c:pt>
                <c:pt idx="1329">
                  <c:v>20240105-1445</c:v>
                </c:pt>
                <c:pt idx="1330">
                  <c:v>20240105-1450</c:v>
                </c:pt>
                <c:pt idx="1331">
                  <c:v>20240105-1455</c:v>
                </c:pt>
                <c:pt idx="1332">
                  <c:v>20240105-1500</c:v>
                </c:pt>
                <c:pt idx="1333">
                  <c:v>20240105-1505</c:v>
                </c:pt>
                <c:pt idx="1334">
                  <c:v>20240105-1510</c:v>
                </c:pt>
                <c:pt idx="1335">
                  <c:v>20240105-1515</c:v>
                </c:pt>
                <c:pt idx="1336">
                  <c:v>20240105-1520</c:v>
                </c:pt>
                <c:pt idx="1337">
                  <c:v>20240105-1525</c:v>
                </c:pt>
                <c:pt idx="1338">
                  <c:v>20240105-1530</c:v>
                </c:pt>
                <c:pt idx="1339">
                  <c:v>20240105-1535</c:v>
                </c:pt>
                <c:pt idx="1340">
                  <c:v>20240105-1540</c:v>
                </c:pt>
                <c:pt idx="1341">
                  <c:v>20240105-1545</c:v>
                </c:pt>
                <c:pt idx="1342">
                  <c:v>20240105-1550</c:v>
                </c:pt>
                <c:pt idx="1343">
                  <c:v>20240105-1555</c:v>
                </c:pt>
                <c:pt idx="1344">
                  <c:v>20240105-1600</c:v>
                </c:pt>
                <c:pt idx="1345">
                  <c:v>20240105-1605</c:v>
                </c:pt>
                <c:pt idx="1346">
                  <c:v>20240105-1610</c:v>
                </c:pt>
                <c:pt idx="1347">
                  <c:v>20240105-1615</c:v>
                </c:pt>
                <c:pt idx="1348">
                  <c:v>20240105-1620</c:v>
                </c:pt>
                <c:pt idx="1349">
                  <c:v>20240105-1625</c:v>
                </c:pt>
                <c:pt idx="1350">
                  <c:v>20240105-1630</c:v>
                </c:pt>
                <c:pt idx="1351">
                  <c:v>20240105-1635</c:v>
                </c:pt>
                <c:pt idx="1352">
                  <c:v>20240105-1640</c:v>
                </c:pt>
                <c:pt idx="1353">
                  <c:v>20240105-1645</c:v>
                </c:pt>
                <c:pt idx="1354">
                  <c:v>20240105-1650</c:v>
                </c:pt>
                <c:pt idx="1355">
                  <c:v>20240105-1655</c:v>
                </c:pt>
                <c:pt idx="1356">
                  <c:v>20240105-1700</c:v>
                </c:pt>
                <c:pt idx="1357">
                  <c:v>20240105-1705</c:v>
                </c:pt>
                <c:pt idx="1358">
                  <c:v>20240105-1710</c:v>
                </c:pt>
                <c:pt idx="1359">
                  <c:v>20240105-1715</c:v>
                </c:pt>
                <c:pt idx="1360">
                  <c:v>20240105-1720</c:v>
                </c:pt>
                <c:pt idx="1361">
                  <c:v>20240105-1725</c:v>
                </c:pt>
                <c:pt idx="1362">
                  <c:v>20240105-1730</c:v>
                </c:pt>
                <c:pt idx="1363">
                  <c:v>20240105-1735</c:v>
                </c:pt>
                <c:pt idx="1364">
                  <c:v>20240105-1740</c:v>
                </c:pt>
                <c:pt idx="1365">
                  <c:v>20240105-1745</c:v>
                </c:pt>
                <c:pt idx="1366">
                  <c:v>20240105-1750</c:v>
                </c:pt>
                <c:pt idx="1367">
                  <c:v>20240105-1755</c:v>
                </c:pt>
                <c:pt idx="1368">
                  <c:v>20240105-1800</c:v>
                </c:pt>
                <c:pt idx="1369">
                  <c:v>20240105-1805</c:v>
                </c:pt>
                <c:pt idx="1370">
                  <c:v>20240105-1810</c:v>
                </c:pt>
                <c:pt idx="1371">
                  <c:v>20240105-1815</c:v>
                </c:pt>
                <c:pt idx="1372">
                  <c:v>20240105-1820</c:v>
                </c:pt>
                <c:pt idx="1373">
                  <c:v>20240105-1825</c:v>
                </c:pt>
                <c:pt idx="1374">
                  <c:v>20240105-1830</c:v>
                </c:pt>
                <c:pt idx="1375">
                  <c:v>20240105-1835</c:v>
                </c:pt>
                <c:pt idx="1376">
                  <c:v>20240105-1840</c:v>
                </c:pt>
                <c:pt idx="1377">
                  <c:v>20240105-1845</c:v>
                </c:pt>
                <c:pt idx="1378">
                  <c:v>20240105-1850</c:v>
                </c:pt>
                <c:pt idx="1379">
                  <c:v>20240105-1855</c:v>
                </c:pt>
                <c:pt idx="1380">
                  <c:v>20240105-1900</c:v>
                </c:pt>
                <c:pt idx="1381">
                  <c:v>20240105-1905</c:v>
                </c:pt>
                <c:pt idx="1382">
                  <c:v>20240105-1910</c:v>
                </c:pt>
                <c:pt idx="1383">
                  <c:v>20240105-1915</c:v>
                </c:pt>
                <c:pt idx="1384">
                  <c:v>20240105-1920</c:v>
                </c:pt>
                <c:pt idx="1385">
                  <c:v>20240105-1925</c:v>
                </c:pt>
                <c:pt idx="1386">
                  <c:v>20240105-1930</c:v>
                </c:pt>
                <c:pt idx="1387">
                  <c:v>20240105-1935</c:v>
                </c:pt>
                <c:pt idx="1388">
                  <c:v>20240105-1940</c:v>
                </c:pt>
                <c:pt idx="1389">
                  <c:v>20240105-1945</c:v>
                </c:pt>
                <c:pt idx="1390">
                  <c:v>20240105-1950</c:v>
                </c:pt>
                <c:pt idx="1391">
                  <c:v>20240105-1955</c:v>
                </c:pt>
                <c:pt idx="1392">
                  <c:v>20240105-2000</c:v>
                </c:pt>
                <c:pt idx="1393">
                  <c:v>20240105-2005</c:v>
                </c:pt>
                <c:pt idx="1394">
                  <c:v>20240105-2010</c:v>
                </c:pt>
                <c:pt idx="1395">
                  <c:v>20240105-2015</c:v>
                </c:pt>
                <c:pt idx="1396">
                  <c:v>20240105-2020</c:v>
                </c:pt>
                <c:pt idx="1397">
                  <c:v>20240105-2025</c:v>
                </c:pt>
                <c:pt idx="1398">
                  <c:v>20240105-2030</c:v>
                </c:pt>
                <c:pt idx="1399">
                  <c:v>20240105-2035</c:v>
                </c:pt>
                <c:pt idx="1400">
                  <c:v>20240105-2040</c:v>
                </c:pt>
                <c:pt idx="1401">
                  <c:v>20240105-2045</c:v>
                </c:pt>
                <c:pt idx="1402">
                  <c:v>20240105-2050</c:v>
                </c:pt>
                <c:pt idx="1403">
                  <c:v>20240105-2055</c:v>
                </c:pt>
                <c:pt idx="1404">
                  <c:v>20240105-2100</c:v>
                </c:pt>
                <c:pt idx="1405">
                  <c:v>20240105-2105</c:v>
                </c:pt>
                <c:pt idx="1406">
                  <c:v>20240105-2110</c:v>
                </c:pt>
                <c:pt idx="1407">
                  <c:v>20240105-2115</c:v>
                </c:pt>
                <c:pt idx="1408">
                  <c:v>20240105-2120</c:v>
                </c:pt>
                <c:pt idx="1409">
                  <c:v>20240105-2125</c:v>
                </c:pt>
                <c:pt idx="1410">
                  <c:v>20240105-2130</c:v>
                </c:pt>
                <c:pt idx="1411">
                  <c:v>20240105-2135</c:v>
                </c:pt>
                <c:pt idx="1412">
                  <c:v>20240105-2140</c:v>
                </c:pt>
                <c:pt idx="1413">
                  <c:v>20240105-2145</c:v>
                </c:pt>
                <c:pt idx="1414">
                  <c:v>20240105-2150</c:v>
                </c:pt>
                <c:pt idx="1415">
                  <c:v>20240105-2155</c:v>
                </c:pt>
                <c:pt idx="1416">
                  <c:v>20240105-2200</c:v>
                </c:pt>
                <c:pt idx="1417">
                  <c:v>20240105-2205</c:v>
                </c:pt>
                <c:pt idx="1418">
                  <c:v>20240105-2210</c:v>
                </c:pt>
                <c:pt idx="1419">
                  <c:v>20240105-2215</c:v>
                </c:pt>
                <c:pt idx="1420">
                  <c:v>20240105-2220</c:v>
                </c:pt>
                <c:pt idx="1421">
                  <c:v>20240105-2225</c:v>
                </c:pt>
                <c:pt idx="1422">
                  <c:v>20240105-2230</c:v>
                </c:pt>
                <c:pt idx="1423">
                  <c:v>20240105-2235</c:v>
                </c:pt>
                <c:pt idx="1424">
                  <c:v>20240105-2240</c:v>
                </c:pt>
                <c:pt idx="1425">
                  <c:v>20240105-2245</c:v>
                </c:pt>
                <c:pt idx="1426">
                  <c:v>20240105-2250</c:v>
                </c:pt>
                <c:pt idx="1427">
                  <c:v>20240105-2255</c:v>
                </c:pt>
                <c:pt idx="1428">
                  <c:v>20240105-2300</c:v>
                </c:pt>
                <c:pt idx="1429">
                  <c:v>20240105-2305</c:v>
                </c:pt>
                <c:pt idx="1430">
                  <c:v>20240105-2310</c:v>
                </c:pt>
                <c:pt idx="1431">
                  <c:v>20240105-2315</c:v>
                </c:pt>
                <c:pt idx="1432">
                  <c:v>20240105-2320</c:v>
                </c:pt>
                <c:pt idx="1433">
                  <c:v>20240105-2325</c:v>
                </c:pt>
                <c:pt idx="1434">
                  <c:v>20240105-2330</c:v>
                </c:pt>
                <c:pt idx="1435">
                  <c:v>20240105-2335</c:v>
                </c:pt>
                <c:pt idx="1436">
                  <c:v>20240105-2340</c:v>
                </c:pt>
                <c:pt idx="1437">
                  <c:v>20240105-2345</c:v>
                </c:pt>
                <c:pt idx="1438">
                  <c:v>20240105-2350</c:v>
                </c:pt>
                <c:pt idx="1439">
                  <c:v>20240105-2355</c:v>
                </c:pt>
                <c:pt idx="1440">
                  <c:v>20240106-0000</c:v>
                </c:pt>
                <c:pt idx="1441">
                  <c:v>20240106-0005</c:v>
                </c:pt>
                <c:pt idx="1442">
                  <c:v>20240106-0010</c:v>
                </c:pt>
                <c:pt idx="1443">
                  <c:v>20240106-0015</c:v>
                </c:pt>
                <c:pt idx="1444">
                  <c:v>20240106-0020</c:v>
                </c:pt>
                <c:pt idx="1445">
                  <c:v>20240106-0025</c:v>
                </c:pt>
                <c:pt idx="1446">
                  <c:v>20240106-0030</c:v>
                </c:pt>
                <c:pt idx="1447">
                  <c:v>20240106-0035</c:v>
                </c:pt>
                <c:pt idx="1448">
                  <c:v>20240106-0040</c:v>
                </c:pt>
                <c:pt idx="1449">
                  <c:v>20240106-0045</c:v>
                </c:pt>
                <c:pt idx="1450">
                  <c:v>20240106-0050</c:v>
                </c:pt>
                <c:pt idx="1451">
                  <c:v>20240106-0055</c:v>
                </c:pt>
                <c:pt idx="1452">
                  <c:v>20240106-0100</c:v>
                </c:pt>
                <c:pt idx="1453">
                  <c:v>20240106-0105</c:v>
                </c:pt>
                <c:pt idx="1454">
                  <c:v>20240106-0110</c:v>
                </c:pt>
                <c:pt idx="1455">
                  <c:v>20240106-0115</c:v>
                </c:pt>
                <c:pt idx="1456">
                  <c:v>20240106-0120</c:v>
                </c:pt>
                <c:pt idx="1457">
                  <c:v>20240106-0125</c:v>
                </c:pt>
                <c:pt idx="1458">
                  <c:v>20240106-0130</c:v>
                </c:pt>
                <c:pt idx="1459">
                  <c:v>20240106-0135</c:v>
                </c:pt>
                <c:pt idx="1460">
                  <c:v>20240106-0140</c:v>
                </c:pt>
                <c:pt idx="1461">
                  <c:v>20240106-0145</c:v>
                </c:pt>
                <c:pt idx="1462">
                  <c:v>20240106-0150</c:v>
                </c:pt>
                <c:pt idx="1463">
                  <c:v>20240106-0155</c:v>
                </c:pt>
                <c:pt idx="1464">
                  <c:v>20240106-0200</c:v>
                </c:pt>
                <c:pt idx="1465">
                  <c:v>20240106-0205</c:v>
                </c:pt>
                <c:pt idx="1466">
                  <c:v>20240106-0210</c:v>
                </c:pt>
                <c:pt idx="1467">
                  <c:v>20240106-0215</c:v>
                </c:pt>
                <c:pt idx="1468">
                  <c:v>20240106-0220</c:v>
                </c:pt>
                <c:pt idx="1469">
                  <c:v>20240106-0225</c:v>
                </c:pt>
                <c:pt idx="1470">
                  <c:v>20240106-0230</c:v>
                </c:pt>
                <c:pt idx="1471">
                  <c:v>20240106-0235</c:v>
                </c:pt>
                <c:pt idx="1472">
                  <c:v>20240106-0240</c:v>
                </c:pt>
                <c:pt idx="1473">
                  <c:v>20240106-0245</c:v>
                </c:pt>
                <c:pt idx="1474">
                  <c:v>20240106-0250</c:v>
                </c:pt>
                <c:pt idx="1475">
                  <c:v>20240106-0255</c:v>
                </c:pt>
                <c:pt idx="1476">
                  <c:v>20240106-0300</c:v>
                </c:pt>
                <c:pt idx="1477">
                  <c:v>20240106-0305</c:v>
                </c:pt>
                <c:pt idx="1478">
                  <c:v>20240106-0310</c:v>
                </c:pt>
                <c:pt idx="1479">
                  <c:v>20240106-0315</c:v>
                </c:pt>
                <c:pt idx="1480">
                  <c:v>20240106-0320</c:v>
                </c:pt>
                <c:pt idx="1481">
                  <c:v>20240106-0325</c:v>
                </c:pt>
                <c:pt idx="1482">
                  <c:v>20240106-0330</c:v>
                </c:pt>
                <c:pt idx="1483">
                  <c:v>20240106-0335</c:v>
                </c:pt>
                <c:pt idx="1484">
                  <c:v>20240106-0340</c:v>
                </c:pt>
                <c:pt idx="1485">
                  <c:v>20240106-0345</c:v>
                </c:pt>
                <c:pt idx="1486">
                  <c:v>20240106-0350</c:v>
                </c:pt>
                <c:pt idx="1487">
                  <c:v>20240106-0355</c:v>
                </c:pt>
                <c:pt idx="1488">
                  <c:v>20240106-0400</c:v>
                </c:pt>
                <c:pt idx="1489">
                  <c:v>20240106-0405</c:v>
                </c:pt>
                <c:pt idx="1490">
                  <c:v>20240106-0410</c:v>
                </c:pt>
                <c:pt idx="1491">
                  <c:v>20240106-0415</c:v>
                </c:pt>
                <c:pt idx="1492">
                  <c:v>20240106-0420</c:v>
                </c:pt>
                <c:pt idx="1493">
                  <c:v>20240106-0425</c:v>
                </c:pt>
                <c:pt idx="1494">
                  <c:v>20240106-0430</c:v>
                </c:pt>
                <c:pt idx="1495">
                  <c:v>20240106-0435</c:v>
                </c:pt>
                <c:pt idx="1496">
                  <c:v>20240106-0440</c:v>
                </c:pt>
                <c:pt idx="1497">
                  <c:v>20240106-0445</c:v>
                </c:pt>
                <c:pt idx="1498">
                  <c:v>20240106-0450</c:v>
                </c:pt>
                <c:pt idx="1499">
                  <c:v>20240106-0455</c:v>
                </c:pt>
                <c:pt idx="1500">
                  <c:v>20240106-0500</c:v>
                </c:pt>
                <c:pt idx="1501">
                  <c:v>20240106-0505</c:v>
                </c:pt>
                <c:pt idx="1502">
                  <c:v>20240106-0510</c:v>
                </c:pt>
                <c:pt idx="1503">
                  <c:v>20240106-0515</c:v>
                </c:pt>
                <c:pt idx="1504">
                  <c:v>20240106-0520</c:v>
                </c:pt>
                <c:pt idx="1505">
                  <c:v>20240106-0525</c:v>
                </c:pt>
                <c:pt idx="1506">
                  <c:v>20240106-0530</c:v>
                </c:pt>
                <c:pt idx="1507">
                  <c:v>20240106-0535</c:v>
                </c:pt>
                <c:pt idx="1508">
                  <c:v>20240106-0540</c:v>
                </c:pt>
                <c:pt idx="1509">
                  <c:v>20240106-0545</c:v>
                </c:pt>
                <c:pt idx="1510">
                  <c:v>20240106-0550</c:v>
                </c:pt>
                <c:pt idx="1511">
                  <c:v>20240106-0555</c:v>
                </c:pt>
                <c:pt idx="1512">
                  <c:v>20240106-0600</c:v>
                </c:pt>
                <c:pt idx="1513">
                  <c:v>20240106-0605</c:v>
                </c:pt>
                <c:pt idx="1514">
                  <c:v>20240106-0610</c:v>
                </c:pt>
                <c:pt idx="1515">
                  <c:v>20240106-0615</c:v>
                </c:pt>
                <c:pt idx="1516">
                  <c:v>20240106-0620</c:v>
                </c:pt>
                <c:pt idx="1517">
                  <c:v>20240106-0625</c:v>
                </c:pt>
                <c:pt idx="1518">
                  <c:v>20240106-0630</c:v>
                </c:pt>
                <c:pt idx="1519">
                  <c:v>20240106-0635</c:v>
                </c:pt>
                <c:pt idx="1520">
                  <c:v>20240106-0640</c:v>
                </c:pt>
                <c:pt idx="1521">
                  <c:v>20240106-0645</c:v>
                </c:pt>
                <c:pt idx="1522">
                  <c:v>20240106-0650</c:v>
                </c:pt>
                <c:pt idx="1523">
                  <c:v>20240106-0655</c:v>
                </c:pt>
                <c:pt idx="1524">
                  <c:v>20240106-0700</c:v>
                </c:pt>
                <c:pt idx="1525">
                  <c:v>20240106-0705</c:v>
                </c:pt>
                <c:pt idx="1526">
                  <c:v>20240106-0710</c:v>
                </c:pt>
                <c:pt idx="1527">
                  <c:v>20240106-0715</c:v>
                </c:pt>
                <c:pt idx="1528">
                  <c:v>20240106-0720</c:v>
                </c:pt>
                <c:pt idx="1529">
                  <c:v>20240106-0725</c:v>
                </c:pt>
                <c:pt idx="1530">
                  <c:v>20240106-0730</c:v>
                </c:pt>
                <c:pt idx="1531">
                  <c:v>20240106-0735</c:v>
                </c:pt>
                <c:pt idx="1532">
                  <c:v>20240106-0740</c:v>
                </c:pt>
                <c:pt idx="1533">
                  <c:v>20240106-0745</c:v>
                </c:pt>
                <c:pt idx="1534">
                  <c:v>20240106-0750</c:v>
                </c:pt>
                <c:pt idx="1535">
                  <c:v>20240106-0755</c:v>
                </c:pt>
                <c:pt idx="1536">
                  <c:v>20240106-0800</c:v>
                </c:pt>
                <c:pt idx="1537">
                  <c:v>20240106-0805</c:v>
                </c:pt>
                <c:pt idx="1538">
                  <c:v>20240106-0810</c:v>
                </c:pt>
                <c:pt idx="1539">
                  <c:v>20240106-0815</c:v>
                </c:pt>
                <c:pt idx="1540">
                  <c:v>20240106-0820</c:v>
                </c:pt>
                <c:pt idx="1541">
                  <c:v>20240106-0825</c:v>
                </c:pt>
                <c:pt idx="1542">
                  <c:v>20240106-0830</c:v>
                </c:pt>
                <c:pt idx="1543">
                  <c:v>20240106-0835</c:v>
                </c:pt>
                <c:pt idx="1544">
                  <c:v>20240106-0840</c:v>
                </c:pt>
                <c:pt idx="1545">
                  <c:v>20240106-0845</c:v>
                </c:pt>
                <c:pt idx="1546">
                  <c:v>20240106-0850</c:v>
                </c:pt>
                <c:pt idx="1547">
                  <c:v>20240106-0855</c:v>
                </c:pt>
                <c:pt idx="1548">
                  <c:v>20240106-0900</c:v>
                </c:pt>
                <c:pt idx="1549">
                  <c:v>20240106-0905</c:v>
                </c:pt>
                <c:pt idx="1550">
                  <c:v>20240106-0910</c:v>
                </c:pt>
                <c:pt idx="1551">
                  <c:v>20240106-0915</c:v>
                </c:pt>
                <c:pt idx="1552">
                  <c:v>20240106-0920</c:v>
                </c:pt>
                <c:pt idx="1553">
                  <c:v>20240106-0925</c:v>
                </c:pt>
                <c:pt idx="1554">
                  <c:v>20240106-0930</c:v>
                </c:pt>
                <c:pt idx="1555">
                  <c:v>20240106-0935</c:v>
                </c:pt>
                <c:pt idx="1556">
                  <c:v>20240106-0940</c:v>
                </c:pt>
                <c:pt idx="1557">
                  <c:v>20240106-0945</c:v>
                </c:pt>
                <c:pt idx="1558">
                  <c:v>20240106-0950</c:v>
                </c:pt>
                <c:pt idx="1559">
                  <c:v>20240106-0955</c:v>
                </c:pt>
                <c:pt idx="1560">
                  <c:v>20240106-1000</c:v>
                </c:pt>
                <c:pt idx="1561">
                  <c:v>20240106-1005</c:v>
                </c:pt>
                <c:pt idx="1562">
                  <c:v>20240106-1010</c:v>
                </c:pt>
                <c:pt idx="1563">
                  <c:v>20240106-1015</c:v>
                </c:pt>
                <c:pt idx="1564">
                  <c:v>20240106-1020</c:v>
                </c:pt>
                <c:pt idx="1565">
                  <c:v>20240106-1025</c:v>
                </c:pt>
                <c:pt idx="1566">
                  <c:v>20240106-1030</c:v>
                </c:pt>
                <c:pt idx="1567">
                  <c:v>20240106-1035</c:v>
                </c:pt>
                <c:pt idx="1568">
                  <c:v>20240106-1040</c:v>
                </c:pt>
                <c:pt idx="1569">
                  <c:v>20240106-1045</c:v>
                </c:pt>
                <c:pt idx="1570">
                  <c:v>20240106-1050</c:v>
                </c:pt>
                <c:pt idx="1571">
                  <c:v>20240106-1055</c:v>
                </c:pt>
                <c:pt idx="1572">
                  <c:v>20240106-1100</c:v>
                </c:pt>
                <c:pt idx="1573">
                  <c:v>20240106-1105</c:v>
                </c:pt>
                <c:pt idx="1574">
                  <c:v>20240106-1110</c:v>
                </c:pt>
                <c:pt idx="1575">
                  <c:v>20240106-1115</c:v>
                </c:pt>
                <c:pt idx="1576">
                  <c:v>20240106-1120</c:v>
                </c:pt>
                <c:pt idx="1577">
                  <c:v>20240106-1125</c:v>
                </c:pt>
                <c:pt idx="1578">
                  <c:v>20240106-1130</c:v>
                </c:pt>
                <c:pt idx="1579">
                  <c:v>20240106-1135</c:v>
                </c:pt>
                <c:pt idx="1580">
                  <c:v>20240106-1140</c:v>
                </c:pt>
                <c:pt idx="1581">
                  <c:v>20240106-1145</c:v>
                </c:pt>
                <c:pt idx="1582">
                  <c:v>20240106-1150</c:v>
                </c:pt>
                <c:pt idx="1583">
                  <c:v>20240106-1155</c:v>
                </c:pt>
                <c:pt idx="1584">
                  <c:v>20240106-1200</c:v>
                </c:pt>
                <c:pt idx="1585">
                  <c:v>20240106-1205</c:v>
                </c:pt>
                <c:pt idx="1586">
                  <c:v>20240106-1210</c:v>
                </c:pt>
                <c:pt idx="1587">
                  <c:v>20240106-1215</c:v>
                </c:pt>
                <c:pt idx="1588">
                  <c:v>20240106-1220</c:v>
                </c:pt>
                <c:pt idx="1589">
                  <c:v>20240106-1225</c:v>
                </c:pt>
                <c:pt idx="1590">
                  <c:v>20240106-1230</c:v>
                </c:pt>
                <c:pt idx="1591">
                  <c:v>20240106-1235</c:v>
                </c:pt>
                <c:pt idx="1592">
                  <c:v>20240106-1240</c:v>
                </c:pt>
                <c:pt idx="1593">
                  <c:v>20240106-1245</c:v>
                </c:pt>
                <c:pt idx="1594">
                  <c:v>20240106-1250</c:v>
                </c:pt>
                <c:pt idx="1595">
                  <c:v>20240106-1255</c:v>
                </c:pt>
                <c:pt idx="1596">
                  <c:v>20240106-1300</c:v>
                </c:pt>
                <c:pt idx="1597">
                  <c:v>20240106-1305</c:v>
                </c:pt>
                <c:pt idx="1598">
                  <c:v>20240106-1310</c:v>
                </c:pt>
                <c:pt idx="1599">
                  <c:v>20240106-1315</c:v>
                </c:pt>
                <c:pt idx="1600">
                  <c:v>20240106-1320</c:v>
                </c:pt>
                <c:pt idx="1601">
                  <c:v>20240106-1325</c:v>
                </c:pt>
                <c:pt idx="1602">
                  <c:v>20240106-1330</c:v>
                </c:pt>
                <c:pt idx="1603">
                  <c:v>20240106-1335</c:v>
                </c:pt>
                <c:pt idx="1604">
                  <c:v>20240106-1340</c:v>
                </c:pt>
                <c:pt idx="1605">
                  <c:v>20240106-1345</c:v>
                </c:pt>
                <c:pt idx="1606">
                  <c:v>20240106-1350</c:v>
                </c:pt>
                <c:pt idx="1607">
                  <c:v>20240106-1355</c:v>
                </c:pt>
                <c:pt idx="1608">
                  <c:v>20240106-1400</c:v>
                </c:pt>
                <c:pt idx="1609">
                  <c:v>20240106-1405</c:v>
                </c:pt>
                <c:pt idx="1610">
                  <c:v>20240106-1410</c:v>
                </c:pt>
                <c:pt idx="1611">
                  <c:v>20240106-1415</c:v>
                </c:pt>
                <c:pt idx="1612">
                  <c:v>20240106-1420</c:v>
                </c:pt>
                <c:pt idx="1613">
                  <c:v>20240106-1425</c:v>
                </c:pt>
                <c:pt idx="1614">
                  <c:v>20240106-1430</c:v>
                </c:pt>
                <c:pt idx="1615">
                  <c:v>20240106-1435</c:v>
                </c:pt>
                <c:pt idx="1616">
                  <c:v>20240106-1440</c:v>
                </c:pt>
                <c:pt idx="1617">
                  <c:v>20240106-1445</c:v>
                </c:pt>
                <c:pt idx="1618">
                  <c:v>20240106-1450</c:v>
                </c:pt>
                <c:pt idx="1619">
                  <c:v>20240106-1455</c:v>
                </c:pt>
                <c:pt idx="1620">
                  <c:v>20240106-1500</c:v>
                </c:pt>
                <c:pt idx="1621">
                  <c:v>20240106-1505</c:v>
                </c:pt>
                <c:pt idx="1622">
                  <c:v>20240106-1510</c:v>
                </c:pt>
                <c:pt idx="1623">
                  <c:v>20240106-1515</c:v>
                </c:pt>
                <c:pt idx="1624">
                  <c:v>20240106-1520</c:v>
                </c:pt>
                <c:pt idx="1625">
                  <c:v>20240106-1525</c:v>
                </c:pt>
                <c:pt idx="1626">
                  <c:v>20240106-1530</c:v>
                </c:pt>
                <c:pt idx="1627">
                  <c:v>20240106-1535</c:v>
                </c:pt>
                <c:pt idx="1628">
                  <c:v>20240106-1540</c:v>
                </c:pt>
                <c:pt idx="1629">
                  <c:v>20240106-1545</c:v>
                </c:pt>
                <c:pt idx="1630">
                  <c:v>20240106-1550</c:v>
                </c:pt>
                <c:pt idx="1631">
                  <c:v>20240106-1555</c:v>
                </c:pt>
                <c:pt idx="1632">
                  <c:v>20240106-1600</c:v>
                </c:pt>
                <c:pt idx="1633">
                  <c:v>20240106-1605</c:v>
                </c:pt>
                <c:pt idx="1634">
                  <c:v>20240106-1610</c:v>
                </c:pt>
                <c:pt idx="1635">
                  <c:v>20240106-1615</c:v>
                </c:pt>
                <c:pt idx="1636">
                  <c:v>20240106-1620</c:v>
                </c:pt>
                <c:pt idx="1637">
                  <c:v>20240106-1625</c:v>
                </c:pt>
                <c:pt idx="1638">
                  <c:v>20240106-1630</c:v>
                </c:pt>
                <c:pt idx="1639">
                  <c:v>20240106-1635</c:v>
                </c:pt>
                <c:pt idx="1640">
                  <c:v>20240106-1640</c:v>
                </c:pt>
                <c:pt idx="1641">
                  <c:v>20240106-1645</c:v>
                </c:pt>
                <c:pt idx="1642">
                  <c:v>20240106-1650</c:v>
                </c:pt>
                <c:pt idx="1643">
                  <c:v>20240106-1655</c:v>
                </c:pt>
                <c:pt idx="1644">
                  <c:v>20240106-1700</c:v>
                </c:pt>
                <c:pt idx="1645">
                  <c:v>20240106-1705</c:v>
                </c:pt>
                <c:pt idx="1646">
                  <c:v>20240106-1710</c:v>
                </c:pt>
                <c:pt idx="1647">
                  <c:v>20240106-1715</c:v>
                </c:pt>
                <c:pt idx="1648">
                  <c:v>20240106-1720</c:v>
                </c:pt>
                <c:pt idx="1649">
                  <c:v>20240106-1725</c:v>
                </c:pt>
                <c:pt idx="1650">
                  <c:v>20240106-1730</c:v>
                </c:pt>
                <c:pt idx="1651">
                  <c:v>20240106-1735</c:v>
                </c:pt>
                <c:pt idx="1652">
                  <c:v>20240106-1740</c:v>
                </c:pt>
                <c:pt idx="1653">
                  <c:v>20240106-1745</c:v>
                </c:pt>
                <c:pt idx="1654">
                  <c:v>20240106-1750</c:v>
                </c:pt>
                <c:pt idx="1655">
                  <c:v>20240106-1755</c:v>
                </c:pt>
                <c:pt idx="1656">
                  <c:v>20240106-1800</c:v>
                </c:pt>
                <c:pt idx="1657">
                  <c:v>20240106-1805</c:v>
                </c:pt>
                <c:pt idx="1658">
                  <c:v>20240106-1810</c:v>
                </c:pt>
                <c:pt idx="1659">
                  <c:v>20240106-1815</c:v>
                </c:pt>
                <c:pt idx="1660">
                  <c:v>20240106-1820</c:v>
                </c:pt>
                <c:pt idx="1661">
                  <c:v>20240106-1825</c:v>
                </c:pt>
                <c:pt idx="1662">
                  <c:v>20240106-1830</c:v>
                </c:pt>
                <c:pt idx="1663">
                  <c:v>20240106-1835</c:v>
                </c:pt>
                <c:pt idx="1664">
                  <c:v>20240106-1840</c:v>
                </c:pt>
                <c:pt idx="1665">
                  <c:v>20240106-1845</c:v>
                </c:pt>
                <c:pt idx="1666">
                  <c:v>20240106-1850</c:v>
                </c:pt>
                <c:pt idx="1667">
                  <c:v>20240106-1855</c:v>
                </c:pt>
                <c:pt idx="1668">
                  <c:v>20240106-1900</c:v>
                </c:pt>
                <c:pt idx="1669">
                  <c:v>20240106-1905</c:v>
                </c:pt>
                <c:pt idx="1670">
                  <c:v>20240106-1910</c:v>
                </c:pt>
                <c:pt idx="1671">
                  <c:v>20240106-1915</c:v>
                </c:pt>
                <c:pt idx="1672">
                  <c:v>20240106-1920</c:v>
                </c:pt>
                <c:pt idx="1673">
                  <c:v>20240106-1925</c:v>
                </c:pt>
                <c:pt idx="1674">
                  <c:v>20240106-1930</c:v>
                </c:pt>
                <c:pt idx="1675">
                  <c:v>20240106-1935</c:v>
                </c:pt>
                <c:pt idx="1676">
                  <c:v>20240106-1940</c:v>
                </c:pt>
                <c:pt idx="1677">
                  <c:v>20240106-1945</c:v>
                </c:pt>
                <c:pt idx="1678">
                  <c:v>20240106-1950</c:v>
                </c:pt>
                <c:pt idx="1679">
                  <c:v>20240106-1955</c:v>
                </c:pt>
                <c:pt idx="1680">
                  <c:v>20240106-2000</c:v>
                </c:pt>
                <c:pt idx="1681">
                  <c:v>20240106-2005</c:v>
                </c:pt>
                <c:pt idx="1682">
                  <c:v>20240106-2010</c:v>
                </c:pt>
                <c:pt idx="1683">
                  <c:v>20240106-2015</c:v>
                </c:pt>
                <c:pt idx="1684">
                  <c:v>20240106-2020</c:v>
                </c:pt>
                <c:pt idx="1685">
                  <c:v>20240106-2025</c:v>
                </c:pt>
                <c:pt idx="1686">
                  <c:v>20240106-2030</c:v>
                </c:pt>
                <c:pt idx="1687">
                  <c:v>20240106-2035</c:v>
                </c:pt>
                <c:pt idx="1688">
                  <c:v>20240106-2040</c:v>
                </c:pt>
                <c:pt idx="1689">
                  <c:v>20240106-2045</c:v>
                </c:pt>
                <c:pt idx="1690">
                  <c:v>20240106-2050</c:v>
                </c:pt>
                <c:pt idx="1691">
                  <c:v>20240106-2055</c:v>
                </c:pt>
                <c:pt idx="1692">
                  <c:v>20240106-2100</c:v>
                </c:pt>
                <c:pt idx="1693">
                  <c:v>20240106-2105</c:v>
                </c:pt>
                <c:pt idx="1694">
                  <c:v>20240106-2110</c:v>
                </c:pt>
                <c:pt idx="1695">
                  <c:v>20240106-2115</c:v>
                </c:pt>
                <c:pt idx="1696">
                  <c:v>20240106-2120</c:v>
                </c:pt>
                <c:pt idx="1697">
                  <c:v>20240106-2125</c:v>
                </c:pt>
                <c:pt idx="1698">
                  <c:v>20240106-2130</c:v>
                </c:pt>
                <c:pt idx="1699">
                  <c:v>20240106-2135</c:v>
                </c:pt>
                <c:pt idx="1700">
                  <c:v>20240106-2140</c:v>
                </c:pt>
                <c:pt idx="1701">
                  <c:v>20240106-2145</c:v>
                </c:pt>
                <c:pt idx="1702">
                  <c:v>20240106-2150</c:v>
                </c:pt>
                <c:pt idx="1703">
                  <c:v>20240106-2155</c:v>
                </c:pt>
                <c:pt idx="1704">
                  <c:v>20240106-2200</c:v>
                </c:pt>
                <c:pt idx="1705">
                  <c:v>20240106-2205</c:v>
                </c:pt>
                <c:pt idx="1706">
                  <c:v>20240106-2210</c:v>
                </c:pt>
                <c:pt idx="1707">
                  <c:v>20240106-2215</c:v>
                </c:pt>
                <c:pt idx="1708">
                  <c:v>20240106-2220</c:v>
                </c:pt>
                <c:pt idx="1709">
                  <c:v>20240106-2225</c:v>
                </c:pt>
                <c:pt idx="1710">
                  <c:v>20240106-2230</c:v>
                </c:pt>
                <c:pt idx="1711">
                  <c:v>20240106-2235</c:v>
                </c:pt>
                <c:pt idx="1712">
                  <c:v>20240106-2240</c:v>
                </c:pt>
                <c:pt idx="1713">
                  <c:v>20240106-2245</c:v>
                </c:pt>
                <c:pt idx="1714">
                  <c:v>20240106-2250</c:v>
                </c:pt>
                <c:pt idx="1715">
                  <c:v>20240106-2255</c:v>
                </c:pt>
                <c:pt idx="1716">
                  <c:v>20240106-2300</c:v>
                </c:pt>
                <c:pt idx="1717">
                  <c:v>20240106-2305</c:v>
                </c:pt>
                <c:pt idx="1718">
                  <c:v>20240106-2310</c:v>
                </c:pt>
                <c:pt idx="1719">
                  <c:v>20240106-2315</c:v>
                </c:pt>
                <c:pt idx="1720">
                  <c:v>20240106-2320</c:v>
                </c:pt>
                <c:pt idx="1721">
                  <c:v>20240106-2325</c:v>
                </c:pt>
                <c:pt idx="1722">
                  <c:v>20240106-2330</c:v>
                </c:pt>
                <c:pt idx="1723">
                  <c:v>20240106-2335</c:v>
                </c:pt>
                <c:pt idx="1724">
                  <c:v>20240106-2340</c:v>
                </c:pt>
                <c:pt idx="1725">
                  <c:v>20240106-2345</c:v>
                </c:pt>
                <c:pt idx="1726">
                  <c:v>20240106-2350</c:v>
                </c:pt>
                <c:pt idx="1727">
                  <c:v>20240106-2355</c:v>
                </c:pt>
                <c:pt idx="1728">
                  <c:v>20240107-0000</c:v>
                </c:pt>
                <c:pt idx="1729">
                  <c:v>20240107-0005</c:v>
                </c:pt>
                <c:pt idx="1730">
                  <c:v>20240107-0010</c:v>
                </c:pt>
                <c:pt idx="1731">
                  <c:v>20240107-0015</c:v>
                </c:pt>
                <c:pt idx="1732">
                  <c:v>20240107-0020</c:v>
                </c:pt>
                <c:pt idx="1733">
                  <c:v>20240107-0025</c:v>
                </c:pt>
                <c:pt idx="1734">
                  <c:v>20240107-0030</c:v>
                </c:pt>
                <c:pt idx="1735">
                  <c:v>20240107-0035</c:v>
                </c:pt>
                <c:pt idx="1736">
                  <c:v>20240107-0040</c:v>
                </c:pt>
                <c:pt idx="1737">
                  <c:v>20240107-0045</c:v>
                </c:pt>
                <c:pt idx="1738">
                  <c:v>20240107-0050</c:v>
                </c:pt>
                <c:pt idx="1739">
                  <c:v>20240107-0055</c:v>
                </c:pt>
                <c:pt idx="1740">
                  <c:v>20240107-0100</c:v>
                </c:pt>
                <c:pt idx="1741">
                  <c:v>20240107-0105</c:v>
                </c:pt>
                <c:pt idx="1742">
                  <c:v>20240107-0110</c:v>
                </c:pt>
                <c:pt idx="1743">
                  <c:v>20240107-0115</c:v>
                </c:pt>
                <c:pt idx="1744">
                  <c:v>20240107-0120</c:v>
                </c:pt>
                <c:pt idx="1745">
                  <c:v>20240107-0125</c:v>
                </c:pt>
                <c:pt idx="1746">
                  <c:v>20240107-0130</c:v>
                </c:pt>
                <c:pt idx="1747">
                  <c:v>20240107-0135</c:v>
                </c:pt>
                <c:pt idx="1748">
                  <c:v>20240107-0140</c:v>
                </c:pt>
                <c:pt idx="1749">
                  <c:v>20240107-0145</c:v>
                </c:pt>
                <c:pt idx="1750">
                  <c:v>20240107-0150</c:v>
                </c:pt>
                <c:pt idx="1751">
                  <c:v>20240107-0155</c:v>
                </c:pt>
                <c:pt idx="1752">
                  <c:v>20240107-0200</c:v>
                </c:pt>
                <c:pt idx="1753">
                  <c:v>20240107-0205</c:v>
                </c:pt>
                <c:pt idx="1754">
                  <c:v>20240107-0210</c:v>
                </c:pt>
                <c:pt idx="1755">
                  <c:v>20240107-0215</c:v>
                </c:pt>
                <c:pt idx="1756">
                  <c:v>20240107-0220</c:v>
                </c:pt>
                <c:pt idx="1757">
                  <c:v>20240107-0225</c:v>
                </c:pt>
                <c:pt idx="1758">
                  <c:v>20240107-0230</c:v>
                </c:pt>
                <c:pt idx="1759">
                  <c:v>20240107-0235</c:v>
                </c:pt>
                <c:pt idx="1760">
                  <c:v>20240107-0240</c:v>
                </c:pt>
                <c:pt idx="1761">
                  <c:v>20240107-0245</c:v>
                </c:pt>
                <c:pt idx="1762">
                  <c:v>20240107-0250</c:v>
                </c:pt>
                <c:pt idx="1763">
                  <c:v>20240107-0255</c:v>
                </c:pt>
                <c:pt idx="1764">
                  <c:v>20240107-0300</c:v>
                </c:pt>
                <c:pt idx="1765">
                  <c:v>20240107-0305</c:v>
                </c:pt>
                <c:pt idx="1766">
                  <c:v>20240107-0310</c:v>
                </c:pt>
                <c:pt idx="1767">
                  <c:v>20240107-0315</c:v>
                </c:pt>
                <c:pt idx="1768">
                  <c:v>20240107-0320</c:v>
                </c:pt>
                <c:pt idx="1769">
                  <c:v>20240107-0325</c:v>
                </c:pt>
                <c:pt idx="1770">
                  <c:v>20240107-0330</c:v>
                </c:pt>
                <c:pt idx="1771">
                  <c:v>20240107-0335</c:v>
                </c:pt>
                <c:pt idx="1772">
                  <c:v>20240107-0340</c:v>
                </c:pt>
                <c:pt idx="1773">
                  <c:v>20240107-0345</c:v>
                </c:pt>
                <c:pt idx="1774">
                  <c:v>20240107-0350</c:v>
                </c:pt>
                <c:pt idx="1775">
                  <c:v>20240107-0355</c:v>
                </c:pt>
                <c:pt idx="1776">
                  <c:v>20240107-0400</c:v>
                </c:pt>
                <c:pt idx="1777">
                  <c:v>20240107-0405</c:v>
                </c:pt>
                <c:pt idx="1778">
                  <c:v>20240107-0410</c:v>
                </c:pt>
                <c:pt idx="1779">
                  <c:v>20240107-0415</c:v>
                </c:pt>
                <c:pt idx="1780">
                  <c:v>20240107-0420</c:v>
                </c:pt>
                <c:pt idx="1781">
                  <c:v>20240107-0425</c:v>
                </c:pt>
                <c:pt idx="1782">
                  <c:v>20240107-0430</c:v>
                </c:pt>
                <c:pt idx="1783">
                  <c:v>20240107-0435</c:v>
                </c:pt>
                <c:pt idx="1784">
                  <c:v>20240107-0440</c:v>
                </c:pt>
                <c:pt idx="1785">
                  <c:v>20240107-0445</c:v>
                </c:pt>
                <c:pt idx="1786">
                  <c:v>20240107-0450</c:v>
                </c:pt>
                <c:pt idx="1787">
                  <c:v>20240107-0455</c:v>
                </c:pt>
                <c:pt idx="1788">
                  <c:v>20240107-0500</c:v>
                </c:pt>
                <c:pt idx="1789">
                  <c:v>20240107-0505</c:v>
                </c:pt>
                <c:pt idx="1790">
                  <c:v>20240107-0510</c:v>
                </c:pt>
                <c:pt idx="1791">
                  <c:v>20240107-0515</c:v>
                </c:pt>
                <c:pt idx="1792">
                  <c:v>20240107-0520</c:v>
                </c:pt>
                <c:pt idx="1793">
                  <c:v>20240107-0525</c:v>
                </c:pt>
                <c:pt idx="1794">
                  <c:v>20240107-0530</c:v>
                </c:pt>
                <c:pt idx="1795">
                  <c:v>20240107-0535</c:v>
                </c:pt>
                <c:pt idx="1796">
                  <c:v>20240107-0540</c:v>
                </c:pt>
                <c:pt idx="1797">
                  <c:v>20240107-0545</c:v>
                </c:pt>
                <c:pt idx="1798">
                  <c:v>20240107-0550</c:v>
                </c:pt>
                <c:pt idx="1799">
                  <c:v>20240107-0555</c:v>
                </c:pt>
                <c:pt idx="1800">
                  <c:v>20240107-0600</c:v>
                </c:pt>
                <c:pt idx="1801">
                  <c:v>20240107-0605</c:v>
                </c:pt>
                <c:pt idx="1802">
                  <c:v>20240107-0610</c:v>
                </c:pt>
                <c:pt idx="1803">
                  <c:v>20240107-0615</c:v>
                </c:pt>
                <c:pt idx="1804">
                  <c:v>20240107-0620</c:v>
                </c:pt>
                <c:pt idx="1805">
                  <c:v>20240107-0625</c:v>
                </c:pt>
                <c:pt idx="1806">
                  <c:v>20240107-0630</c:v>
                </c:pt>
                <c:pt idx="1807">
                  <c:v>20240107-0635</c:v>
                </c:pt>
                <c:pt idx="1808">
                  <c:v>20240107-0640</c:v>
                </c:pt>
                <c:pt idx="1809">
                  <c:v>20240107-0645</c:v>
                </c:pt>
                <c:pt idx="1810">
                  <c:v>20240107-0650</c:v>
                </c:pt>
                <c:pt idx="1811">
                  <c:v>20240107-0655</c:v>
                </c:pt>
                <c:pt idx="1812">
                  <c:v>20240107-0700</c:v>
                </c:pt>
                <c:pt idx="1813">
                  <c:v>20240107-0705</c:v>
                </c:pt>
                <c:pt idx="1814">
                  <c:v>20240107-0710</c:v>
                </c:pt>
                <c:pt idx="1815">
                  <c:v>20240107-0715</c:v>
                </c:pt>
                <c:pt idx="1816">
                  <c:v>20240107-0720</c:v>
                </c:pt>
                <c:pt idx="1817">
                  <c:v>20240107-0725</c:v>
                </c:pt>
                <c:pt idx="1818">
                  <c:v>20240107-0730</c:v>
                </c:pt>
                <c:pt idx="1819">
                  <c:v>20240107-0735</c:v>
                </c:pt>
                <c:pt idx="1820">
                  <c:v>20240107-0740</c:v>
                </c:pt>
                <c:pt idx="1821">
                  <c:v>20240107-0745</c:v>
                </c:pt>
                <c:pt idx="1822">
                  <c:v>20240107-0750</c:v>
                </c:pt>
                <c:pt idx="1823">
                  <c:v>20240107-0755</c:v>
                </c:pt>
                <c:pt idx="1824">
                  <c:v>20240107-0800</c:v>
                </c:pt>
                <c:pt idx="1825">
                  <c:v>20240107-0805</c:v>
                </c:pt>
                <c:pt idx="1826">
                  <c:v>20240107-0810</c:v>
                </c:pt>
                <c:pt idx="1827">
                  <c:v>20240107-0815</c:v>
                </c:pt>
                <c:pt idx="1828">
                  <c:v>20240107-0820</c:v>
                </c:pt>
                <c:pt idx="1829">
                  <c:v>20240107-0825</c:v>
                </c:pt>
                <c:pt idx="1830">
                  <c:v>20240107-0830</c:v>
                </c:pt>
                <c:pt idx="1831">
                  <c:v>20240107-0835</c:v>
                </c:pt>
                <c:pt idx="1832">
                  <c:v>20240107-0840</c:v>
                </c:pt>
                <c:pt idx="1833">
                  <c:v>20240107-0845</c:v>
                </c:pt>
                <c:pt idx="1834">
                  <c:v>20240107-0850</c:v>
                </c:pt>
                <c:pt idx="1835">
                  <c:v>20240107-0855</c:v>
                </c:pt>
                <c:pt idx="1836">
                  <c:v>20240107-0900</c:v>
                </c:pt>
                <c:pt idx="1837">
                  <c:v>20240107-0905</c:v>
                </c:pt>
                <c:pt idx="1838">
                  <c:v>20240107-0910</c:v>
                </c:pt>
                <c:pt idx="1839">
                  <c:v>20240107-0915</c:v>
                </c:pt>
                <c:pt idx="1840">
                  <c:v>20240107-0920</c:v>
                </c:pt>
                <c:pt idx="1841">
                  <c:v>20240107-0925</c:v>
                </c:pt>
                <c:pt idx="1842">
                  <c:v>20240107-0930</c:v>
                </c:pt>
                <c:pt idx="1843">
                  <c:v>20240107-0935</c:v>
                </c:pt>
                <c:pt idx="1844">
                  <c:v>20240107-0940</c:v>
                </c:pt>
                <c:pt idx="1845">
                  <c:v>20240107-0945</c:v>
                </c:pt>
                <c:pt idx="1846">
                  <c:v>20240107-0950</c:v>
                </c:pt>
                <c:pt idx="1847">
                  <c:v>20240107-0955</c:v>
                </c:pt>
                <c:pt idx="1848">
                  <c:v>20240107-1000</c:v>
                </c:pt>
                <c:pt idx="1849">
                  <c:v>20240107-1005</c:v>
                </c:pt>
                <c:pt idx="1850">
                  <c:v>20240107-1010</c:v>
                </c:pt>
                <c:pt idx="1851">
                  <c:v>20240107-1015</c:v>
                </c:pt>
                <c:pt idx="1852">
                  <c:v>20240107-1020</c:v>
                </c:pt>
                <c:pt idx="1853">
                  <c:v>20240107-1025</c:v>
                </c:pt>
                <c:pt idx="1854">
                  <c:v>20240107-1030</c:v>
                </c:pt>
                <c:pt idx="1855">
                  <c:v>20240107-1035</c:v>
                </c:pt>
                <c:pt idx="1856">
                  <c:v>20240107-1040</c:v>
                </c:pt>
                <c:pt idx="1857">
                  <c:v>20240107-1045</c:v>
                </c:pt>
                <c:pt idx="1858">
                  <c:v>20240107-1050</c:v>
                </c:pt>
                <c:pt idx="1859">
                  <c:v>20240107-1055</c:v>
                </c:pt>
                <c:pt idx="1860">
                  <c:v>20240107-1100</c:v>
                </c:pt>
                <c:pt idx="1861">
                  <c:v>20240107-1105</c:v>
                </c:pt>
                <c:pt idx="1862">
                  <c:v>20240107-1110</c:v>
                </c:pt>
                <c:pt idx="1863">
                  <c:v>20240107-1115</c:v>
                </c:pt>
                <c:pt idx="1864">
                  <c:v>20240107-1120</c:v>
                </c:pt>
                <c:pt idx="1865">
                  <c:v>20240107-1125</c:v>
                </c:pt>
                <c:pt idx="1866">
                  <c:v>20240107-1130</c:v>
                </c:pt>
                <c:pt idx="1867">
                  <c:v>20240107-1135</c:v>
                </c:pt>
                <c:pt idx="1868">
                  <c:v>20240107-1140</c:v>
                </c:pt>
                <c:pt idx="1869">
                  <c:v>20240107-1145</c:v>
                </c:pt>
                <c:pt idx="1870">
                  <c:v>20240107-1150</c:v>
                </c:pt>
                <c:pt idx="1871">
                  <c:v>20240107-1155</c:v>
                </c:pt>
                <c:pt idx="1872">
                  <c:v>20240107-1200</c:v>
                </c:pt>
                <c:pt idx="1873">
                  <c:v>20240107-1205</c:v>
                </c:pt>
                <c:pt idx="1874">
                  <c:v>20240107-1210</c:v>
                </c:pt>
                <c:pt idx="1875">
                  <c:v>20240107-1215</c:v>
                </c:pt>
                <c:pt idx="1876">
                  <c:v>20240107-1220</c:v>
                </c:pt>
                <c:pt idx="1877">
                  <c:v>20240107-1225</c:v>
                </c:pt>
                <c:pt idx="1878">
                  <c:v>20240107-1230</c:v>
                </c:pt>
                <c:pt idx="1879">
                  <c:v>20240107-1235</c:v>
                </c:pt>
                <c:pt idx="1880">
                  <c:v>20240107-1240</c:v>
                </c:pt>
                <c:pt idx="1881">
                  <c:v>20240107-1245</c:v>
                </c:pt>
                <c:pt idx="1882">
                  <c:v>20240107-1250</c:v>
                </c:pt>
                <c:pt idx="1883">
                  <c:v>20240107-1255</c:v>
                </c:pt>
                <c:pt idx="1884">
                  <c:v>20240107-1300</c:v>
                </c:pt>
                <c:pt idx="1885">
                  <c:v>20240107-1305</c:v>
                </c:pt>
                <c:pt idx="1886">
                  <c:v>20240107-1310</c:v>
                </c:pt>
                <c:pt idx="1887">
                  <c:v>20240107-1315</c:v>
                </c:pt>
                <c:pt idx="1888">
                  <c:v>20240107-1320</c:v>
                </c:pt>
                <c:pt idx="1889">
                  <c:v>20240107-1325</c:v>
                </c:pt>
                <c:pt idx="1890">
                  <c:v>20240107-1330</c:v>
                </c:pt>
                <c:pt idx="1891">
                  <c:v>20240107-1335</c:v>
                </c:pt>
                <c:pt idx="1892">
                  <c:v>20240107-1340</c:v>
                </c:pt>
                <c:pt idx="1893">
                  <c:v>20240107-1345</c:v>
                </c:pt>
                <c:pt idx="1894">
                  <c:v>20240107-1350</c:v>
                </c:pt>
                <c:pt idx="1895">
                  <c:v>20240107-1355</c:v>
                </c:pt>
                <c:pt idx="1896">
                  <c:v>20240107-1400</c:v>
                </c:pt>
                <c:pt idx="1897">
                  <c:v>20240107-1405</c:v>
                </c:pt>
                <c:pt idx="1898">
                  <c:v>20240107-1410</c:v>
                </c:pt>
                <c:pt idx="1899">
                  <c:v>20240107-1415</c:v>
                </c:pt>
                <c:pt idx="1900">
                  <c:v>20240107-1420</c:v>
                </c:pt>
                <c:pt idx="1901">
                  <c:v>20240107-1425</c:v>
                </c:pt>
                <c:pt idx="1902">
                  <c:v>20240107-1430</c:v>
                </c:pt>
                <c:pt idx="1903">
                  <c:v>20240107-1435</c:v>
                </c:pt>
                <c:pt idx="1904">
                  <c:v>20240107-1440</c:v>
                </c:pt>
                <c:pt idx="1905">
                  <c:v>20240107-1445</c:v>
                </c:pt>
                <c:pt idx="1906">
                  <c:v>20240107-1450</c:v>
                </c:pt>
                <c:pt idx="1907">
                  <c:v>20240107-1455</c:v>
                </c:pt>
                <c:pt idx="1908">
                  <c:v>20240107-1500</c:v>
                </c:pt>
                <c:pt idx="1909">
                  <c:v>20240107-1505</c:v>
                </c:pt>
                <c:pt idx="1910">
                  <c:v>20240107-1510</c:v>
                </c:pt>
                <c:pt idx="1911">
                  <c:v>20240107-1515</c:v>
                </c:pt>
                <c:pt idx="1912">
                  <c:v>20240107-1520</c:v>
                </c:pt>
                <c:pt idx="1913">
                  <c:v>20240107-1525</c:v>
                </c:pt>
                <c:pt idx="1914">
                  <c:v>20240107-1530</c:v>
                </c:pt>
                <c:pt idx="1915">
                  <c:v>20240107-1535</c:v>
                </c:pt>
                <c:pt idx="1916">
                  <c:v>20240107-1540</c:v>
                </c:pt>
                <c:pt idx="1917">
                  <c:v>20240107-1545</c:v>
                </c:pt>
                <c:pt idx="1918">
                  <c:v>20240107-1550</c:v>
                </c:pt>
                <c:pt idx="1919">
                  <c:v>20240107-1555</c:v>
                </c:pt>
                <c:pt idx="1920">
                  <c:v>20240107-1600</c:v>
                </c:pt>
                <c:pt idx="1921">
                  <c:v>20240107-1605</c:v>
                </c:pt>
                <c:pt idx="1922">
                  <c:v>20240107-1610</c:v>
                </c:pt>
                <c:pt idx="1923">
                  <c:v>20240107-1615</c:v>
                </c:pt>
                <c:pt idx="1924">
                  <c:v>20240107-1620</c:v>
                </c:pt>
                <c:pt idx="1925">
                  <c:v>20240107-1625</c:v>
                </c:pt>
                <c:pt idx="1926">
                  <c:v>20240107-1630</c:v>
                </c:pt>
                <c:pt idx="1927">
                  <c:v>20240107-1635</c:v>
                </c:pt>
                <c:pt idx="1928">
                  <c:v>20240107-1640</c:v>
                </c:pt>
                <c:pt idx="1929">
                  <c:v>20240107-1645</c:v>
                </c:pt>
                <c:pt idx="1930">
                  <c:v>20240107-1650</c:v>
                </c:pt>
                <c:pt idx="1931">
                  <c:v>20240107-1655</c:v>
                </c:pt>
                <c:pt idx="1932">
                  <c:v>20240107-1700</c:v>
                </c:pt>
                <c:pt idx="1933">
                  <c:v>20240107-1705</c:v>
                </c:pt>
                <c:pt idx="1934">
                  <c:v>20240107-1710</c:v>
                </c:pt>
                <c:pt idx="1935">
                  <c:v>20240107-1715</c:v>
                </c:pt>
                <c:pt idx="1936">
                  <c:v>20240107-1720</c:v>
                </c:pt>
                <c:pt idx="1937">
                  <c:v>20240107-1725</c:v>
                </c:pt>
                <c:pt idx="1938">
                  <c:v>20240107-1730</c:v>
                </c:pt>
                <c:pt idx="1939">
                  <c:v>20240107-1735</c:v>
                </c:pt>
                <c:pt idx="1940">
                  <c:v>20240107-1740</c:v>
                </c:pt>
                <c:pt idx="1941">
                  <c:v>20240107-1745</c:v>
                </c:pt>
                <c:pt idx="1942">
                  <c:v>20240107-1750</c:v>
                </c:pt>
                <c:pt idx="1943">
                  <c:v>20240107-1755</c:v>
                </c:pt>
                <c:pt idx="1944">
                  <c:v>20240107-1800</c:v>
                </c:pt>
                <c:pt idx="1945">
                  <c:v>20240107-1805</c:v>
                </c:pt>
                <c:pt idx="1946">
                  <c:v>20240107-1810</c:v>
                </c:pt>
                <c:pt idx="1947">
                  <c:v>20240107-1815</c:v>
                </c:pt>
                <c:pt idx="1948">
                  <c:v>20240107-1820</c:v>
                </c:pt>
                <c:pt idx="1949">
                  <c:v>20240107-1825</c:v>
                </c:pt>
                <c:pt idx="1950">
                  <c:v>20240107-1830</c:v>
                </c:pt>
                <c:pt idx="1951">
                  <c:v>20240107-1835</c:v>
                </c:pt>
                <c:pt idx="1952">
                  <c:v>20240107-1840</c:v>
                </c:pt>
                <c:pt idx="1953">
                  <c:v>20240107-1845</c:v>
                </c:pt>
                <c:pt idx="1954">
                  <c:v>20240107-1850</c:v>
                </c:pt>
                <c:pt idx="1955">
                  <c:v>20240107-1855</c:v>
                </c:pt>
                <c:pt idx="1956">
                  <c:v>20240107-1900</c:v>
                </c:pt>
                <c:pt idx="1957">
                  <c:v>20240107-1905</c:v>
                </c:pt>
                <c:pt idx="1958">
                  <c:v>20240107-1910</c:v>
                </c:pt>
                <c:pt idx="1959">
                  <c:v>20240107-1915</c:v>
                </c:pt>
                <c:pt idx="1960">
                  <c:v>20240107-1920</c:v>
                </c:pt>
                <c:pt idx="1961">
                  <c:v>20240107-1925</c:v>
                </c:pt>
                <c:pt idx="1962">
                  <c:v>20240107-1930</c:v>
                </c:pt>
                <c:pt idx="1963">
                  <c:v>20240107-1935</c:v>
                </c:pt>
                <c:pt idx="1964">
                  <c:v>20240107-1940</c:v>
                </c:pt>
                <c:pt idx="1965">
                  <c:v>20240107-1945</c:v>
                </c:pt>
                <c:pt idx="1966">
                  <c:v>20240107-1950</c:v>
                </c:pt>
                <c:pt idx="1967">
                  <c:v>20240107-1955</c:v>
                </c:pt>
                <c:pt idx="1968">
                  <c:v>20240107-2000</c:v>
                </c:pt>
                <c:pt idx="1969">
                  <c:v>20240107-2005</c:v>
                </c:pt>
                <c:pt idx="1970">
                  <c:v>20240107-2010</c:v>
                </c:pt>
                <c:pt idx="1971">
                  <c:v>20240107-2015</c:v>
                </c:pt>
                <c:pt idx="1972">
                  <c:v>20240107-2020</c:v>
                </c:pt>
                <c:pt idx="1973">
                  <c:v>20240107-2025</c:v>
                </c:pt>
                <c:pt idx="1974">
                  <c:v>20240107-2030</c:v>
                </c:pt>
                <c:pt idx="1975">
                  <c:v>20240107-2035</c:v>
                </c:pt>
                <c:pt idx="1976">
                  <c:v>20240107-2040</c:v>
                </c:pt>
                <c:pt idx="1977">
                  <c:v>20240107-2045</c:v>
                </c:pt>
                <c:pt idx="1978">
                  <c:v>20240107-2050</c:v>
                </c:pt>
                <c:pt idx="1979">
                  <c:v>20240107-2055</c:v>
                </c:pt>
                <c:pt idx="1980">
                  <c:v>20240107-2100</c:v>
                </c:pt>
                <c:pt idx="1981">
                  <c:v>20240107-2105</c:v>
                </c:pt>
                <c:pt idx="1982">
                  <c:v>20240107-2110</c:v>
                </c:pt>
                <c:pt idx="1983">
                  <c:v>20240107-2115</c:v>
                </c:pt>
                <c:pt idx="1984">
                  <c:v>20240107-2120</c:v>
                </c:pt>
                <c:pt idx="1985">
                  <c:v>20240107-2125</c:v>
                </c:pt>
                <c:pt idx="1986">
                  <c:v>20240107-2130</c:v>
                </c:pt>
                <c:pt idx="1987">
                  <c:v>20240107-2135</c:v>
                </c:pt>
                <c:pt idx="1988">
                  <c:v>20240107-2140</c:v>
                </c:pt>
                <c:pt idx="1989">
                  <c:v>20240107-2145</c:v>
                </c:pt>
                <c:pt idx="1990">
                  <c:v>20240107-2150</c:v>
                </c:pt>
                <c:pt idx="1991">
                  <c:v>20240107-2155</c:v>
                </c:pt>
                <c:pt idx="1992">
                  <c:v>20240107-2200</c:v>
                </c:pt>
                <c:pt idx="1993">
                  <c:v>20240107-2205</c:v>
                </c:pt>
                <c:pt idx="1994">
                  <c:v>20240107-2210</c:v>
                </c:pt>
                <c:pt idx="1995">
                  <c:v>20240107-2215</c:v>
                </c:pt>
                <c:pt idx="1996">
                  <c:v>20240107-2220</c:v>
                </c:pt>
                <c:pt idx="1997">
                  <c:v>20240107-2225</c:v>
                </c:pt>
                <c:pt idx="1998">
                  <c:v>20240107-2230</c:v>
                </c:pt>
                <c:pt idx="1999">
                  <c:v>20240107-2235</c:v>
                </c:pt>
                <c:pt idx="2000">
                  <c:v>20240107-2240</c:v>
                </c:pt>
                <c:pt idx="2001">
                  <c:v>20240107-2245</c:v>
                </c:pt>
                <c:pt idx="2002">
                  <c:v>20240107-2250</c:v>
                </c:pt>
                <c:pt idx="2003">
                  <c:v>20240107-2255</c:v>
                </c:pt>
                <c:pt idx="2004">
                  <c:v>20240107-2300</c:v>
                </c:pt>
                <c:pt idx="2005">
                  <c:v>20240107-2305</c:v>
                </c:pt>
                <c:pt idx="2006">
                  <c:v>20240107-2310</c:v>
                </c:pt>
                <c:pt idx="2007">
                  <c:v>20240107-2315</c:v>
                </c:pt>
                <c:pt idx="2008">
                  <c:v>20240107-2320</c:v>
                </c:pt>
                <c:pt idx="2009">
                  <c:v>20240107-2325</c:v>
                </c:pt>
                <c:pt idx="2010">
                  <c:v>20240107-2330</c:v>
                </c:pt>
                <c:pt idx="2011">
                  <c:v>20240107-2335</c:v>
                </c:pt>
                <c:pt idx="2012">
                  <c:v>20240107-2340</c:v>
                </c:pt>
                <c:pt idx="2013">
                  <c:v>20240107-2345</c:v>
                </c:pt>
                <c:pt idx="2014">
                  <c:v>20240107-2350</c:v>
                </c:pt>
                <c:pt idx="2015">
                  <c:v>20240107-2355</c:v>
                </c:pt>
                <c:pt idx="2016">
                  <c:v>20240108-0000</c:v>
                </c:pt>
                <c:pt idx="2017">
                  <c:v>20240108-0005</c:v>
                </c:pt>
                <c:pt idx="2018">
                  <c:v>20240108-0010</c:v>
                </c:pt>
                <c:pt idx="2019">
                  <c:v>20240108-0015</c:v>
                </c:pt>
                <c:pt idx="2020">
                  <c:v>20240108-0020</c:v>
                </c:pt>
                <c:pt idx="2021">
                  <c:v>20240108-0025</c:v>
                </c:pt>
                <c:pt idx="2022">
                  <c:v>20240108-0030</c:v>
                </c:pt>
                <c:pt idx="2023">
                  <c:v>20240108-0035</c:v>
                </c:pt>
                <c:pt idx="2024">
                  <c:v>20240108-0040</c:v>
                </c:pt>
                <c:pt idx="2025">
                  <c:v>20240108-0045</c:v>
                </c:pt>
                <c:pt idx="2026">
                  <c:v>20240108-0050</c:v>
                </c:pt>
                <c:pt idx="2027">
                  <c:v>20240108-0055</c:v>
                </c:pt>
                <c:pt idx="2028">
                  <c:v>20240108-0100</c:v>
                </c:pt>
                <c:pt idx="2029">
                  <c:v>20240108-0105</c:v>
                </c:pt>
                <c:pt idx="2030">
                  <c:v>20240108-0110</c:v>
                </c:pt>
                <c:pt idx="2031">
                  <c:v>20240108-0115</c:v>
                </c:pt>
                <c:pt idx="2032">
                  <c:v>20240108-0120</c:v>
                </c:pt>
                <c:pt idx="2033">
                  <c:v>20240108-0125</c:v>
                </c:pt>
                <c:pt idx="2034">
                  <c:v>20240108-0130</c:v>
                </c:pt>
                <c:pt idx="2035">
                  <c:v>20240108-0135</c:v>
                </c:pt>
                <c:pt idx="2036">
                  <c:v>20240108-0140</c:v>
                </c:pt>
                <c:pt idx="2037">
                  <c:v>20240108-0145</c:v>
                </c:pt>
                <c:pt idx="2038">
                  <c:v>20240108-0150</c:v>
                </c:pt>
                <c:pt idx="2039">
                  <c:v>20240108-0155</c:v>
                </c:pt>
                <c:pt idx="2040">
                  <c:v>20240108-0200</c:v>
                </c:pt>
                <c:pt idx="2041">
                  <c:v>20240108-0205</c:v>
                </c:pt>
                <c:pt idx="2042">
                  <c:v>20240108-0210</c:v>
                </c:pt>
                <c:pt idx="2043">
                  <c:v>20240108-0215</c:v>
                </c:pt>
                <c:pt idx="2044">
                  <c:v>20240108-0220</c:v>
                </c:pt>
                <c:pt idx="2045">
                  <c:v>20240108-0225</c:v>
                </c:pt>
                <c:pt idx="2046">
                  <c:v>20240108-0230</c:v>
                </c:pt>
                <c:pt idx="2047">
                  <c:v>20240108-0235</c:v>
                </c:pt>
                <c:pt idx="2048">
                  <c:v>20240108-0240</c:v>
                </c:pt>
                <c:pt idx="2049">
                  <c:v>20240108-0245</c:v>
                </c:pt>
                <c:pt idx="2050">
                  <c:v>20240108-0250</c:v>
                </c:pt>
                <c:pt idx="2051">
                  <c:v>20240108-0255</c:v>
                </c:pt>
                <c:pt idx="2052">
                  <c:v>20240108-0300</c:v>
                </c:pt>
                <c:pt idx="2053">
                  <c:v>20240108-0305</c:v>
                </c:pt>
                <c:pt idx="2054">
                  <c:v>20240108-0310</c:v>
                </c:pt>
                <c:pt idx="2055">
                  <c:v>20240108-0315</c:v>
                </c:pt>
                <c:pt idx="2056">
                  <c:v>20240108-0320</c:v>
                </c:pt>
                <c:pt idx="2057">
                  <c:v>20240108-0325</c:v>
                </c:pt>
                <c:pt idx="2058">
                  <c:v>20240108-0330</c:v>
                </c:pt>
                <c:pt idx="2059">
                  <c:v>20240108-0335</c:v>
                </c:pt>
                <c:pt idx="2060">
                  <c:v>20240108-0340</c:v>
                </c:pt>
                <c:pt idx="2061">
                  <c:v>20240108-0345</c:v>
                </c:pt>
                <c:pt idx="2062">
                  <c:v>20240108-0350</c:v>
                </c:pt>
                <c:pt idx="2063">
                  <c:v>20240108-0355</c:v>
                </c:pt>
                <c:pt idx="2064">
                  <c:v>20240108-0400</c:v>
                </c:pt>
                <c:pt idx="2065">
                  <c:v>20240108-0405</c:v>
                </c:pt>
                <c:pt idx="2066">
                  <c:v>20240108-0410</c:v>
                </c:pt>
                <c:pt idx="2067">
                  <c:v>20240108-0415</c:v>
                </c:pt>
                <c:pt idx="2068">
                  <c:v>20240108-0420</c:v>
                </c:pt>
                <c:pt idx="2069">
                  <c:v>20240108-0425</c:v>
                </c:pt>
                <c:pt idx="2070">
                  <c:v>20240108-0430</c:v>
                </c:pt>
                <c:pt idx="2071">
                  <c:v>20240108-0435</c:v>
                </c:pt>
                <c:pt idx="2072">
                  <c:v>20240108-0440</c:v>
                </c:pt>
                <c:pt idx="2073">
                  <c:v>20240108-0445</c:v>
                </c:pt>
                <c:pt idx="2074">
                  <c:v>20240108-0450</c:v>
                </c:pt>
                <c:pt idx="2075">
                  <c:v>20240108-0455</c:v>
                </c:pt>
                <c:pt idx="2076">
                  <c:v>20240108-0500</c:v>
                </c:pt>
                <c:pt idx="2077">
                  <c:v>20240108-0505</c:v>
                </c:pt>
                <c:pt idx="2078">
                  <c:v>20240108-0510</c:v>
                </c:pt>
                <c:pt idx="2079">
                  <c:v>20240108-0515</c:v>
                </c:pt>
                <c:pt idx="2080">
                  <c:v>20240108-0520</c:v>
                </c:pt>
                <c:pt idx="2081">
                  <c:v>20240108-0525</c:v>
                </c:pt>
                <c:pt idx="2082">
                  <c:v>20240108-0530</c:v>
                </c:pt>
                <c:pt idx="2083">
                  <c:v>20240108-0535</c:v>
                </c:pt>
                <c:pt idx="2084">
                  <c:v>20240108-0540</c:v>
                </c:pt>
                <c:pt idx="2085">
                  <c:v>20240108-0545</c:v>
                </c:pt>
                <c:pt idx="2086">
                  <c:v>20240108-0550</c:v>
                </c:pt>
                <c:pt idx="2087">
                  <c:v>20240108-0555</c:v>
                </c:pt>
                <c:pt idx="2088">
                  <c:v>20240108-0600</c:v>
                </c:pt>
                <c:pt idx="2089">
                  <c:v>20240108-0605</c:v>
                </c:pt>
                <c:pt idx="2090">
                  <c:v>20240108-0610</c:v>
                </c:pt>
                <c:pt idx="2091">
                  <c:v>20240108-0615</c:v>
                </c:pt>
                <c:pt idx="2092">
                  <c:v>20240108-0620</c:v>
                </c:pt>
                <c:pt idx="2093">
                  <c:v>20240108-0625</c:v>
                </c:pt>
                <c:pt idx="2094">
                  <c:v>20240108-0630</c:v>
                </c:pt>
                <c:pt idx="2095">
                  <c:v>20240108-0635</c:v>
                </c:pt>
                <c:pt idx="2096">
                  <c:v>20240108-0640</c:v>
                </c:pt>
                <c:pt idx="2097">
                  <c:v>20240108-0645</c:v>
                </c:pt>
                <c:pt idx="2098">
                  <c:v>20240108-0650</c:v>
                </c:pt>
                <c:pt idx="2099">
                  <c:v>20240108-0655</c:v>
                </c:pt>
                <c:pt idx="2100">
                  <c:v>20240108-0700</c:v>
                </c:pt>
                <c:pt idx="2101">
                  <c:v>20240108-0705</c:v>
                </c:pt>
                <c:pt idx="2102">
                  <c:v>20240108-0710</c:v>
                </c:pt>
                <c:pt idx="2103">
                  <c:v>20240108-0715</c:v>
                </c:pt>
                <c:pt idx="2104">
                  <c:v>20240108-0720</c:v>
                </c:pt>
                <c:pt idx="2105">
                  <c:v>20240108-0725</c:v>
                </c:pt>
                <c:pt idx="2106">
                  <c:v>20240108-0730</c:v>
                </c:pt>
                <c:pt idx="2107">
                  <c:v>20240108-0735</c:v>
                </c:pt>
                <c:pt idx="2108">
                  <c:v>20240108-0740</c:v>
                </c:pt>
                <c:pt idx="2109">
                  <c:v>20240108-0745</c:v>
                </c:pt>
                <c:pt idx="2110">
                  <c:v>20240108-0750</c:v>
                </c:pt>
                <c:pt idx="2111">
                  <c:v>20240108-0755</c:v>
                </c:pt>
                <c:pt idx="2112">
                  <c:v>20240108-0800</c:v>
                </c:pt>
                <c:pt idx="2113">
                  <c:v>20240108-0805</c:v>
                </c:pt>
                <c:pt idx="2114">
                  <c:v>20240108-0810</c:v>
                </c:pt>
                <c:pt idx="2115">
                  <c:v>20240108-0815</c:v>
                </c:pt>
                <c:pt idx="2116">
                  <c:v>20240108-0820</c:v>
                </c:pt>
                <c:pt idx="2117">
                  <c:v>20240108-0825</c:v>
                </c:pt>
                <c:pt idx="2118">
                  <c:v>20240108-0830</c:v>
                </c:pt>
                <c:pt idx="2119">
                  <c:v>20240108-0835</c:v>
                </c:pt>
                <c:pt idx="2120">
                  <c:v>20240108-0840</c:v>
                </c:pt>
                <c:pt idx="2121">
                  <c:v>20240108-0845</c:v>
                </c:pt>
                <c:pt idx="2122">
                  <c:v>20240108-0850</c:v>
                </c:pt>
                <c:pt idx="2123">
                  <c:v>20240108-0855</c:v>
                </c:pt>
                <c:pt idx="2124">
                  <c:v>20240108-0900</c:v>
                </c:pt>
                <c:pt idx="2125">
                  <c:v>20240108-0905</c:v>
                </c:pt>
                <c:pt idx="2126">
                  <c:v>20240108-0910</c:v>
                </c:pt>
                <c:pt idx="2127">
                  <c:v>20240108-0915</c:v>
                </c:pt>
                <c:pt idx="2128">
                  <c:v>20240108-0920</c:v>
                </c:pt>
                <c:pt idx="2129">
                  <c:v>20240108-0925</c:v>
                </c:pt>
                <c:pt idx="2130">
                  <c:v>20240108-0930</c:v>
                </c:pt>
                <c:pt idx="2131">
                  <c:v>20240108-0935</c:v>
                </c:pt>
                <c:pt idx="2132">
                  <c:v>20240108-0940</c:v>
                </c:pt>
                <c:pt idx="2133">
                  <c:v>20240108-0945</c:v>
                </c:pt>
                <c:pt idx="2134">
                  <c:v>20240108-0950</c:v>
                </c:pt>
                <c:pt idx="2135">
                  <c:v>20240108-0955</c:v>
                </c:pt>
                <c:pt idx="2136">
                  <c:v>20240108-1000</c:v>
                </c:pt>
                <c:pt idx="2137">
                  <c:v>20240108-1005</c:v>
                </c:pt>
                <c:pt idx="2138">
                  <c:v>20240108-1010</c:v>
                </c:pt>
                <c:pt idx="2139">
                  <c:v>20240108-1015</c:v>
                </c:pt>
                <c:pt idx="2140">
                  <c:v>20240108-1020</c:v>
                </c:pt>
                <c:pt idx="2141">
                  <c:v>20240108-1025</c:v>
                </c:pt>
                <c:pt idx="2142">
                  <c:v>20240108-1030</c:v>
                </c:pt>
                <c:pt idx="2143">
                  <c:v>20240108-1035</c:v>
                </c:pt>
                <c:pt idx="2144">
                  <c:v>20240108-1040</c:v>
                </c:pt>
                <c:pt idx="2145">
                  <c:v>20240108-1045</c:v>
                </c:pt>
                <c:pt idx="2146">
                  <c:v>20240108-1050</c:v>
                </c:pt>
                <c:pt idx="2147">
                  <c:v>20240108-1055</c:v>
                </c:pt>
                <c:pt idx="2148">
                  <c:v>20240108-1100</c:v>
                </c:pt>
                <c:pt idx="2149">
                  <c:v>20240108-1105</c:v>
                </c:pt>
                <c:pt idx="2150">
                  <c:v>20240108-1110</c:v>
                </c:pt>
                <c:pt idx="2151">
                  <c:v>20240108-1115</c:v>
                </c:pt>
                <c:pt idx="2152">
                  <c:v>20240108-1120</c:v>
                </c:pt>
                <c:pt idx="2153">
                  <c:v>20240108-1125</c:v>
                </c:pt>
                <c:pt idx="2154">
                  <c:v>20240108-1130</c:v>
                </c:pt>
                <c:pt idx="2155">
                  <c:v>20240108-1135</c:v>
                </c:pt>
                <c:pt idx="2156">
                  <c:v>20240108-1140</c:v>
                </c:pt>
                <c:pt idx="2157">
                  <c:v>20240108-1145</c:v>
                </c:pt>
                <c:pt idx="2158">
                  <c:v>20240108-1150</c:v>
                </c:pt>
                <c:pt idx="2159">
                  <c:v>20240108-1155</c:v>
                </c:pt>
                <c:pt idx="2160">
                  <c:v>20240108-1200</c:v>
                </c:pt>
                <c:pt idx="2161">
                  <c:v>20240108-1205</c:v>
                </c:pt>
                <c:pt idx="2162">
                  <c:v>20240108-1210</c:v>
                </c:pt>
                <c:pt idx="2163">
                  <c:v>20240108-1215</c:v>
                </c:pt>
                <c:pt idx="2164">
                  <c:v>20240108-1220</c:v>
                </c:pt>
                <c:pt idx="2165">
                  <c:v>20240108-1225</c:v>
                </c:pt>
                <c:pt idx="2166">
                  <c:v>20240108-1230</c:v>
                </c:pt>
                <c:pt idx="2167">
                  <c:v>20240108-1235</c:v>
                </c:pt>
                <c:pt idx="2168">
                  <c:v>20240108-1240</c:v>
                </c:pt>
                <c:pt idx="2169">
                  <c:v>20240108-1245</c:v>
                </c:pt>
                <c:pt idx="2170">
                  <c:v>20240108-1250</c:v>
                </c:pt>
                <c:pt idx="2171">
                  <c:v>20240108-1255</c:v>
                </c:pt>
                <c:pt idx="2172">
                  <c:v>20240108-1300</c:v>
                </c:pt>
                <c:pt idx="2173">
                  <c:v>20240108-1305</c:v>
                </c:pt>
                <c:pt idx="2174">
                  <c:v>20240108-1310</c:v>
                </c:pt>
                <c:pt idx="2175">
                  <c:v>20240108-1315</c:v>
                </c:pt>
                <c:pt idx="2176">
                  <c:v>20240108-1320</c:v>
                </c:pt>
                <c:pt idx="2177">
                  <c:v>20240108-1325</c:v>
                </c:pt>
                <c:pt idx="2178">
                  <c:v>20240108-1330</c:v>
                </c:pt>
                <c:pt idx="2179">
                  <c:v>20240108-1335</c:v>
                </c:pt>
                <c:pt idx="2180">
                  <c:v>20240108-1340</c:v>
                </c:pt>
                <c:pt idx="2181">
                  <c:v>20240108-1345</c:v>
                </c:pt>
                <c:pt idx="2182">
                  <c:v>20240108-1350</c:v>
                </c:pt>
                <c:pt idx="2183">
                  <c:v>20240108-1355</c:v>
                </c:pt>
                <c:pt idx="2184">
                  <c:v>20240108-1400</c:v>
                </c:pt>
                <c:pt idx="2185">
                  <c:v>20240108-1405</c:v>
                </c:pt>
                <c:pt idx="2186">
                  <c:v>20240108-1410</c:v>
                </c:pt>
                <c:pt idx="2187">
                  <c:v>20240108-1415</c:v>
                </c:pt>
                <c:pt idx="2188">
                  <c:v>20240108-1420</c:v>
                </c:pt>
                <c:pt idx="2189">
                  <c:v>20240108-1425</c:v>
                </c:pt>
                <c:pt idx="2190">
                  <c:v>20240108-1430</c:v>
                </c:pt>
                <c:pt idx="2191">
                  <c:v>20240108-1435</c:v>
                </c:pt>
                <c:pt idx="2192">
                  <c:v>20240108-1440</c:v>
                </c:pt>
                <c:pt idx="2193">
                  <c:v>20240108-1445</c:v>
                </c:pt>
                <c:pt idx="2194">
                  <c:v>20240108-1450</c:v>
                </c:pt>
                <c:pt idx="2195">
                  <c:v>20240108-1455</c:v>
                </c:pt>
                <c:pt idx="2196">
                  <c:v>20240108-1500</c:v>
                </c:pt>
                <c:pt idx="2197">
                  <c:v>20240108-1505</c:v>
                </c:pt>
                <c:pt idx="2198">
                  <c:v>20240108-1510</c:v>
                </c:pt>
                <c:pt idx="2199">
                  <c:v>20240108-1515</c:v>
                </c:pt>
                <c:pt idx="2200">
                  <c:v>20240108-1520</c:v>
                </c:pt>
                <c:pt idx="2201">
                  <c:v>20240108-1525</c:v>
                </c:pt>
                <c:pt idx="2202">
                  <c:v>20240108-1530</c:v>
                </c:pt>
                <c:pt idx="2203">
                  <c:v>20240108-1535</c:v>
                </c:pt>
                <c:pt idx="2204">
                  <c:v>20240108-1540</c:v>
                </c:pt>
                <c:pt idx="2205">
                  <c:v>20240108-1545</c:v>
                </c:pt>
                <c:pt idx="2206">
                  <c:v>20240108-1550</c:v>
                </c:pt>
                <c:pt idx="2207">
                  <c:v>20240108-1555</c:v>
                </c:pt>
                <c:pt idx="2208">
                  <c:v>20240108-1600</c:v>
                </c:pt>
                <c:pt idx="2209">
                  <c:v>20240108-1605</c:v>
                </c:pt>
                <c:pt idx="2210">
                  <c:v>20240108-1610</c:v>
                </c:pt>
                <c:pt idx="2211">
                  <c:v>20240108-1615</c:v>
                </c:pt>
                <c:pt idx="2212">
                  <c:v>20240108-1620</c:v>
                </c:pt>
                <c:pt idx="2213">
                  <c:v>20240108-1625</c:v>
                </c:pt>
                <c:pt idx="2214">
                  <c:v>20240108-1630</c:v>
                </c:pt>
                <c:pt idx="2215">
                  <c:v>20240108-1635</c:v>
                </c:pt>
                <c:pt idx="2216">
                  <c:v>20240108-1640</c:v>
                </c:pt>
                <c:pt idx="2217">
                  <c:v>20240108-1645</c:v>
                </c:pt>
                <c:pt idx="2218">
                  <c:v>20240108-1650</c:v>
                </c:pt>
                <c:pt idx="2219">
                  <c:v>20240108-1655</c:v>
                </c:pt>
                <c:pt idx="2220">
                  <c:v>20240108-1700</c:v>
                </c:pt>
                <c:pt idx="2221">
                  <c:v>20240108-1705</c:v>
                </c:pt>
                <c:pt idx="2222">
                  <c:v>20240108-1710</c:v>
                </c:pt>
                <c:pt idx="2223">
                  <c:v>20240108-1715</c:v>
                </c:pt>
                <c:pt idx="2224">
                  <c:v>20240108-1720</c:v>
                </c:pt>
                <c:pt idx="2225">
                  <c:v>20240108-1725</c:v>
                </c:pt>
                <c:pt idx="2226">
                  <c:v>20240108-1730</c:v>
                </c:pt>
                <c:pt idx="2227">
                  <c:v>20240108-1735</c:v>
                </c:pt>
                <c:pt idx="2228">
                  <c:v>20240108-1740</c:v>
                </c:pt>
                <c:pt idx="2229">
                  <c:v>20240108-1745</c:v>
                </c:pt>
                <c:pt idx="2230">
                  <c:v>20240108-1750</c:v>
                </c:pt>
                <c:pt idx="2231">
                  <c:v>20240108-1755</c:v>
                </c:pt>
                <c:pt idx="2232">
                  <c:v>20240108-1800</c:v>
                </c:pt>
                <c:pt idx="2233">
                  <c:v>20240108-1805</c:v>
                </c:pt>
                <c:pt idx="2234">
                  <c:v>20240108-1810</c:v>
                </c:pt>
                <c:pt idx="2235">
                  <c:v>20240108-1815</c:v>
                </c:pt>
                <c:pt idx="2236">
                  <c:v>20240108-1820</c:v>
                </c:pt>
                <c:pt idx="2237">
                  <c:v>20240108-1825</c:v>
                </c:pt>
                <c:pt idx="2238">
                  <c:v>20240108-1830</c:v>
                </c:pt>
                <c:pt idx="2239">
                  <c:v>20240108-1835</c:v>
                </c:pt>
                <c:pt idx="2240">
                  <c:v>20240108-1840</c:v>
                </c:pt>
                <c:pt idx="2241">
                  <c:v>20240108-1845</c:v>
                </c:pt>
                <c:pt idx="2242">
                  <c:v>20240108-1850</c:v>
                </c:pt>
                <c:pt idx="2243">
                  <c:v>20240108-1855</c:v>
                </c:pt>
                <c:pt idx="2244">
                  <c:v>20240108-1900</c:v>
                </c:pt>
                <c:pt idx="2245">
                  <c:v>20240108-1905</c:v>
                </c:pt>
                <c:pt idx="2246">
                  <c:v>20240108-1910</c:v>
                </c:pt>
                <c:pt idx="2247">
                  <c:v>20240108-1915</c:v>
                </c:pt>
                <c:pt idx="2248">
                  <c:v>20240108-1920</c:v>
                </c:pt>
                <c:pt idx="2249">
                  <c:v>20240108-1925</c:v>
                </c:pt>
                <c:pt idx="2250">
                  <c:v>20240108-1930</c:v>
                </c:pt>
                <c:pt idx="2251">
                  <c:v>20240108-1935</c:v>
                </c:pt>
                <c:pt idx="2252">
                  <c:v>20240108-1940</c:v>
                </c:pt>
                <c:pt idx="2253">
                  <c:v>20240108-1945</c:v>
                </c:pt>
                <c:pt idx="2254">
                  <c:v>20240108-1950</c:v>
                </c:pt>
                <c:pt idx="2255">
                  <c:v>20240108-1955</c:v>
                </c:pt>
                <c:pt idx="2256">
                  <c:v>20240108-2000</c:v>
                </c:pt>
                <c:pt idx="2257">
                  <c:v>20240108-2005</c:v>
                </c:pt>
                <c:pt idx="2258">
                  <c:v>20240108-2010</c:v>
                </c:pt>
                <c:pt idx="2259">
                  <c:v>20240108-2015</c:v>
                </c:pt>
                <c:pt idx="2260">
                  <c:v>20240108-2020</c:v>
                </c:pt>
                <c:pt idx="2261">
                  <c:v>20240108-2025</c:v>
                </c:pt>
                <c:pt idx="2262">
                  <c:v>20240108-2030</c:v>
                </c:pt>
                <c:pt idx="2263">
                  <c:v>20240108-2035</c:v>
                </c:pt>
                <c:pt idx="2264">
                  <c:v>20240108-2040</c:v>
                </c:pt>
                <c:pt idx="2265">
                  <c:v>20240108-2045</c:v>
                </c:pt>
                <c:pt idx="2266">
                  <c:v>20240108-2050</c:v>
                </c:pt>
                <c:pt idx="2267">
                  <c:v>20240108-2055</c:v>
                </c:pt>
                <c:pt idx="2268">
                  <c:v>20240108-2100</c:v>
                </c:pt>
                <c:pt idx="2269">
                  <c:v>20240108-2105</c:v>
                </c:pt>
                <c:pt idx="2270">
                  <c:v>20240108-2110</c:v>
                </c:pt>
                <c:pt idx="2271">
                  <c:v>20240108-2115</c:v>
                </c:pt>
                <c:pt idx="2272">
                  <c:v>20240108-2120</c:v>
                </c:pt>
                <c:pt idx="2273">
                  <c:v>20240108-2125</c:v>
                </c:pt>
                <c:pt idx="2274">
                  <c:v>20240108-2130</c:v>
                </c:pt>
                <c:pt idx="2275">
                  <c:v>20240108-2135</c:v>
                </c:pt>
                <c:pt idx="2276">
                  <c:v>20240108-2140</c:v>
                </c:pt>
                <c:pt idx="2277">
                  <c:v>20240108-2145</c:v>
                </c:pt>
                <c:pt idx="2278">
                  <c:v>20240108-2150</c:v>
                </c:pt>
                <c:pt idx="2279">
                  <c:v>20240108-2155</c:v>
                </c:pt>
                <c:pt idx="2280">
                  <c:v>20240108-2200</c:v>
                </c:pt>
                <c:pt idx="2281">
                  <c:v>20240108-2205</c:v>
                </c:pt>
                <c:pt idx="2282">
                  <c:v>20240108-2210</c:v>
                </c:pt>
                <c:pt idx="2283">
                  <c:v>20240108-2215</c:v>
                </c:pt>
                <c:pt idx="2284">
                  <c:v>20240108-2220</c:v>
                </c:pt>
                <c:pt idx="2285">
                  <c:v>20240108-2225</c:v>
                </c:pt>
                <c:pt idx="2286">
                  <c:v>20240108-2230</c:v>
                </c:pt>
                <c:pt idx="2287">
                  <c:v>20240108-2235</c:v>
                </c:pt>
                <c:pt idx="2288">
                  <c:v>20240108-2240</c:v>
                </c:pt>
                <c:pt idx="2289">
                  <c:v>20240108-2245</c:v>
                </c:pt>
                <c:pt idx="2290">
                  <c:v>20240108-2250</c:v>
                </c:pt>
                <c:pt idx="2291">
                  <c:v>20240108-2255</c:v>
                </c:pt>
                <c:pt idx="2292">
                  <c:v>20240108-2300</c:v>
                </c:pt>
                <c:pt idx="2293">
                  <c:v>20240108-2305</c:v>
                </c:pt>
                <c:pt idx="2294">
                  <c:v>20240108-2310</c:v>
                </c:pt>
                <c:pt idx="2295">
                  <c:v>20240108-2315</c:v>
                </c:pt>
                <c:pt idx="2296">
                  <c:v>20240108-2320</c:v>
                </c:pt>
                <c:pt idx="2297">
                  <c:v>20240108-2325</c:v>
                </c:pt>
                <c:pt idx="2298">
                  <c:v>20240108-2330</c:v>
                </c:pt>
                <c:pt idx="2299">
                  <c:v>20240108-2335</c:v>
                </c:pt>
                <c:pt idx="2300">
                  <c:v>20240108-2340</c:v>
                </c:pt>
                <c:pt idx="2301">
                  <c:v>20240108-2345</c:v>
                </c:pt>
                <c:pt idx="2302">
                  <c:v>20240108-2350</c:v>
                </c:pt>
                <c:pt idx="2303">
                  <c:v>20240108-2355</c:v>
                </c:pt>
              </c:strCache>
            </c:strRef>
          </c:cat>
          <c:val>
            <c:numRef>
              <c:f>'85.62.233.0'!$D$2:$D$2305</c:f>
              <c:numCache>
                <c:formatCode>General</c:formatCode>
                <c:ptCount val="2304"/>
                <c:pt idx="0">
                  <c:v>1418</c:v>
                </c:pt>
                <c:pt idx="1">
                  <c:v>1354</c:v>
                </c:pt>
                <c:pt idx="2">
                  <c:v>1293</c:v>
                </c:pt>
                <c:pt idx="3">
                  <c:v>1267</c:v>
                </c:pt>
                <c:pt idx="4">
                  <c:v>1356</c:v>
                </c:pt>
                <c:pt idx="5">
                  <c:v>1345</c:v>
                </c:pt>
                <c:pt idx="6">
                  <c:v>1360</c:v>
                </c:pt>
                <c:pt idx="7">
                  <c:v>1255</c:v>
                </c:pt>
                <c:pt idx="8">
                  <c:v>1392</c:v>
                </c:pt>
                <c:pt idx="9">
                  <c:v>1372</c:v>
                </c:pt>
                <c:pt idx="10">
                  <c:v>1298</c:v>
                </c:pt>
                <c:pt idx="11">
                  <c:v>1514</c:v>
                </c:pt>
                <c:pt idx="12">
                  <c:v>1308</c:v>
                </c:pt>
                <c:pt idx="13">
                  <c:v>1395</c:v>
                </c:pt>
                <c:pt idx="14">
                  <c:v>1477</c:v>
                </c:pt>
                <c:pt idx="15">
                  <c:v>1312</c:v>
                </c:pt>
                <c:pt idx="16">
                  <c:v>1367</c:v>
                </c:pt>
                <c:pt idx="17">
                  <c:v>1253</c:v>
                </c:pt>
                <c:pt idx="18">
                  <c:v>1306</c:v>
                </c:pt>
                <c:pt idx="19">
                  <c:v>1275</c:v>
                </c:pt>
                <c:pt idx="20">
                  <c:v>1282</c:v>
                </c:pt>
                <c:pt idx="21">
                  <c:v>1289</c:v>
                </c:pt>
                <c:pt idx="22">
                  <c:v>1290</c:v>
                </c:pt>
                <c:pt idx="23">
                  <c:v>1310</c:v>
                </c:pt>
                <c:pt idx="24">
                  <c:v>2496</c:v>
                </c:pt>
                <c:pt idx="25">
                  <c:v>1173</c:v>
                </c:pt>
                <c:pt idx="26">
                  <c:v>1432</c:v>
                </c:pt>
                <c:pt idx="27">
                  <c:v>1175</c:v>
                </c:pt>
                <c:pt idx="28">
                  <c:v>1158</c:v>
                </c:pt>
                <c:pt idx="29">
                  <c:v>1223</c:v>
                </c:pt>
                <c:pt idx="30">
                  <c:v>1170</c:v>
                </c:pt>
                <c:pt idx="31">
                  <c:v>1157</c:v>
                </c:pt>
                <c:pt idx="32">
                  <c:v>1255</c:v>
                </c:pt>
                <c:pt idx="33">
                  <c:v>1175</c:v>
                </c:pt>
                <c:pt idx="34">
                  <c:v>1148</c:v>
                </c:pt>
                <c:pt idx="35">
                  <c:v>1332</c:v>
                </c:pt>
                <c:pt idx="36">
                  <c:v>1186</c:v>
                </c:pt>
                <c:pt idx="37">
                  <c:v>1085</c:v>
                </c:pt>
                <c:pt idx="38">
                  <c:v>1193</c:v>
                </c:pt>
                <c:pt idx="39">
                  <c:v>1053</c:v>
                </c:pt>
                <c:pt idx="40">
                  <c:v>1150</c:v>
                </c:pt>
                <c:pt idx="41">
                  <c:v>1150</c:v>
                </c:pt>
                <c:pt idx="42">
                  <c:v>1200</c:v>
                </c:pt>
                <c:pt idx="43">
                  <c:v>1077</c:v>
                </c:pt>
                <c:pt idx="44">
                  <c:v>1101</c:v>
                </c:pt>
                <c:pt idx="45">
                  <c:v>1136</c:v>
                </c:pt>
                <c:pt idx="46">
                  <c:v>1101</c:v>
                </c:pt>
                <c:pt idx="47">
                  <c:v>1356</c:v>
                </c:pt>
                <c:pt idx="48">
                  <c:v>1110</c:v>
                </c:pt>
                <c:pt idx="49">
                  <c:v>997</c:v>
                </c:pt>
                <c:pt idx="50">
                  <c:v>1170</c:v>
                </c:pt>
                <c:pt idx="51">
                  <c:v>1009</c:v>
                </c:pt>
                <c:pt idx="52">
                  <c:v>1012</c:v>
                </c:pt>
                <c:pt idx="53">
                  <c:v>1136</c:v>
                </c:pt>
                <c:pt idx="54">
                  <c:v>1182</c:v>
                </c:pt>
                <c:pt idx="55">
                  <c:v>986</c:v>
                </c:pt>
                <c:pt idx="56">
                  <c:v>1041</c:v>
                </c:pt>
                <c:pt idx="57">
                  <c:v>1030</c:v>
                </c:pt>
                <c:pt idx="58">
                  <c:v>1038</c:v>
                </c:pt>
                <c:pt idx="59">
                  <c:v>1396</c:v>
                </c:pt>
                <c:pt idx="60">
                  <c:v>1029</c:v>
                </c:pt>
                <c:pt idx="61">
                  <c:v>959</c:v>
                </c:pt>
                <c:pt idx="62">
                  <c:v>1190</c:v>
                </c:pt>
                <c:pt idx="63">
                  <c:v>1026</c:v>
                </c:pt>
                <c:pt idx="64">
                  <c:v>1007</c:v>
                </c:pt>
                <c:pt idx="65">
                  <c:v>1025</c:v>
                </c:pt>
                <c:pt idx="66">
                  <c:v>927</c:v>
                </c:pt>
                <c:pt idx="67">
                  <c:v>1013</c:v>
                </c:pt>
                <c:pt idx="68">
                  <c:v>1113</c:v>
                </c:pt>
                <c:pt idx="69">
                  <c:v>1086</c:v>
                </c:pt>
                <c:pt idx="70">
                  <c:v>1061</c:v>
                </c:pt>
                <c:pt idx="71">
                  <c:v>1123</c:v>
                </c:pt>
                <c:pt idx="72">
                  <c:v>1076</c:v>
                </c:pt>
                <c:pt idx="73">
                  <c:v>1070</c:v>
                </c:pt>
                <c:pt idx="74">
                  <c:v>1140</c:v>
                </c:pt>
                <c:pt idx="75">
                  <c:v>1102</c:v>
                </c:pt>
                <c:pt idx="76">
                  <c:v>1077</c:v>
                </c:pt>
                <c:pt idx="77">
                  <c:v>1187</c:v>
                </c:pt>
                <c:pt idx="78">
                  <c:v>1058</c:v>
                </c:pt>
                <c:pt idx="79">
                  <c:v>1149</c:v>
                </c:pt>
                <c:pt idx="80">
                  <c:v>1108</c:v>
                </c:pt>
                <c:pt idx="81">
                  <c:v>1129</c:v>
                </c:pt>
                <c:pt idx="82">
                  <c:v>1187</c:v>
                </c:pt>
                <c:pt idx="83">
                  <c:v>1288</c:v>
                </c:pt>
                <c:pt idx="84">
                  <c:v>1076</c:v>
                </c:pt>
                <c:pt idx="85">
                  <c:v>1112</c:v>
                </c:pt>
                <c:pt idx="86">
                  <c:v>1254</c:v>
                </c:pt>
                <c:pt idx="87">
                  <c:v>1153</c:v>
                </c:pt>
                <c:pt idx="88">
                  <c:v>1230</c:v>
                </c:pt>
                <c:pt idx="89">
                  <c:v>1235</c:v>
                </c:pt>
                <c:pt idx="90">
                  <c:v>1253</c:v>
                </c:pt>
                <c:pt idx="91">
                  <c:v>1163</c:v>
                </c:pt>
                <c:pt idx="92">
                  <c:v>1184</c:v>
                </c:pt>
                <c:pt idx="93">
                  <c:v>1222</c:v>
                </c:pt>
                <c:pt idx="94">
                  <c:v>1223</c:v>
                </c:pt>
                <c:pt idx="95">
                  <c:v>1468</c:v>
                </c:pt>
                <c:pt idx="96">
                  <c:v>1306</c:v>
                </c:pt>
                <c:pt idx="97">
                  <c:v>1195</c:v>
                </c:pt>
                <c:pt idx="98">
                  <c:v>1349</c:v>
                </c:pt>
                <c:pt idx="99">
                  <c:v>1294</c:v>
                </c:pt>
                <c:pt idx="100">
                  <c:v>1296</c:v>
                </c:pt>
                <c:pt idx="101">
                  <c:v>1295</c:v>
                </c:pt>
                <c:pt idx="102">
                  <c:v>1272</c:v>
                </c:pt>
                <c:pt idx="103">
                  <c:v>1301</c:v>
                </c:pt>
                <c:pt idx="104">
                  <c:v>1368</c:v>
                </c:pt>
                <c:pt idx="105">
                  <c:v>1406</c:v>
                </c:pt>
                <c:pt idx="106">
                  <c:v>1341</c:v>
                </c:pt>
                <c:pt idx="107">
                  <c:v>1498</c:v>
                </c:pt>
                <c:pt idx="108">
                  <c:v>2416</c:v>
                </c:pt>
                <c:pt idx="109">
                  <c:v>1324</c:v>
                </c:pt>
                <c:pt idx="110">
                  <c:v>1328</c:v>
                </c:pt>
                <c:pt idx="111">
                  <c:v>1412</c:v>
                </c:pt>
                <c:pt idx="112">
                  <c:v>1283</c:v>
                </c:pt>
                <c:pt idx="113">
                  <c:v>1367</c:v>
                </c:pt>
                <c:pt idx="114">
                  <c:v>1361</c:v>
                </c:pt>
                <c:pt idx="115">
                  <c:v>1311</c:v>
                </c:pt>
                <c:pt idx="116">
                  <c:v>2751</c:v>
                </c:pt>
                <c:pt idx="117">
                  <c:v>1496</c:v>
                </c:pt>
                <c:pt idx="118">
                  <c:v>1363</c:v>
                </c:pt>
                <c:pt idx="119">
                  <c:v>1374</c:v>
                </c:pt>
                <c:pt idx="120">
                  <c:v>1260</c:v>
                </c:pt>
                <c:pt idx="121">
                  <c:v>2671</c:v>
                </c:pt>
                <c:pt idx="122">
                  <c:v>1428</c:v>
                </c:pt>
                <c:pt idx="123">
                  <c:v>1619</c:v>
                </c:pt>
                <c:pt idx="124">
                  <c:v>1583</c:v>
                </c:pt>
                <c:pt idx="125">
                  <c:v>1506</c:v>
                </c:pt>
                <c:pt idx="126">
                  <c:v>1541</c:v>
                </c:pt>
                <c:pt idx="127">
                  <c:v>3246</c:v>
                </c:pt>
                <c:pt idx="128">
                  <c:v>1651</c:v>
                </c:pt>
                <c:pt idx="129">
                  <c:v>1563</c:v>
                </c:pt>
                <c:pt idx="130">
                  <c:v>1751</c:v>
                </c:pt>
                <c:pt idx="131">
                  <c:v>1660</c:v>
                </c:pt>
                <c:pt idx="132">
                  <c:v>1249</c:v>
                </c:pt>
                <c:pt idx="133">
                  <c:v>1584</c:v>
                </c:pt>
                <c:pt idx="134">
                  <c:v>1587</c:v>
                </c:pt>
                <c:pt idx="135">
                  <c:v>3293</c:v>
                </c:pt>
                <c:pt idx="136">
                  <c:v>1579</c:v>
                </c:pt>
                <c:pt idx="137">
                  <c:v>1511</c:v>
                </c:pt>
                <c:pt idx="138">
                  <c:v>1506</c:v>
                </c:pt>
                <c:pt idx="139">
                  <c:v>1397</c:v>
                </c:pt>
                <c:pt idx="140">
                  <c:v>3349</c:v>
                </c:pt>
                <c:pt idx="141">
                  <c:v>1745</c:v>
                </c:pt>
                <c:pt idx="142">
                  <c:v>1819</c:v>
                </c:pt>
                <c:pt idx="143">
                  <c:v>1706</c:v>
                </c:pt>
                <c:pt idx="144">
                  <c:v>1602</c:v>
                </c:pt>
                <c:pt idx="145">
                  <c:v>1543</c:v>
                </c:pt>
                <c:pt idx="146">
                  <c:v>1468</c:v>
                </c:pt>
                <c:pt idx="147">
                  <c:v>1565</c:v>
                </c:pt>
                <c:pt idx="148">
                  <c:v>1655</c:v>
                </c:pt>
                <c:pt idx="149">
                  <c:v>1441</c:v>
                </c:pt>
                <c:pt idx="150">
                  <c:v>3053</c:v>
                </c:pt>
                <c:pt idx="151">
                  <c:v>1467</c:v>
                </c:pt>
                <c:pt idx="152">
                  <c:v>1410</c:v>
                </c:pt>
                <c:pt idx="153">
                  <c:v>1412</c:v>
                </c:pt>
                <c:pt idx="154">
                  <c:v>1548</c:v>
                </c:pt>
                <c:pt idx="155">
                  <c:v>1602</c:v>
                </c:pt>
                <c:pt idx="156">
                  <c:v>3057</c:v>
                </c:pt>
                <c:pt idx="157">
                  <c:v>1606</c:v>
                </c:pt>
                <c:pt idx="158">
                  <c:v>1474</c:v>
                </c:pt>
                <c:pt idx="159">
                  <c:v>1454</c:v>
                </c:pt>
                <c:pt idx="160">
                  <c:v>1347</c:v>
                </c:pt>
                <c:pt idx="161">
                  <c:v>1347</c:v>
                </c:pt>
                <c:pt idx="162">
                  <c:v>2921</c:v>
                </c:pt>
                <c:pt idx="163">
                  <c:v>1352</c:v>
                </c:pt>
                <c:pt idx="164">
                  <c:v>1370</c:v>
                </c:pt>
                <c:pt idx="165">
                  <c:v>1343</c:v>
                </c:pt>
                <c:pt idx="166">
                  <c:v>1416</c:v>
                </c:pt>
                <c:pt idx="167">
                  <c:v>1468</c:v>
                </c:pt>
                <c:pt idx="168">
                  <c:v>2682</c:v>
                </c:pt>
                <c:pt idx="169">
                  <c:v>1401</c:v>
                </c:pt>
                <c:pt idx="170">
                  <c:v>1261</c:v>
                </c:pt>
                <c:pt idx="171">
                  <c:v>1336</c:v>
                </c:pt>
                <c:pt idx="172">
                  <c:v>1427</c:v>
                </c:pt>
                <c:pt idx="173">
                  <c:v>1456</c:v>
                </c:pt>
                <c:pt idx="174">
                  <c:v>2840</c:v>
                </c:pt>
                <c:pt idx="175">
                  <c:v>1424</c:v>
                </c:pt>
                <c:pt idx="176">
                  <c:v>1384</c:v>
                </c:pt>
                <c:pt idx="177">
                  <c:v>1435</c:v>
                </c:pt>
                <c:pt idx="178">
                  <c:v>1404</c:v>
                </c:pt>
                <c:pt idx="179">
                  <c:v>1411</c:v>
                </c:pt>
                <c:pt idx="180">
                  <c:v>2887</c:v>
                </c:pt>
                <c:pt idx="181">
                  <c:v>1263</c:v>
                </c:pt>
                <c:pt idx="182">
                  <c:v>1481</c:v>
                </c:pt>
                <c:pt idx="183">
                  <c:v>1325</c:v>
                </c:pt>
                <c:pt idx="184">
                  <c:v>1400</c:v>
                </c:pt>
                <c:pt idx="185">
                  <c:v>2920</c:v>
                </c:pt>
                <c:pt idx="186">
                  <c:v>1409</c:v>
                </c:pt>
                <c:pt idx="187">
                  <c:v>1484</c:v>
                </c:pt>
                <c:pt idx="188">
                  <c:v>1563</c:v>
                </c:pt>
                <c:pt idx="189">
                  <c:v>1368</c:v>
                </c:pt>
                <c:pt idx="190">
                  <c:v>2787</c:v>
                </c:pt>
                <c:pt idx="191">
                  <c:v>1532</c:v>
                </c:pt>
                <c:pt idx="192">
                  <c:v>1415</c:v>
                </c:pt>
                <c:pt idx="193">
                  <c:v>1375</c:v>
                </c:pt>
                <c:pt idx="194">
                  <c:v>1361</c:v>
                </c:pt>
                <c:pt idx="195">
                  <c:v>4796</c:v>
                </c:pt>
                <c:pt idx="196">
                  <c:v>1563</c:v>
                </c:pt>
                <c:pt idx="197">
                  <c:v>1542</c:v>
                </c:pt>
                <c:pt idx="198">
                  <c:v>1428</c:v>
                </c:pt>
                <c:pt idx="199">
                  <c:v>1510</c:v>
                </c:pt>
                <c:pt idx="200">
                  <c:v>2835</c:v>
                </c:pt>
                <c:pt idx="201">
                  <c:v>1450</c:v>
                </c:pt>
                <c:pt idx="202">
                  <c:v>1344</c:v>
                </c:pt>
                <c:pt idx="203">
                  <c:v>3135</c:v>
                </c:pt>
                <c:pt idx="204">
                  <c:v>1451</c:v>
                </c:pt>
                <c:pt idx="205">
                  <c:v>1635</c:v>
                </c:pt>
                <c:pt idx="206">
                  <c:v>1618</c:v>
                </c:pt>
                <c:pt idx="207">
                  <c:v>1659</c:v>
                </c:pt>
                <c:pt idx="208">
                  <c:v>3259</c:v>
                </c:pt>
                <c:pt idx="209">
                  <c:v>1730</c:v>
                </c:pt>
                <c:pt idx="210">
                  <c:v>1518</c:v>
                </c:pt>
                <c:pt idx="211">
                  <c:v>1574</c:v>
                </c:pt>
                <c:pt idx="212">
                  <c:v>1718</c:v>
                </c:pt>
                <c:pt idx="213">
                  <c:v>3233</c:v>
                </c:pt>
                <c:pt idx="214">
                  <c:v>1758</c:v>
                </c:pt>
                <c:pt idx="215">
                  <c:v>1562</c:v>
                </c:pt>
                <c:pt idx="216">
                  <c:v>1493</c:v>
                </c:pt>
                <c:pt idx="217">
                  <c:v>3336</c:v>
                </c:pt>
                <c:pt idx="218">
                  <c:v>1656</c:v>
                </c:pt>
                <c:pt idx="219">
                  <c:v>1695</c:v>
                </c:pt>
                <c:pt idx="220">
                  <c:v>1834</c:v>
                </c:pt>
                <c:pt idx="221">
                  <c:v>1888</c:v>
                </c:pt>
                <c:pt idx="222">
                  <c:v>3875</c:v>
                </c:pt>
                <c:pt idx="223">
                  <c:v>1967</c:v>
                </c:pt>
                <c:pt idx="224">
                  <c:v>1858</c:v>
                </c:pt>
                <c:pt idx="225">
                  <c:v>1628</c:v>
                </c:pt>
                <c:pt idx="226">
                  <c:v>1617</c:v>
                </c:pt>
                <c:pt idx="227">
                  <c:v>3650</c:v>
                </c:pt>
                <c:pt idx="228">
                  <c:v>1622</c:v>
                </c:pt>
                <c:pt idx="229">
                  <c:v>1766</c:v>
                </c:pt>
                <c:pt idx="230">
                  <c:v>1707</c:v>
                </c:pt>
                <c:pt idx="231">
                  <c:v>3265</c:v>
                </c:pt>
                <c:pt idx="232">
                  <c:v>1610</c:v>
                </c:pt>
                <c:pt idx="233">
                  <c:v>1823</c:v>
                </c:pt>
                <c:pt idx="234">
                  <c:v>1655</c:v>
                </c:pt>
                <c:pt idx="235">
                  <c:v>3265</c:v>
                </c:pt>
                <c:pt idx="236">
                  <c:v>1535</c:v>
                </c:pt>
                <c:pt idx="237">
                  <c:v>1557</c:v>
                </c:pt>
                <c:pt idx="238">
                  <c:v>3069</c:v>
                </c:pt>
                <c:pt idx="239">
                  <c:v>1444</c:v>
                </c:pt>
                <c:pt idx="240">
                  <c:v>3229</c:v>
                </c:pt>
                <c:pt idx="241">
                  <c:v>1585</c:v>
                </c:pt>
                <c:pt idx="242">
                  <c:v>1532</c:v>
                </c:pt>
                <c:pt idx="243">
                  <c:v>3035</c:v>
                </c:pt>
                <c:pt idx="244">
                  <c:v>1507</c:v>
                </c:pt>
                <c:pt idx="245">
                  <c:v>3005</c:v>
                </c:pt>
                <c:pt idx="246">
                  <c:v>1472</c:v>
                </c:pt>
                <c:pt idx="247">
                  <c:v>2961</c:v>
                </c:pt>
                <c:pt idx="248">
                  <c:v>1594</c:v>
                </c:pt>
                <c:pt idx="249">
                  <c:v>3151</c:v>
                </c:pt>
                <c:pt idx="250">
                  <c:v>1425</c:v>
                </c:pt>
                <c:pt idx="251">
                  <c:v>1616</c:v>
                </c:pt>
                <c:pt idx="252">
                  <c:v>3249</c:v>
                </c:pt>
                <c:pt idx="253">
                  <c:v>1475</c:v>
                </c:pt>
                <c:pt idx="254">
                  <c:v>1626</c:v>
                </c:pt>
                <c:pt idx="255">
                  <c:v>3147</c:v>
                </c:pt>
                <c:pt idx="256">
                  <c:v>1448</c:v>
                </c:pt>
                <c:pt idx="257">
                  <c:v>3165</c:v>
                </c:pt>
                <c:pt idx="258">
                  <c:v>1609</c:v>
                </c:pt>
                <c:pt idx="259">
                  <c:v>1391</c:v>
                </c:pt>
                <c:pt idx="260">
                  <c:v>2927</c:v>
                </c:pt>
                <c:pt idx="261">
                  <c:v>1560</c:v>
                </c:pt>
                <c:pt idx="262">
                  <c:v>1477</c:v>
                </c:pt>
                <c:pt idx="263">
                  <c:v>3103</c:v>
                </c:pt>
                <c:pt idx="264">
                  <c:v>1457</c:v>
                </c:pt>
                <c:pt idx="265">
                  <c:v>1319</c:v>
                </c:pt>
                <c:pt idx="266">
                  <c:v>1437</c:v>
                </c:pt>
                <c:pt idx="267">
                  <c:v>3014</c:v>
                </c:pt>
                <c:pt idx="268">
                  <c:v>1502</c:v>
                </c:pt>
                <c:pt idx="269">
                  <c:v>1433</c:v>
                </c:pt>
                <c:pt idx="270">
                  <c:v>1389</c:v>
                </c:pt>
                <c:pt idx="271">
                  <c:v>1460</c:v>
                </c:pt>
                <c:pt idx="272">
                  <c:v>3007</c:v>
                </c:pt>
                <c:pt idx="273">
                  <c:v>1583</c:v>
                </c:pt>
                <c:pt idx="274">
                  <c:v>1679</c:v>
                </c:pt>
                <c:pt idx="275">
                  <c:v>1767</c:v>
                </c:pt>
                <c:pt idx="276">
                  <c:v>1594</c:v>
                </c:pt>
                <c:pt idx="277">
                  <c:v>1433</c:v>
                </c:pt>
                <c:pt idx="278">
                  <c:v>1508</c:v>
                </c:pt>
                <c:pt idx="279">
                  <c:v>1579</c:v>
                </c:pt>
                <c:pt idx="280">
                  <c:v>1555</c:v>
                </c:pt>
                <c:pt idx="281">
                  <c:v>1554</c:v>
                </c:pt>
                <c:pt idx="282">
                  <c:v>1325</c:v>
                </c:pt>
                <c:pt idx="283">
                  <c:v>1294</c:v>
                </c:pt>
                <c:pt idx="284">
                  <c:v>1330</c:v>
                </c:pt>
                <c:pt idx="285">
                  <c:v>1404</c:v>
                </c:pt>
                <c:pt idx="286">
                  <c:v>1405</c:v>
                </c:pt>
                <c:pt idx="287">
                  <c:v>1414</c:v>
                </c:pt>
                <c:pt idx="288">
                  <c:v>1318</c:v>
                </c:pt>
                <c:pt idx="289">
                  <c:v>1329</c:v>
                </c:pt>
                <c:pt idx="290">
                  <c:v>1323</c:v>
                </c:pt>
                <c:pt idx="291">
                  <c:v>1203</c:v>
                </c:pt>
                <c:pt idx="292">
                  <c:v>1270</c:v>
                </c:pt>
                <c:pt idx="293">
                  <c:v>1278</c:v>
                </c:pt>
                <c:pt idx="294">
                  <c:v>1329</c:v>
                </c:pt>
                <c:pt idx="295">
                  <c:v>1231</c:v>
                </c:pt>
                <c:pt idx="296">
                  <c:v>1259</c:v>
                </c:pt>
                <c:pt idx="297">
                  <c:v>1273</c:v>
                </c:pt>
                <c:pt idx="298">
                  <c:v>1369</c:v>
                </c:pt>
                <c:pt idx="299">
                  <c:v>1235</c:v>
                </c:pt>
                <c:pt idx="300">
                  <c:v>1350</c:v>
                </c:pt>
                <c:pt idx="301">
                  <c:v>1251</c:v>
                </c:pt>
                <c:pt idx="302">
                  <c:v>1215</c:v>
                </c:pt>
                <c:pt idx="303">
                  <c:v>1297</c:v>
                </c:pt>
                <c:pt idx="304">
                  <c:v>1196</c:v>
                </c:pt>
                <c:pt idx="305">
                  <c:v>1212</c:v>
                </c:pt>
                <c:pt idx="306">
                  <c:v>1228</c:v>
                </c:pt>
                <c:pt idx="307">
                  <c:v>1180</c:v>
                </c:pt>
                <c:pt idx="308">
                  <c:v>1236</c:v>
                </c:pt>
                <c:pt idx="309">
                  <c:v>1161</c:v>
                </c:pt>
                <c:pt idx="310">
                  <c:v>1130</c:v>
                </c:pt>
                <c:pt idx="311">
                  <c:v>1216</c:v>
                </c:pt>
                <c:pt idx="312">
                  <c:v>1384</c:v>
                </c:pt>
                <c:pt idx="313">
                  <c:v>1127</c:v>
                </c:pt>
                <c:pt idx="314">
                  <c:v>1169</c:v>
                </c:pt>
                <c:pt idx="315">
                  <c:v>1082</c:v>
                </c:pt>
                <c:pt idx="316">
                  <c:v>1165</c:v>
                </c:pt>
                <c:pt idx="317">
                  <c:v>1093</c:v>
                </c:pt>
                <c:pt idx="318">
                  <c:v>1124</c:v>
                </c:pt>
                <c:pt idx="319">
                  <c:v>1139</c:v>
                </c:pt>
                <c:pt idx="320">
                  <c:v>1169</c:v>
                </c:pt>
                <c:pt idx="321">
                  <c:v>1174</c:v>
                </c:pt>
                <c:pt idx="322">
                  <c:v>1071</c:v>
                </c:pt>
                <c:pt idx="323">
                  <c:v>1114</c:v>
                </c:pt>
                <c:pt idx="324">
                  <c:v>1239</c:v>
                </c:pt>
                <c:pt idx="325">
                  <c:v>1060</c:v>
                </c:pt>
                <c:pt idx="326">
                  <c:v>1081</c:v>
                </c:pt>
                <c:pt idx="327">
                  <c:v>1079</c:v>
                </c:pt>
                <c:pt idx="328">
                  <c:v>1158</c:v>
                </c:pt>
                <c:pt idx="329">
                  <c:v>957</c:v>
                </c:pt>
                <c:pt idx="330">
                  <c:v>1089</c:v>
                </c:pt>
                <c:pt idx="331">
                  <c:v>1109</c:v>
                </c:pt>
                <c:pt idx="332">
                  <c:v>1083</c:v>
                </c:pt>
                <c:pt idx="333">
                  <c:v>1090</c:v>
                </c:pt>
                <c:pt idx="334">
                  <c:v>1130</c:v>
                </c:pt>
                <c:pt idx="335">
                  <c:v>1070</c:v>
                </c:pt>
                <c:pt idx="336">
                  <c:v>1410</c:v>
                </c:pt>
                <c:pt idx="337">
                  <c:v>1112</c:v>
                </c:pt>
                <c:pt idx="338">
                  <c:v>1024</c:v>
                </c:pt>
                <c:pt idx="339">
                  <c:v>1065</c:v>
                </c:pt>
                <c:pt idx="340">
                  <c:v>1051</c:v>
                </c:pt>
                <c:pt idx="341">
                  <c:v>1060</c:v>
                </c:pt>
                <c:pt idx="342">
                  <c:v>1048</c:v>
                </c:pt>
                <c:pt idx="343">
                  <c:v>1066</c:v>
                </c:pt>
                <c:pt idx="344">
                  <c:v>1033</c:v>
                </c:pt>
                <c:pt idx="345">
                  <c:v>1169</c:v>
                </c:pt>
                <c:pt idx="346">
                  <c:v>1155</c:v>
                </c:pt>
                <c:pt idx="347">
                  <c:v>1107</c:v>
                </c:pt>
                <c:pt idx="348">
                  <c:v>2655</c:v>
                </c:pt>
                <c:pt idx="349">
                  <c:v>1112</c:v>
                </c:pt>
                <c:pt idx="350">
                  <c:v>1156</c:v>
                </c:pt>
                <c:pt idx="351">
                  <c:v>1208</c:v>
                </c:pt>
                <c:pt idx="352">
                  <c:v>1189</c:v>
                </c:pt>
                <c:pt idx="353">
                  <c:v>1258</c:v>
                </c:pt>
                <c:pt idx="354">
                  <c:v>1212</c:v>
                </c:pt>
                <c:pt idx="355">
                  <c:v>1285</c:v>
                </c:pt>
                <c:pt idx="356">
                  <c:v>1253</c:v>
                </c:pt>
                <c:pt idx="357">
                  <c:v>1445</c:v>
                </c:pt>
                <c:pt idx="358">
                  <c:v>1463</c:v>
                </c:pt>
                <c:pt idx="359">
                  <c:v>1395</c:v>
                </c:pt>
                <c:pt idx="360">
                  <c:v>55</c:v>
                </c:pt>
                <c:pt idx="361">
                  <c:v>0</c:v>
                </c:pt>
                <c:pt idx="362">
                  <c:v>0</c:v>
                </c:pt>
                <c:pt idx="363">
                  <c:v>0</c:v>
                </c:pt>
                <c:pt idx="364">
                  <c:v>0</c:v>
                </c:pt>
                <c:pt idx="365">
                  <c:v>0</c:v>
                </c:pt>
                <c:pt idx="366">
                  <c:v>0</c:v>
                </c:pt>
                <c:pt idx="367">
                  <c:v>0</c:v>
                </c:pt>
                <c:pt idx="368">
                  <c:v>0</c:v>
                </c:pt>
                <c:pt idx="369">
                  <c:v>0</c:v>
                </c:pt>
                <c:pt idx="370">
                  <c:v>1534</c:v>
                </c:pt>
                <c:pt idx="371">
                  <c:v>2228</c:v>
                </c:pt>
                <c:pt idx="372">
                  <c:v>4594</c:v>
                </c:pt>
                <c:pt idx="373">
                  <c:v>2131</c:v>
                </c:pt>
                <c:pt idx="374">
                  <c:v>3678</c:v>
                </c:pt>
                <c:pt idx="375">
                  <c:v>2242</c:v>
                </c:pt>
                <c:pt idx="376">
                  <c:v>4365</c:v>
                </c:pt>
                <c:pt idx="377">
                  <c:v>1935</c:v>
                </c:pt>
                <c:pt idx="378">
                  <c:v>4018</c:v>
                </c:pt>
                <c:pt idx="379">
                  <c:v>2207</c:v>
                </c:pt>
                <c:pt idx="380">
                  <c:v>4305</c:v>
                </c:pt>
                <c:pt idx="381">
                  <c:v>2442</c:v>
                </c:pt>
                <c:pt idx="382">
                  <c:v>4262</c:v>
                </c:pt>
                <c:pt idx="383">
                  <c:v>5389</c:v>
                </c:pt>
                <c:pt idx="384">
                  <c:v>2407</c:v>
                </c:pt>
                <c:pt idx="385">
                  <c:v>4535</c:v>
                </c:pt>
                <c:pt idx="386">
                  <c:v>4502</c:v>
                </c:pt>
                <c:pt idx="387">
                  <c:v>2251</c:v>
                </c:pt>
                <c:pt idx="388">
                  <c:v>4025</c:v>
                </c:pt>
                <c:pt idx="389">
                  <c:v>4194</c:v>
                </c:pt>
                <c:pt idx="390">
                  <c:v>2238</c:v>
                </c:pt>
                <c:pt idx="391">
                  <c:v>4194</c:v>
                </c:pt>
                <c:pt idx="392">
                  <c:v>4257</c:v>
                </c:pt>
                <c:pt idx="393">
                  <c:v>1981</c:v>
                </c:pt>
                <c:pt idx="394">
                  <c:v>4235</c:v>
                </c:pt>
                <c:pt idx="395">
                  <c:v>4376</c:v>
                </c:pt>
                <c:pt idx="396">
                  <c:v>4198</c:v>
                </c:pt>
                <c:pt idx="397">
                  <c:v>2064</c:v>
                </c:pt>
                <c:pt idx="398">
                  <c:v>4260</c:v>
                </c:pt>
                <c:pt idx="399">
                  <c:v>4058</c:v>
                </c:pt>
                <c:pt idx="400">
                  <c:v>2336</c:v>
                </c:pt>
                <c:pt idx="401">
                  <c:v>4749</c:v>
                </c:pt>
                <c:pt idx="402">
                  <c:v>2240</c:v>
                </c:pt>
                <c:pt idx="403">
                  <c:v>4320</c:v>
                </c:pt>
                <c:pt idx="404">
                  <c:v>4406</c:v>
                </c:pt>
                <c:pt idx="405">
                  <c:v>2105</c:v>
                </c:pt>
                <c:pt idx="406">
                  <c:v>4171</c:v>
                </c:pt>
                <c:pt idx="407">
                  <c:v>2153</c:v>
                </c:pt>
                <c:pt idx="408">
                  <c:v>3947</c:v>
                </c:pt>
                <c:pt idx="409">
                  <c:v>4110</c:v>
                </c:pt>
                <c:pt idx="410">
                  <c:v>1976</c:v>
                </c:pt>
                <c:pt idx="411">
                  <c:v>4725</c:v>
                </c:pt>
                <c:pt idx="412">
                  <c:v>2483</c:v>
                </c:pt>
                <c:pt idx="413">
                  <c:v>4632</c:v>
                </c:pt>
                <c:pt idx="414">
                  <c:v>4740</c:v>
                </c:pt>
                <c:pt idx="415">
                  <c:v>2042</c:v>
                </c:pt>
                <c:pt idx="416">
                  <c:v>4056</c:v>
                </c:pt>
                <c:pt idx="417">
                  <c:v>2062</c:v>
                </c:pt>
                <c:pt idx="418">
                  <c:v>4286</c:v>
                </c:pt>
                <c:pt idx="419">
                  <c:v>4570</c:v>
                </c:pt>
                <c:pt idx="420">
                  <c:v>2222</c:v>
                </c:pt>
                <c:pt idx="421">
                  <c:v>4339</c:v>
                </c:pt>
                <c:pt idx="422">
                  <c:v>2157</c:v>
                </c:pt>
                <c:pt idx="423">
                  <c:v>4636</c:v>
                </c:pt>
                <c:pt idx="424">
                  <c:v>2403</c:v>
                </c:pt>
                <c:pt idx="425">
                  <c:v>4716</c:v>
                </c:pt>
                <c:pt idx="426">
                  <c:v>2192</c:v>
                </c:pt>
                <c:pt idx="427">
                  <c:v>4039</c:v>
                </c:pt>
                <c:pt idx="428">
                  <c:v>2234</c:v>
                </c:pt>
                <c:pt idx="429">
                  <c:v>4596</c:v>
                </c:pt>
                <c:pt idx="430">
                  <c:v>2123</c:v>
                </c:pt>
                <c:pt idx="431">
                  <c:v>4732</c:v>
                </c:pt>
                <c:pt idx="432">
                  <c:v>2084</c:v>
                </c:pt>
                <c:pt idx="433">
                  <c:v>3927</c:v>
                </c:pt>
                <c:pt idx="434">
                  <c:v>4147</c:v>
                </c:pt>
                <c:pt idx="435">
                  <c:v>2219</c:v>
                </c:pt>
                <c:pt idx="436">
                  <c:v>4464</c:v>
                </c:pt>
                <c:pt idx="437">
                  <c:v>2078</c:v>
                </c:pt>
                <c:pt idx="438">
                  <c:v>4314</c:v>
                </c:pt>
                <c:pt idx="439">
                  <c:v>4109</c:v>
                </c:pt>
                <c:pt idx="440">
                  <c:v>2149</c:v>
                </c:pt>
                <c:pt idx="441">
                  <c:v>4376</c:v>
                </c:pt>
                <c:pt idx="442">
                  <c:v>2038</c:v>
                </c:pt>
                <c:pt idx="443">
                  <c:v>3980</c:v>
                </c:pt>
                <c:pt idx="444">
                  <c:v>3954</c:v>
                </c:pt>
                <c:pt idx="445">
                  <c:v>1794</c:v>
                </c:pt>
                <c:pt idx="446">
                  <c:v>3975</c:v>
                </c:pt>
                <c:pt idx="447">
                  <c:v>3927</c:v>
                </c:pt>
                <c:pt idx="448">
                  <c:v>2150</c:v>
                </c:pt>
                <c:pt idx="449">
                  <c:v>4309</c:v>
                </c:pt>
                <c:pt idx="450">
                  <c:v>2104</c:v>
                </c:pt>
                <c:pt idx="451">
                  <c:v>3958</c:v>
                </c:pt>
                <c:pt idx="452">
                  <c:v>1981</c:v>
                </c:pt>
                <c:pt idx="453">
                  <c:v>4298</c:v>
                </c:pt>
                <c:pt idx="454">
                  <c:v>4810</c:v>
                </c:pt>
                <c:pt idx="455">
                  <c:v>2234</c:v>
                </c:pt>
                <c:pt idx="456">
                  <c:v>3821</c:v>
                </c:pt>
                <c:pt idx="457">
                  <c:v>2009</c:v>
                </c:pt>
                <c:pt idx="458">
                  <c:v>4212</c:v>
                </c:pt>
                <c:pt idx="459">
                  <c:v>4437</c:v>
                </c:pt>
                <c:pt idx="460">
                  <c:v>2163</c:v>
                </c:pt>
                <c:pt idx="461">
                  <c:v>4367</c:v>
                </c:pt>
                <c:pt idx="462">
                  <c:v>2411</c:v>
                </c:pt>
                <c:pt idx="463">
                  <c:v>2501</c:v>
                </c:pt>
                <c:pt idx="464">
                  <c:v>4472</c:v>
                </c:pt>
                <c:pt idx="465">
                  <c:v>2172</c:v>
                </c:pt>
                <c:pt idx="466">
                  <c:v>4190</c:v>
                </c:pt>
                <c:pt idx="467">
                  <c:v>4254</c:v>
                </c:pt>
                <c:pt idx="468">
                  <c:v>2202</c:v>
                </c:pt>
                <c:pt idx="469">
                  <c:v>4515</c:v>
                </c:pt>
                <c:pt idx="470">
                  <c:v>2260</c:v>
                </c:pt>
                <c:pt idx="471">
                  <c:v>4286</c:v>
                </c:pt>
                <c:pt idx="472">
                  <c:v>1946</c:v>
                </c:pt>
                <c:pt idx="473">
                  <c:v>4203</c:v>
                </c:pt>
                <c:pt idx="474">
                  <c:v>4197</c:v>
                </c:pt>
                <c:pt idx="475">
                  <c:v>1989</c:v>
                </c:pt>
                <c:pt idx="476">
                  <c:v>4197</c:v>
                </c:pt>
                <c:pt idx="477">
                  <c:v>1985</c:v>
                </c:pt>
                <c:pt idx="478">
                  <c:v>4139</c:v>
                </c:pt>
                <c:pt idx="479">
                  <c:v>2142</c:v>
                </c:pt>
                <c:pt idx="480">
                  <c:v>4312</c:v>
                </c:pt>
                <c:pt idx="481">
                  <c:v>4172</c:v>
                </c:pt>
                <c:pt idx="482">
                  <c:v>2026</c:v>
                </c:pt>
                <c:pt idx="483">
                  <c:v>4251</c:v>
                </c:pt>
                <c:pt idx="484">
                  <c:v>2037</c:v>
                </c:pt>
                <c:pt idx="485">
                  <c:v>3848</c:v>
                </c:pt>
                <c:pt idx="486">
                  <c:v>3847</c:v>
                </c:pt>
                <c:pt idx="487">
                  <c:v>2151</c:v>
                </c:pt>
                <c:pt idx="488">
                  <c:v>3931</c:v>
                </c:pt>
                <c:pt idx="489">
                  <c:v>1986</c:v>
                </c:pt>
                <c:pt idx="490">
                  <c:v>4058</c:v>
                </c:pt>
                <c:pt idx="491">
                  <c:v>2116</c:v>
                </c:pt>
                <c:pt idx="492">
                  <c:v>4212</c:v>
                </c:pt>
                <c:pt idx="493">
                  <c:v>2083</c:v>
                </c:pt>
                <c:pt idx="494">
                  <c:v>4144</c:v>
                </c:pt>
                <c:pt idx="495">
                  <c:v>2033</c:v>
                </c:pt>
                <c:pt idx="496">
                  <c:v>3913</c:v>
                </c:pt>
                <c:pt idx="497">
                  <c:v>1866</c:v>
                </c:pt>
                <c:pt idx="498">
                  <c:v>4072</c:v>
                </c:pt>
                <c:pt idx="499">
                  <c:v>2039</c:v>
                </c:pt>
                <c:pt idx="500">
                  <c:v>4045</c:v>
                </c:pt>
                <c:pt idx="501">
                  <c:v>1937</c:v>
                </c:pt>
                <c:pt idx="502">
                  <c:v>3946</c:v>
                </c:pt>
                <c:pt idx="503">
                  <c:v>1934</c:v>
                </c:pt>
                <c:pt idx="504">
                  <c:v>3889</c:v>
                </c:pt>
                <c:pt idx="505">
                  <c:v>1893</c:v>
                </c:pt>
                <c:pt idx="506">
                  <c:v>3914</c:v>
                </c:pt>
                <c:pt idx="507">
                  <c:v>2086</c:v>
                </c:pt>
                <c:pt idx="508">
                  <c:v>2081</c:v>
                </c:pt>
                <c:pt idx="509">
                  <c:v>4189</c:v>
                </c:pt>
                <c:pt idx="510">
                  <c:v>2011</c:v>
                </c:pt>
                <c:pt idx="511">
                  <c:v>2172</c:v>
                </c:pt>
                <c:pt idx="512">
                  <c:v>3984</c:v>
                </c:pt>
                <c:pt idx="513">
                  <c:v>1886</c:v>
                </c:pt>
                <c:pt idx="514">
                  <c:v>3872</c:v>
                </c:pt>
                <c:pt idx="515">
                  <c:v>1968</c:v>
                </c:pt>
                <c:pt idx="516">
                  <c:v>3882</c:v>
                </c:pt>
                <c:pt idx="517">
                  <c:v>1916</c:v>
                </c:pt>
                <c:pt idx="518">
                  <c:v>1750</c:v>
                </c:pt>
                <c:pt idx="519">
                  <c:v>3632</c:v>
                </c:pt>
                <c:pt idx="520">
                  <c:v>1914</c:v>
                </c:pt>
                <c:pt idx="521">
                  <c:v>3549</c:v>
                </c:pt>
                <c:pt idx="522">
                  <c:v>1835</c:v>
                </c:pt>
                <c:pt idx="523">
                  <c:v>3864</c:v>
                </c:pt>
                <c:pt idx="524">
                  <c:v>1882</c:v>
                </c:pt>
                <c:pt idx="525">
                  <c:v>3925</c:v>
                </c:pt>
                <c:pt idx="526">
                  <c:v>2028</c:v>
                </c:pt>
                <c:pt idx="527">
                  <c:v>1804</c:v>
                </c:pt>
                <c:pt idx="528">
                  <c:v>3575</c:v>
                </c:pt>
                <c:pt idx="529">
                  <c:v>1793</c:v>
                </c:pt>
                <c:pt idx="530">
                  <c:v>3557</c:v>
                </c:pt>
                <c:pt idx="531">
                  <c:v>1714</c:v>
                </c:pt>
                <c:pt idx="532">
                  <c:v>3441</c:v>
                </c:pt>
                <c:pt idx="533">
                  <c:v>1780</c:v>
                </c:pt>
                <c:pt idx="534">
                  <c:v>3332</c:v>
                </c:pt>
                <c:pt idx="535">
                  <c:v>3489</c:v>
                </c:pt>
                <c:pt idx="536">
                  <c:v>1681</c:v>
                </c:pt>
                <c:pt idx="537">
                  <c:v>3380</c:v>
                </c:pt>
                <c:pt idx="538">
                  <c:v>1542</c:v>
                </c:pt>
                <c:pt idx="539">
                  <c:v>3300</c:v>
                </c:pt>
                <c:pt idx="540">
                  <c:v>1641</c:v>
                </c:pt>
                <c:pt idx="541">
                  <c:v>3633</c:v>
                </c:pt>
                <c:pt idx="542">
                  <c:v>1790</c:v>
                </c:pt>
                <c:pt idx="543">
                  <c:v>1951</c:v>
                </c:pt>
                <c:pt idx="544">
                  <c:v>3846</c:v>
                </c:pt>
                <c:pt idx="545">
                  <c:v>1837</c:v>
                </c:pt>
                <c:pt idx="546">
                  <c:v>1948</c:v>
                </c:pt>
                <c:pt idx="547">
                  <c:v>3543</c:v>
                </c:pt>
                <c:pt idx="548">
                  <c:v>2112</c:v>
                </c:pt>
                <c:pt idx="549">
                  <c:v>1836</c:v>
                </c:pt>
                <c:pt idx="550">
                  <c:v>1981</c:v>
                </c:pt>
                <c:pt idx="551">
                  <c:v>3730</c:v>
                </c:pt>
                <c:pt idx="552">
                  <c:v>2036</c:v>
                </c:pt>
                <c:pt idx="553">
                  <c:v>1866</c:v>
                </c:pt>
                <c:pt idx="554">
                  <c:v>1806</c:v>
                </c:pt>
                <c:pt idx="555">
                  <c:v>3515</c:v>
                </c:pt>
                <c:pt idx="556">
                  <c:v>1985</c:v>
                </c:pt>
                <c:pt idx="557">
                  <c:v>1791</c:v>
                </c:pt>
                <c:pt idx="558">
                  <c:v>1802</c:v>
                </c:pt>
                <c:pt idx="559">
                  <c:v>1875</c:v>
                </c:pt>
                <c:pt idx="560">
                  <c:v>3549</c:v>
                </c:pt>
                <c:pt idx="561">
                  <c:v>1828</c:v>
                </c:pt>
                <c:pt idx="562">
                  <c:v>1796</c:v>
                </c:pt>
                <c:pt idx="563">
                  <c:v>1799</c:v>
                </c:pt>
                <c:pt idx="564">
                  <c:v>1640</c:v>
                </c:pt>
                <c:pt idx="565">
                  <c:v>1701</c:v>
                </c:pt>
                <c:pt idx="566">
                  <c:v>1596</c:v>
                </c:pt>
                <c:pt idx="567">
                  <c:v>3261</c:v>
                </c:pt>
                <c:pt idx="568">
                  <c:v>1776</c:v>
                </c:pt>
                <c:pt idx="569">
                  <c:v>1798</c:v>
                </c:pt>
                <c:pt idx="570">
                  <c:v>1650</c:v>
                </c:pt>
                <c:pt idx="571">
                  <c:v>1641</c:v>
                </c:pt>
                <c:pt idx="572">
                  <c:v>1569</c:v>
                </c:pt>
                <c:pt idx="573">
                  <c:v>1646</c:v>
                </c:pt>
                <c:pt idx="574">
                  <c:v>1708</c:v>
                </c:pt>
                <c:pt idx="575">
                  <c:v>1504</c:v>
                </c:pt>
                <c:pt idx="576">
                  <c:v>1466</c:v>
                </c:pt>
                <c:pt idx="577">
                  <c:v>1560</c:v>
                </c:pt>
                <c:pt idx="578">
                  <c:v>1524</c:v>
                </c:pt>
                <c:pt idx="579">
                  <c:v>1401</c:v>
                </c:pt>
                <c:pt idx="580">
                  <c:v>2723</c:v>
                </c:pt>
                <c:pt idx="581">
                  <c:v>1427</c:v>
                </c:pt>
                <c:pt idx="582">
                  <c:v>1460</c:v>
                </c:pt>
                <c:pt idx="583">
                  <c:v>1482</c:v>
                </c:pt>
                <c:pt idx="584">
                  <c:v>1529</c:v>
                </c:pt>
                <c:pt idx="585">
                  <c:v>1510</c:v>
                </c:pt>
                <c:pt idx="586">
                  <c:v>1457</c:v>
                </c:pt>
                <c:pt idx="587">
                  <c:v>1519</c:v>
                </c:pt>
                <c:pt idx="588">
                  <c:v>1566</c:v>
                </c:pt>
                <c:pt idx="589">
                  <c:v>1415</c:v>
                </c:pt>
                <c:pt idx="590">
                  <c:v>1452</c:v>
                </c:pt>
                <c:pt idx="591">
                  <c:v>1381</c:v>
                </c:pt>
                <c:pt idx="592">
                  <c:v>1358</c:v>
                </c:pt>
                <c:pt idx="593">
                  <c:v>1397</c:v>
                </c:pt>
                <c:pt idx="594">
                  <c:v>1347</c:v>
                </c:pt>
                <c:pt idx="595">
                  <c:v>1450</c:v>
                </c:pt>
                <c:pt idx="596">
                  <c:v>1404</c:v>
                </c:pt>
                <c:pt idx="597">
                  <c:v>1404</c:v>
                </c:pt>
                <c:pt idx="598">
                  <c:v>1365</c:v>
                </c:pt>
                <c:pt idx="599">
                  <c:v>1554</c:v>
                </c:pt>
                <c:pt idx="600">
                  <c:v>1439</c:v>
                </c:pt>
                <c:pt idx="601">
                  <c:v>1365</c:v>
                </c:pt>
                <c:pt idx="602">
                  <c:v>1390</c:v>
                </c:pt>
                <c:pt idx="603">
                  <c:v>1318</c:v>
                </c:pt>
                <c:pt idx="604">
                  <c:v>1312</c:v>
                </c:pt>
                <c:pt idx="605">
                  <c:v>1264</c:v>
                </c:pt>
                <c:pt idx="606">
                  <c:v>1319</c:v>
                </c:pt>
                <c:pt idx="607">
                  <c:v>1279</c:v>
                </c:pt>
                <c:pt idx="608">
                  <c:v>1501</c:v>
                </c:pt>
                <c:pt idx="609">
                  <c:v>1820</c:v>
                </c:pt>
                <c:pt idx="610">
                  <c:v>1834</c:v>
                </c:pt>
                <c:pt idx="611">
                  <c:v>2031</c:v>
                </c:pt>
                <c:pt idx="612">
                  <c:v>1819</c:v>
                </c:pt>
                <c:pt idx="613">
                  <c:v>1940</c:v>
                </c:pt>
                <c:pt idx="614">
                  <c:v>1747</c:v>
                </c:pt>
                <c:pt idx="615">
                  <c:v>1834</c:v>
                </c:pt>
                <c:pt idx="616">
                  <c:v>1748</c:v>
                </c:pt>
                <c:pt idx="617">
                  <c:v>1752</c:v>
                </c:pt>
                <c:pt idx="618">
                  <c:v>1824</c:v>
                </c:pt>
                <c:pt idx="619">
                  <c:v>1690</c:v>
                </c:pt>
                <c:pt idx="620">
                  <c:v>1790</c:v>
                </c:pt>
                <c:pt idx="621">
                  <c:v>1793</c:v>
                </c:pt>
                <c:pt idx="622">
                  <c:v>1816</c:v>
                </c:pt>
                <c:pt idx="623">
                  <c:v>2133</c:v>
                </c:pt>
                <c:pt idx="624">
                  <c:v>1864</c:v>
                </c:pt>
                <c:pt idx="625">
                  <c:v>1811</c:v>
                </c:pt>
                <c:pt idx="626">
                  <c:v>1834</c:v>
                </c:pt>
                <c:pt idx="627">
                  <c:v>1886</c:v>
                </c:pt>
                <c:pt idx="628">
                  <c:v>1808</c:v>
                </c:pt>
                <c:pt idx="629">
                  <c:v>1851</c:v>
                </c:pt>
                <c:pt idx="630">
                  <c:v>1744</c:v>
                </c:pt>
                <c:pt idx="631">
                  <c:v>1746</c:v>
                </c:pt>
                <c:pt idx="632">
                  <c:v>1692</c:v>
                </c:pt>
                <c:pt idx="633">
                  <c:v>1874</c:v>
                </c:pt>
                <c:pt idx="634">
                  <c:v>1890</c:v>
                </c:pt>
                <c:pt idx="635">
                  <c:v>2101</c:v>
                </c:pt>
                <c:pt idx="636">
                  <c:v>1771</c:v>
                </c:pt>
                <c:pt idx="637">
                  <c:v>1879</c:v>
                </c:pt>
                <c:pt idx="638">
                  <c:v>1705</c:v>
                </c:pt>
                <c:pt idx="639">
                  <c:v>1966</c:v>
                </c:pt>
                <c:pt idx="640">
                  <c:v>1985</c:v>
                </c:pt>
                <c:pt idx="641">
                  <c:v>1669</c:v>
                </c:pt>
                <c:pt idx="642">
                  <c:v>1688</c:v>
                </c:pt>
                <c:pt idx="643">
                  <c:v>1804</c:v>
                </c:pt>
                <c:pt idx="644">
                  <c:v>3599</c:v>
                </c:pt>
                <c:pt idx="645">
                  <c:v>1918</c:v>
                </c:pt>
                <c:pt idx="646">
                  <c:v>1882</c:v>
                </c:pt>
                <c:pt idx="647">
                  <c:v>1846</c:v>
                </c:pt>
                <c:pt idx="648">
                  <c:v>1835</c:v>
                </c:pt>
                <c:pt idx="649">
                  <c:v>1928</c:v>
                </c:pt>
                <c:pt idx="650">
                  <c:v>3842</c:v>
                </c:pt>
                <c:pt idx="651">
                  <c:v>1909</c:v>
                </c:pt>
                <c:pt idx="652">
                  <c:v>2295</c:v>
                </c:pt>
                <c:pt idx="653">
                  <c:v>2374</c:v>
                </c:pt>
                <c:pt idx="654">
                  <c:v>2540</c:v>
                </c:pt>
                <c:pt idx="655">
                  <c:v>2096</c:v>
                </c:pt>
                <c:pt idx="656">
                  <c:v>4288</c:v>
                </c:pt>
                <c:pt idx="657">
                  <c:v>2348</c:v>
                </c:pt>
                <c:pt idx="658">
                  <c:v>2384</c:v>
                </c:pt>
                <c:pt idx="659">
                  <c:v>5110</c:v>
                </c:pt>
                <c:pt idx="660">
                  <c:v>2507</c:v>
                </c:pt>
                <c:pt idx="661">
                  <c:v>4698</c:v>
                </c:pt>
                <c:pt idx="662">
                  <c:v>2177</c:v>
                </c:pt>
                <c:pt idx="663">
                  <c:v>5176</c:v>
                </c:pt>
                <c:pt idx="664">
                  <c:v>2642</c:v>
                </c:pt>
                <c:pt idx="665">
                  <c:v>4929</c:v>
                </c:pt>
                <c:pt idx="666">
                  <c:v>2482</c:v>
                </c:pt>
                <c:pt idx="667">
                  <c:v>4880</c:v>
                </c:pt>
                <c:pt idx="668">
                  <c:v>4700</c:v>
                </c:pt>
                <c:pt idx="669">
                  <c:v>2523</c:v>
                </c:pt>
                <c:pt idx="670">
                  <c:v>5116</c:v>
                </c:pt>
                <c:pt idx="671">
                  <c:v>5484</c:v>
                </c:pt>
                <c:pt idx="672">
                  <c:v>5339</c:v>
                </c:pt>
                <c:pt idx="673">
                  <c:v>2506</c:v>
                </c:pt>
                <c:pt idx="674">
                  <c:v>4807</c:v>
                </c:pt>
                <c:pt idx="675">
                  <c:v>4987</c:v>
                </c:pt>
                <c:pt idx="676">
                  <c:v>2316</c:v>
                </c:pt>
                <c:pt idx="677">
                  <c:v>4498</c:v>
                </c:pt>
                <c:pt idx="678">
                  <c:v>5066</c:v>
                </c:pt>
                <c:pt idx="679">
                  <c:v>4614</c:v>
                </c:pt>
                <c:pt idx="680">
                  <c:v>2542</c:v>
                </c:pt>
                <c:pt idx="681">
                  <c:v>5093</c:v>
                </c:pt>
                <c:pt idx="682">
                  <c:v>5272</c:v>
                </c:pt>
                <c:pt idx="683">
                  <c:v>2552</c:v>
                </c:pt>
                <c:pt idx="684">
                  <c:v>4705</c:v>
                </c:pt>
                <c:pt idx="685">
                  <c:v>5406</c:v>
                </c:pt>
                <c:pt idx="686">
                  <c:v>2342</c:v>
                </c:pt>
                <c:pt idx="687">
                  <c:v>4898</c:v>
                </c:pt>
                <c:pt idx="688">
                  <c:v>4883</c:v>
                </c:pt>
                <c:pt idx="689">
                  <c:v>2393</c:v>
                </c:pt>
                <c:pt idx="690">
                  <c:v>4942</c:v>
                </c:pt>
                <c:pt idx="691">
                  <c:v>5134</c:v>
                </c:pt>
                <c:pt idx="692">
                  <c:v>2395</c:v>
                </c:pt>
                <c:pt idx="693">
                  <c:v>4825</c:v>
                </c:pt>
                <c:pt idx="694">
                  <c:v>2600</c:v>
                </c:pt>
                <c:pt idx="695">
                  <c:v>5044</c:v>
                </c:pt>
                <c:pt idx="696">
                  <c:v>4987</c:v>
                </c:pt>
                <c:pt idx="697">
                  <c:v>2650</c:v>
                </c:pt>
                <c:pt idx="698">
                  <c:v>4887</c:v>
                </c:pt>
                <c:pt idx="699">
                  <c:v>4998</c:v>
                </c:pt>
                <c:pt idx="700">
                  <c:v>2594</c:v>
                </c:pt>
                <c:pt idx="701">
                  <c:v>4674</c:v>
                </c:pt>
                <c:pt idx="702">
                  <c:v>4693</c:v>
                </c:pt>
                <c:pt idx="703">
                  <c:v>2364</c:v>
                </c:pt>
                <c:pt idx="704">
                  <c:v>4656</c:v>
                </c:pt>
                <c:pt idx="705">
                  <c:v>5082</c:v>
                </c:pt>
                <c:pt idx="706">
                  <c:v>2469</c:v>
                </c:pt>
                <c:pt idx="707">
                  <c:v>5267</c:v>
                </c:pt>
                <c:pt idx="708">
                  <c:v>4967</c:v>
                </c:pt>
                <c:pt idx="709">
                  <c:v>2470</c:v>
                </c:pt>
                <c:pt idx="710">
                  <c:v>5135</c:v>
                </c:pt>
                <c:pt idx="711">
                  <c:v>2654</c:v>
                </c:pt>
                <c:pt idx="712">
                  <c:v>5276</c:v>
                </c:pt>
                <c:pt idx="713">
                  <c:v>5284</c:v>
                </c:pt>
                <c:pt idx="714">
                  <c:v>2567</c:v>
                </c:pt>
                <c:pt idx="715">
                  <c:v>5038</c:v>
                </c:pt>
                <c:pt idx="716">
                  <c:v>2641</c:v>
                </c:pt>
                <c:pt idx="717">
                  <c:v>4984</c:v>
                </c:pt>
                <c:pt idx="718">
                  <c:v>2587</c:v>
                </c:pt>
                <c:pt idx="719">
                  <c:v>5226</c:v>
                </c:pt>
                <c:pt idx="720">
                  <c:v>5005</c:v>
                </c:pt>
                <c:pt idx="721">
                  <c:v>2499</c:v>
                </c:pt>
                <c:pt idx="722">
                  <c:v>5068</c:v>
                </c:pt>
                <c:pt idx="723">
                  <c:v>5022</c:v>
                </c:pt>
                <c:pt idx="724">
                  <c:v>2508</c:v>
                </c:pt>
                <c:pt idx="725">
                  <c:v>4925</c:v>
                </c:pt>
                <c:pt idx="726">
                  <c:v>2352</c:v>
                </c:pt>
                <c:pt idx="727">
                  <c:v>4763</c:v>
                </c:pt>
                <c:pt idx="728">
                  <c:v>4492</c:v>
                </c:pt>
                <c:pt idx="729">
                  <c:v>2291</c:v>
                </c:pt>
                <c:pt idx="730">
                  <c:v>4569</c:v>
                </c:pt>
                <c:pt idx="731">
                  <c:v>4487</c:v>
                </c:pt>
                <c:pt idx="732">
                  <c:v>2373</c:v>
                </c:pt>
                <c:pt idx="733">
                  <c:v>4396</c:v>
                </c:pt>
                <c:pt idx="734">
                  <c:v>4444</c:v>
                </c:pt>
                <c:pt idx="735">
                  <c:v>4289</c:v>
                </c:pt>
                <c:pt idx="736">
                  <c:v>2305</c:v>
                </c:pt>
                <c:pt idx="737">
                  <c:v>2439</c:v>
                </c:pt>
                <c:pt idx="738">
                  <c:v>2784</c:v>
                </c:pt>
                <c:pt idx="739">
                  <c:v>1328</c:v>
                </c:pt>
                <c:pt idx="740">
                  <c:v>2540</c:v>
                </c:pt>
                <c:pt idx="741">
                  <c:v>2718</c:v>
                </c:pt>
                <c:pt idx="742">
                  <c:v>1367</c:v>
                </c:pt>
                <c:pt idx="743">
                  <c:v>3048</c:v>
                </c:pt>
                <c:pt idx="744">
                  <c:v>2935</c:v>
                </c:pt>
                <c:pt idx="745">
                  <c:v>1335</c:v>
                </c:pt>
                <c:pt idx="746">
                  <c:v>3222</c:v>
                </c:pt>
                <c:pt idx="747">
                  <c:v>2155</c:v>
                </c:pt>
                <c:pt idx="748">
                  <c:v>4619</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3928</c:v>
                </c:pt>
                <c:pt idx="790">
                  <c:v>2018</c:v>
                </c:pt>
                <c:pt idx="791">
                  <c:v>3569</c:v>
                </c:pt>
                <c:pt idx="792">
                  <c:v>1962</c:v>
                </c:pt>
                <c:pt idx="793">
                  <c:v>4248</c:v>
                </c:pt>
                <c:pt idx="794">
                  <c:v>2080</c:v>
                </c:pt>
                <c:pt idx="795">
                  <c:v>4441</c:v>
                </c:pt>
                <c:pt idx="796">
                  <c:v>2562</c:v>
                </c:pt>
                <c:pt idx="797">
                  <c:v>2427</c:v>
                </c:pt>
                <c:pt idx="798">
                  <c:v>4561</c:v>
                </c:pt>
                <c:pt idx="799">
                  <c:v>2500</c:v>
                </c:pt>
                <c:pt idx="800">
                  <c:v>5262</c:v>
                </c:pt>
                <c:pt idx="801">
                  <c:v>2269</c:v>
                </c:pt>
                <c:pt idx="802">
                  <c:v>2595</c:v>
                </c:pt>
                <c:pt idx="803">
                  <c:v>5117</c:v>
                </c:pt>
                <c:pt idx="804">
                  <c:v>2186</c:v>
                </c:pt>
                <c:pt idx="805">
                  <c:v>4456</c:v>
                </c:pt>
                <c:pt idx="806">
                  <c:v>2286</c:v>
                </c:pt>
                <c:pt idx="807">
                  <c:v>4158</c:v>
                </c:pt>
                <c:pt idx="808">
                  <c:v>2426</c:v>
                </c:pt>
                <c:pt idx="809">
                  <c:v>2501</c:v>
                </c:pt>
                <c:pt idx="810">
                  <c:v>4572</c:v>
                </c:pt>
                <c:pt idx="811">
                  <c:v>2340</c:v>
                </c:pt>
                <c:pt idx="812">
                  <c:v>4818</c:v>
                </c:pt>
                <c:pt idx="813">
                  <c:v>2523</c:v>
                </c:pt>
                <c:pt idx="814">
                  <c:v>5284</c:v>
                </c:pt>
                <c:pt idx="815">
                  <c:v>2344</c:v>
                </c:pt>
                <c:pt idx="816">
                  <c:v>4528</c:v>
                </c:pt>
                <c:pt idx="817">
                  <c:v>2325</c:v>
                </c:pt>
                <c:pt idx="818">
                  <c:v>3930</c:v>
                </c:pt>
                <c:pt idx="819">
                  <c:v>1914</c:v>
                </c:pt>
                <c:pt idx="820">
                  <c:v>3592</c:v>
                </c:pt>
                <c:pt idx="821">
                  <c:v>1886</c:v>
                </c:pt>
                <c:pt idx="822">
                  <c:v>4500</c:v>
                </c:pt>
                <c:pt idx="823">
                  <c:v>2052</c:v>
                </c:pt>
                <c:pt idx="824">
                  <c:v>4021</c:v>
                </c:pt>
                <c:pt idx="825">
                  <c:v>2365</c:v>
                </c:pt>
                <c:pt idx="826">
                  <c:v>4218</c:v>
                </c:pt>
                <c:pt idx="827">
                  <c:v>2102</c:v>
                </c:pt>
                <c:pt idx="828">
                  <c:v>4350</c:v>
                </c:pt>
                <c:pt idx="829">
                  <c:v>2176</c:v>
                </c:pt>
                <c:pt idx="830">
                  <c:v>4398</c:v>
                </c:pt>
                <c:pt idx="831">
                  <c:v>2350</c:v>
                </c:pt>
                <c:pt idx="832">
                  <c:v>5361</c:v>
                </c:pt>
                <c:pt idx="833">
                  <c:v>2670</c:v>
                </c:pt>
                <c:pt idx="834">
                  <c:v>2552</c:v>
                </c:pt>
                <c:pt idx="835">
                  <c:v>2392</c:v>
                </c:pt>
                <c:pt idx="836">
                  <c:v>2409</c:v>
                </c:pt>
                <c:pt idx="837">
                  <c:v>4953</c:v>
                </c:pt>
                <c:pt idx="838">
                  <c:v>2252</c:v>
                </c:pt>
                <c:pt idx="839">
                  <c:v>2260</c:v>
                </c:pt>
                <c:pt idx="840">
                  <c:v>4050</c:v>
                </c:pt>
                <c:pt idx="841">
                  <c:v>1894</c:v>
                </c:pt>
                <c:pt idx="842">
                  <c:v>4356</c:v>
                </c:pt>
                <c:pt idx="843">
                  <c:v>2121</c:v>
                </c:pt>
                <c:pt idx="844">
                  <c:v>2081</c:v>
                </c:pt>
                <c:pt idx="845">
                  <c:v>2085</c:v>
                </c:pt>
                <c:pt idx="846">
                  <c:v>3848</c:v>
                </c:pt>
                <c:pt idx="847">
                  <c:v>1795</c:v>
                </c:pt>
                <c:pt idx="848">
                  <c:v>1614</c:v>
                </c:pt>
                <c:pt idx="849">
                  <c:v>1792</c:v>
                </c:pt>
                <c:pt idx="850">
                  <c:v>3356</c:v>
                </c:pt>
                <c:pt idx="851">
                  <c:v>1691</c:v>
                </c:pt>
                <c:pt idx="852">
                  <c:v>1818</c:v>
                </c:pt>
                <c:pt idx="853">
                  <c:v>1537</c:v>
                </c:pt>
                <c:pt idx="854">
                  <c:v>3425</c:v>
                </c:pt>
                <c:pt idx="855">
                  <c:v>1829</c:v>
                </c:pt>
                <c:pt idx="856">
                  <c:v>1720</c:v>
                </c:pt>
                <c:pt idx="857">
                  <c:v>1665</c:v>
                </c:pt>
                <c:pt idx="858">
                  <c:v>1746</c:v>
                </c:pt>
                <c:pt idx="859">
                  <c:v>1610</c:v>
                </c:pt>
                <c:pt idx="860">
                  <c:v>1443</c:v>
                </c:pt>
                <c:pt idx="861">
                  <c:v>1487</c:v>
                </c:pt>
                <c:pt idx="862">
                  <c:v>1694</c:v>
                </c:pt>
                <c:pt idx="863">
                  <c:v>1715</c:v>
                </c:pt>
                <c:pt idx="864">
                  <c:v>2915</c:v>
                </c:pt>
                <c:pt idx="865">
                  <c:v>1685</c:v>
                </c:pt>
                <c:pt idx="866">
                  <c:v>1742</c:v>
                </c:pt>
                <c:pt idx="867">
                  <c:v>1564</c:v>
                </c:pt>
                <c:pt idx="868">
                  <c:v>1606</c:v>
                </c:pt>
                <c:pt idx="869">
                  <c:v>1367</c:v>
                </c:pt>
                <c:pt idx="870">
                  <c:v>1574</c:v>
                </c:pt>
                <c:pt idx="871">
                  <c:v>1482</c:v>
                </c:pt>
                <c:pt idx="872">
                  <c:v>1553</c:v>
                </c:pt>
                <c:pt idx="873">
                  <c:v>1601</c:v>
                </c:pt>
                <c:pt idx="874">
                  <c:v>1347</c:v>
                </c:pt>
                <c:pt idx="875">
                  <c:v>1610</c:v>
                </c:pt>
                <c:pt idx="876">
                  <c:v>1417</c:v>
                </c:pt>
                <c:pt idx="877">
                  <c:v>1547</c:v>
                </c:pt>
                <c:pt idx="878">
                  <c:v>1549</c:v>
                </c:pt>
                <c:pt idx="879">
                  <c:v>1663</c:v>
                </c:pt>
                <c:pt idx="880">
                  <c:v>1545</c:v>
                </c:pt>
                <c:pt idx="881">
                  <c:v>1394</c:v>
                </c:pt>
                <c:pt idx="882">
                  <c:v>1368</c:v>
                </c:pt>
                <c:pt idx="883">
                  <c:v>1487</c:v>
                </c:pt>
                <c:pt idx="884">
                  <c:v>1365</c:v>
                </c:pt>
                <c:pt idx="885">
                  <c:v>1492</c:v>
                </c:pt>
                <c:pt idx="886">
                  <c:v>1388</c:v>
                </c:pt>
                <c:pt idx="887">
                  <c:v>1737</c:v>
                </c:pt>
                <c:pt idx="888">
                  <c:v>1402</c:v>
                </c:pt>
                <c:pt idx="889">
                  <c:v>1355</c:v>
                </c:pt>
                <c:pt idx="890">
                  <c:v>1548</c:v>
                </c:pt>
                <c:pt idx="891">
                  <c:v>1335</c:v>
                </c:pt>
                <c:pt idx="892">
                  <c:v>1422</c:v>
                </c:pt>
                <c:pt idx="893">
                  <c:v>1266</c:v>
                </c:pt>
                <c:pt idx="894">
                  <c:v>1573</c:v>
                </c:pt>
                <c:pt idx="895">
                  <c:v>1400</c:v>
                </c:pt>
                <c:pt idx="896">
                  <c:v>1390</c:v>
                </c:pt>
                <c:pt idx="897">
                  <c:v>1431</c:v>
                </c:pt>
                <c:pt idx="898">
                  <c:v>1322</c:v>
                </c:pt>
                <c:pt idx="899">
                  <c:v>1479</c:v>
                </c:pt>
                <c:pt idx="900">
                  <c:v>1388</c:v>
                </c:pt>
                <c:pt idx="901">
                  <c:v>1421</c:v>
                </c:pt>
                <c:pt idx="902">
                  <c:v>1286</c:v>
                </c:pt>
                <c:pt idx="903">
                  <c:v>1282</c:v>
                </c:pt>
                <c:pt idx="904">
                  <c:v>1420</c:v>
                </c:pt>
                <c:pt idx="905">
                  <c:v>1201</c:v>
                </c:pt>
                <c:pt idx="906">
                  <c:v>1385</c:v>
                </c:pt>
                <c:pt idx="907">
                  <c:v>1437</c:v>
                </c:pt>
                <c:pt idx="908">
                  <c:v>1371</c:v>
                </c:pt>
                <c:pt idx="909">
                  <c:v>1276</c:v>
                </c:pt>
                <c:pt idx="910">
                  <c:v>1305</c:v>
                </c:pt>
                <c:pt idx="911">
                  <c:v>1656</c:v>
                </c:pt>
                <c:pt idx="912">
                  <c:v>1444</c:v>
                </c:pt>
                <c:pt idx="913">
                  <c:v>1298</c:v>
                </c:pt>
                <c:pt idx="914">
                  <c:v>1444</c:v>
                </c:pt>
                <c:pt idx="915">
                  <c:v>1260</c:v>
                </c:pt>
                <c:pt idx="916">
                  <c:v>1284</c:v>
                </c:pt>
                <c:pt idx="917">
                  <c:v>1468</c:v>
                </c:pt>
                <c:pt idx="918">
                  <c:v>1307</c:v>
                </c:pt>
                <c:pt idx="919">
                  <c:v>1406</c:v>
                </c:pt>
                <c:pt idx="920">
                  <c:v>1296</c:v>
                </c:pt>
                <c:pt idx="921">
                  <c:v>1371</c:v>
                </c:pt>
                <c:pt idx="922">
                  <c:v>1300</c:v>
                </c:pt>
                <c:pt idx="923">
                  <c:v>1656</c:v>
                </c:pt>
                <c:pt idx="924">
                  <c:v>1504</c:v>
                </c:pt>
                <c:pt idx="925">
                  <c:v>1418</c:v>
                </c:pt>
                <c:pt idx="926">
                  <c:v>1349</c:v>
                </c:pt>
                <c:pt idx="927">
                  <c:v>1576</c:v>
                </c:pt>
                <c:pt idx="928">
                  <c:v>1389</c:v>
                </c:pt>
                <c:pt idx="929">
                  <c:v>1399</c:v>
                </c:pt>
                <c:pt idx="930">
                  <c:v>1430</c:v>
                </c:pt>
                <c:pt idx="931">
                  <c:v>2879</c:v>
                </c:pt>
                <c:pt idx="932">
                  <c:v>1579</c:v>
                </c:pt>
                <c:pt idx="933">
                  <c:v>1691</c:v>
                </c:pt>
                <c:pt idx="934">
                  <c:v>1631</c:v>
                </c:pt>
                <c:pt idx="935">
                  <c:v>1634</c:v>
                </c:pt>
                <c:pt idx="936">
                  <c:v>1473</c:v>
                </c:pt>
                <c:pt idx="937">
                  <c:v>1661</c:v>
                </c:pt>
                <c:pt idx="938">
                  <c:v>1414</c:v>
                </c:pt>
                <c:pt idx="939">
                  <c:v>3287</c:v>
                </c:pt>
                <c:pt idx="940">
                  <c:v>1635</c:v>
                </c:pt>
                <c:pt idx="941">
                  <c:v>1739</c:v>
                </c:pt>
                <c:pt idx="942">
                  <c:v>1891</c:v>
                </c:pt>
                <c:pt idx="943">
                  <c:v>3511</c:v>
                </c:pt>
                <c:pt idx="944">
                  <c:v>1741</c:v>
                </c:pt>
                <c:pt idx="945">
                  <c:v>2130</c:v>
                </c:pt>
                <c:pt idx="946">
                  <c:v>4018</c:v>
                </c:pt>
                <c:pt idx="947">
                  <c:v>2182</c:v>
                </c:pt>
                <c:pt idx="948">
                  <c:v>4351</c:v>
                </c:pt>
                <c:pt idx="949">
                  <c:v>2205</c:v>
                </c:pt>
                <c:pt idx="950">
                  <c:v>4482</c:v>
                </c:pt>
                <c:pt idx="951">
                  <c:v>2075</c:v>
                </c:pt>
                <c:pt idx="952">
                  <c:v>4175</c:v>
                </c:pt>
                <c:pt idx="953">
                  <c:v>2159</c:v>
                </c:pt>
                <c:pt idx="954">
                  <c:v>4117</c:v>
                </c:pt>
                <c:pt idx="955">
                  <c:v>3765</c:v>
                </c:pt>
                <c:pt idx="956">
                  <c:v>1845</c:v>
                </c:pt>
                <c:pt idx="957">
                  <c:v>4034</c:v>
                </c:pt>
                <c:pt idx="958">
                  <c:v>4438</c:v>
                </c:pt>
                <c:pt idx="959">
                  <c:v>5145</c:v>
                </c:pt>
                <c:pt idx="960">
                  <c:v>4231</c:v>
                </c:pt>
                <c:pt idx="961">
                  <c:v>2088</c:v>
                </c:pt>
                <c:pt idx="962">
                  <c:v>4467</c:v>
                </c:pt>
                <c:pt idx="963">
                  <c:v>4701</c:v>
                </c:pt>
                <c:pt idx="964">
                  <c:v>2386</c:v>
                </c:pt>
                <c:pt idx="965">
                  <c:v>4616</c:v>
                </c:pt>
                <c:pt idx="966">
                  <c:v>4628</c:v>
                </c:pt>
                <c:pt idx="967">
                  <c:v>4404</c:v>
                </c:pt>
                <c:pt idx="968">
                  <c:v>2139</c:v>
                </c:pt>
                <c:pt idx="969">
                  <c:v>4049</c:v>
                </c:pt>
                <c:pt idx="970">
                  <c:v>4482</c:v>
                </c:pt>
                <c:pt idx="971">
                  <c:v>4504</c:v>
                </c:pt>
                <c:pt idx="972">
                  <c:v>2302</c:v>
                </c:pt>
                <c:pt idx="973">
                  <c:v>3970</c:v>
                </c:pt>
                <c:pt idx="974">
                  <c:v>4010</c:v>
                </c:pt>
                <c:pt idx="975">
                  <c:v>4142</c:v>
                </c:pt>
                <c:pt idx="976">
                  <c:v>2080</c:v>
                </c:pt>
                <c:pt idx="977">
                  <c:v>4453</c:v>
                </c:pt>
                <c:pt idx="978">
                  <c:v>4134</c:v>
                </c:pt>
                <c:pt idx="979">
                  <c:v>4273</c:v>
                </c:pt>
                <c:pt idx="980">
                  <c:v>2233</c:v>
                </c:pt>
                <c:pt idx="981">
                  <c:v>4345</c:v>
                </c:pt>
                <c:pt idx="982">
                  <c:v>4390</c:v>
                </c:pt>
                <c:pt idx="983">
                  <c:v>2417</c:v>
                </c:pt>
                <c:pt idx="984">
                  <c:v>4787</c:v>
                </c:pt>
                <c:pt idx="985">
                  <c:v>2435</c:v>
                </c:pt>
                <c:pt idx="986">
                  <c:v>4124</c:v>
                </c:pt>
                <c:pt idx="987">
                  <c:v>3971</c:v>
                </c:pt>
                <c:pt idx="988">
                  <c:v>4480</c:v>
                </c:pt>
                <c:pt idx="989">
                  <c:v>2291</c:v>
                </c:pt>
                <c:pt idx="990">
                  <c:v>4444</c:v>
                </c:pt>
                <c:pt idx="991">
                  <c:v>4318</c:v>
                </c:pt>
                <c:pt idx="992">
                  <c:v>2177</c:v>
                </c:pt>
                <c:pt idx="993">
                  <c:v>4121</c:v>
                </c:pt>
                <c:pt idx="994">
                  <c:v>4648</c:v>
                </c:pt>
                <c:pt idx="995">
                  <c:v>2426</c:v>
                </c:pt>
                <c:pt idx="996">
                  <c:v>4153</c:v>
                </c:pt>
                <c:pt idx="997">
                  <c:v>2342</c:v>
                </c:pt>
                <c:pt idx="998">
                  <c:v>4581</c:v>
                </c:pt>
                <c:pt idx="999">
                  <c:v>4307</c:v>
                </c:pt>
                <c:pt idx="1000">
                  <c:v>2196</c:v>
                </c:pt>
                <c:pt idx="1001">
                  <c:v>4273</c:v>
                </c:pt>
                <c:pt idx="1002">
                  <c:v>4504</c:v>
                </c:pt>
                <c:pt idx="1003">
                  <c:v>2201</c:v>
                </c:pt>
                <c:pt idx="1004">
                  <c:v>4687</c:v>
                </c:pt>
                <c:pt idx="1005">
                  <c:v>2404</c:v>
                </c:pt>
                <c:pt idx="1006">
                  <c:v>4571</c:v>
                </c:pt>
                <c:pt idx="1007">
                  <c:v>4297</c:v>
                </c:pt>
                <c:pt idx="1008">
                  <c:v>2102</c:v>
                </c:pt>
                <c:pt idx="1009">
                  <c:v>4551</c:v>
                </c:pt>
                <c:pt idx="1010">
                  <c:v>3752</c:v>
                </c:pt>
                <c:pt idx="1011">
                  <c:v>2121</c:v>
                </c:pt>
                <c:pt idx="1012">
                  <c:v>4011</c:v>
                </c:pt>
                <c:pt idx="1013">
                  <c:v>3803</c:v>
                </c:pt>
                <c:pt idx="1014">
                  <c:v>3911</c:v>
                </c:pt>
                <c:pt idx="1015">
                  <c:v>2033</c:v>
                </c:pt>
                <c:pt idx="1016">
                  <c:v>4126</c:v>
                </c:pt>
                <c:pt idx="1017">
                  <c:v>3971</c:v>
                </c:pt>
                <c:pt idx="1018">
                  <c:v>2159</c:v>
                </c:pt>
                <c:pt idx="1019">
                  <c:v>4354</c:v>
                </c:pt>
                <c:pt idx="1020">
                  <c:v>4021</c:v>
                </c:pt>
                <c:pt idx="1021">
                  <c:v>2051</c:v>
                </c:pt>
                <c:pt idx="1022">
                  <c:v>4241</c:v>
                </c:pt>
                <c:pt idx="1023">
                  <c:v>4263</c:v>
                </c:pt>
                <c:pt idx="1024">
                  <c:v>2204</c:v>
                </c:pt>
                <c:pt idx="1025">
                  <c:v>4506</c:v>
                </c:pt>
                <c:pt idx="1026">
                  <c:v>3683</c:v>
                </c:pt>
                <c:pt idx="1027">
                  <c:v>2030</c:v>
                </c:pt>
                <c:pt idx="1028">
                  <c:v>3857</c:v>
                </c:pt>
                <c:pt idx="1029">
                  <c:v>4281</c:v>
                </c:pt>
                <c:pt idx="1030">
                  <c:v>1863</c:v>
                </c:pt>
                <c:pt idx="1031">
                  <c:v>4337</c:v>
                </c:pt>
                <c:pt idx="1032">
                  <c:v>4905</c:v>
                </c:pt>
                <c:pt idx="1033">
                  <c:v>2396</c:v>
                </c:pt>
                <c:pt idx="1034">
                  <c:v>4658</c:v>
                </c:pt>
                <c:pt idx="1035">
                  <c:v>2397</c:v>
                </c:pt>
                <c:pt idx="1036">
                  <c:v>4703</c:v>
                </c:pt>
                <c:pt idx="1037">
                  <c:v>2193</c:v>
                </c:pt>
                <c:pt idx="1038">
                  <c:v>4598</c:v>
                </c:pt>
                <c:pt idx="1039">
                  <c:v>4733</c:v>
                </c:pt>
                <c:pt idx="1040">
                  <c:v>2252</c:v>
                </c:pt>
                <c:pt idx="1041">
                  <c:v>4172</c:v>
                </c:pt>
                <c:pt idx="1042">
                  <c:v>2156</c:v>
                </c:pt>
                <c:pt idx="1043">
                  <c:v>4958</c:v>
                </c:pt>
                <c:pt idx="1044">
                  <c:v>4331</c:v>
                </c:pt>
                <c:pt idx="1045">
                  <c:v>2221</c:v>
                </c:pt>
                <c:pt idx="1046">
                  <c:v>4079</c:v>
                </c:pt>
                <c:pt idx="1047">
                  <c:v>4330</c:v>
                </c:pt>
                <c:pt idx="1048">
                  <c:v>2062</c:v>
                </c:pt>
                <c:pt idx="1049">
                  <c:v>4497</c:v>
                </c:pt>
                <c:pt idx="1050">
                  <c:v>2170</c:v>
                </c:pt>
                <c:pt idx="1051">
                  <c:v>4702</c:v>
                </c:pt>
                <c:pt idx="1052">
                  <c:v>2102</c:v>
                </c:pt>
                <c:pt idx="1053">
                  <c:v>4149</c:v>
                </c:pt>
                <c:pt idx="1054">
                  <c:v>2312</c:v>
                </c:pt>
                <c:pt idx="1055">
                  <c:v>4249</c:v>
                </c:pt>
                <c:pt idx="1056">
                  <c:v>4128</c:v>
                </c:pt>
                <c:pt idx="1057">
                  <c:v>4356</c:v>
                </c:pt>
                <c:pt idx="1058">
                  <c:v>2207</c:v>
                </c:pt>
                <c:pt idx="1059">
                  <c:v>4275</c:v>
                </c:pt>
                <c:pt idx="1060">
                  <c:v>1983</c:v>
                </c:pt>
                <c:pt idx="1061">
                  <c:v>4183</c:v>
                </c:pt>
                <c:pt idx="1062">
                  <c:v>4283</c:v>
                </c:pt>
                <c:pt idx="1063">
                  <c:v>2216</c:v>
                </c:pt>
                <c:pt idx="1064">
                  <c:v>4432</c:v>
                </c:pt>
                <c:pt idx="1065">
                  <c:v>1980</c:v>
                </c:pt>
                <c:pt idx="1066">
                  <c:v>4410</c:v>
                </c:pt>
                <c:pt idx="1067">
                  <c:v>2058</c:v>
                </c:pt>
                <c:pt idx="1068">
                  <c:v>3468</c:v>
                </c:pt>
                <c:pt idx="1069">
                  <c:v>4211</c:v>
                </c:pt>
                <c:pt idx="1070">
                  <c:v>1924</c:v>
                </c:pt>
                <c:pt idx="1071">
                  <c:v>3891</c:v>
                </c:pt>
                <c:pt idx="1072">
                  <c:v>2179</c:v>
                </c:pt>
                <c:pt idx="1073">
                  <c:v>3784</c:v>
                </c:pt>
                <c:pt idx="1074">
                  <c:v>1976</c:v>
                </c:pt>
                <c:pt idx="1075">
                  <c:v>3954</c:v>
                </c:pt>
                <c:pt idx="1076">
                  <c:v>1878</c:v>
                </c:pt>
                <c:pt idx="1077">
                  <c:v>3972</c:v>
                </c:pt>
                <c:pt idx="1078">
                  <c:v>1902</c:v>
                </c:pt>
                <c:pt idx="1079">
                  <c:v>3999</c:v>
                </c:pt>
                <c:pt idx="1080">
                  <c:v>1586</c:v>
                </c:pt>
                <c:pt idx="1081">
                  <c:v>3793</c:v>
                </c:pt>
                <c:pt idx="1082">
                  <c:v>1831</c:v>
                </c:pt>
                <c:pt idx="1083">
                  <c:v>4167</c:v>
                </c:pt>
                <c:pt idx="1084">
                  <c:v>2012</c:v>
                </c:pt>
                <c:pt idx="1085">
                  <c:v>4032</c:v>
                </c:pt>
                <c:pt idx="1086">
                  <c:v>2111</c:v>
                </c:pt>
                <c:pt idx="1087">
                  <c:v>4187</c:v>
                </c:pt>
                <c:pt idx="1088">
                  <c:v>2178</c:v>
                </c:pt>
                <c:pt idx="1089">
                  <c:v>4105</c:v>
                </c:pt>
                <c:pt idx="1090">
                  <c:v>1911</c:v>
                </c:pt>
                <c:pt idx="1091">
                  <c:v>3964</c:v>
                </c:pt>
                <c:pt idx="1092">
                  <c:v>1914</c:v>
                </c:pt>
                <c:pt idx="1093">
                  <c:v>3994</c:v>
                </c:pt>
                <c:pt idx="1094">
                  <c:v>1843</c:v>
                </c:pt>
                <c:pt idx="1095">
                  <c:v>3651</c:v>
                </c:pt>
                <c:pt idx="1096">
                  <c:v>2196</c:v>
                </c:pt>
                <c:pt idx="1097">
                  <c:v>2009</c:v>
                </c:pt>
                <c:pt idx="1098">
                  <c:v>3919</c:v>
                </c:pt>
                <c:pt idx="1099">
                  <c:v>1966</c:v>
                </c:pt>
                <c:pt idx="1100">
                  <c:v>3646</c:v>
                </c:pt>
                <c:pt idx="1101">
                  <c:v>3757</c:v>
                </c:pt>
                <c:pt idx="1102">
                  <c:v>1903</c:v>
                </c:pt>
                <c:pt idx="1103">
                  <c:v>3760</c:v>
                </c:pt>
                <c:pt idx="1104">
                  <c:v>1887</c:v>
                </c:pt>
                <c:pt idx="1105">
                  <c:v>3472</c:v>
                </c:pt>
                <c:pt idx="1106">
                  <c:v>1748</c:v>
                </c:pt>
                <c:pt idx="1107">
                  <c:v>3716</c:v>
                </c:pt>
                <c:pt idx="1108">
                  <c:v>3891</c:v>
                </c:pt>
                <c:pt idx="1109">
                  <c:v>2109</c:v>
                </c:pt>
                <c:pt idx="1110">
                  <c:v>4692</c:v>
                </c:pt>
                <c:pt idx="1111">
                  <c:v>2372</c:v>
                </c:pt>
                <c:pt idx="1112">
                  <c:v>5001</c:v>
                </c:pt>
                <c:pt idx="1113">
                  <c:v>2489</c:v>
                </c:pt>
                <c:pt idx="1114">
                  <c:v>2305</c:v>
                </c:pt>
                <c:pt idx="1115">
                  <c:v>4616</c:v>
                </c:pt>
                <c:pt idx="1116">
                  <c:v>2200</c:v>
                </c:pt>
                <c:pt idx="1117">
                  <c:v>4974</c:v>
                </c:pt>
                <c:pt idx="1118">
                  <c:v>2413</c:v>
                </c:pt>
                <c:pt idx="1119">
                  <c:v>2611</c:v>
                </c:pt>
                <c:pt idx="1120">
                  <c:v>5182</c:v>
                </c:pt>
                <c:pt idx="1121">
                  <c:v>2713</c:v>
                </c:pt>
                <c:pt idx="1122">
                  <c:v>2554</c:v>
                </c:pt>
                <c:pt idx="1123">
                  <c:v>2511</c:v>
                </c:pt>
                <c:pt idx="1124">
                  <c:v>2771</c:v>
                </c:pt>
                <c:pt idx="1125">
                  <c:v>2953</c:v>
                </c:pt>
                <c:pt idx="1126">
                  <c:v>4940</c:v>
                </c:pt>
                <c:pt idx="1127">
                  <c:v>2311</c:v>
                </c:pt>
                <c:pt idx="1128">
                  <c:v>2589</c:v>
                </c:pt>
                <c:pt idx="1129">
                  <c:v>4776</c:v>
                </c:pt>
                <c:pt idx="1130">
                  <c:v>2344</c:v>
                </c:pt>
                <c:pt idx="1131">
                  <c:v>2347</c:v>
                </c:pt>
                <c:pt idx="1132">
                  <c:v>4734</c:v>
                </c:pt>
                <c:pt idx="1133">
                  <c:v>2126</c:v>
                </c:pt>
                <c:pt idx="1134">
                  <c:v>2540</c:v>
                </c:pt>
                <c:pt idx="1135">
                  <c:v>2392</c:v>
                </c:pt>
                <c:pt idx="1136">
                  <c:v>2042</c:v>
                </c:pt>
                <c:pt idx="1137">
                  <c:v>3735</c:v>
                </c:pt>
                <c:pt idx="1138">
                  <c:v>1715</c:v>
                </c:pt>
                <c:pt idx="1139">
                  <c:v>1787</c:v>
                </c:pt>
                <c:pt idx="1140">
                  <c:v>1721</c:v>
                </c:pt>
                <c:pt idx="1141">
                  <c:v>1844</c:v>
                </c:pt>
                <c:pt idx="1142">
                  <c:v>3637</c:v>
                </c:pt>
                <c:pt idx="1143">
                  <c:v>1955</c:v>
                </c:pt>
                <c:pt idx="1144">
                  <c:v>1966</c:v>
                </c:pt>
                <c:pt idx="1145">
                  <c:v>1766</c:v>
                </c:pt>
                <c:pt idx="1146">
                  <c:v>1917</c:v>
                </c:pt>
                <c:pt idx="1147">
                  <c:v>1669</c:v>
                </c:pt>
                <c:pt idx="1148">
                  <c:v>1516</c:v>
                </c:pt>
                <c:pt idx="1149">
                  <c:v>1451</c:v>
                </c:pt>
                <c:pt idx="1150">
                  <c:v>1756</c:v>
                </c:pt>
                <c:pt idx="1151">
                  <c:v>1771</c:v>
                </c:pt>
                <c:pt idx="1152">
                  <c:v>1666</c:v>
                </c:pt>
                <c:pt idx="1153">
                  <c:v>1682</c:v>
                </c:pt>
                <c:pt idx="1154">
                  <c:v>1695</c:v>
                </c:pt>
                <c:pt idx="1155">
                  <c:v>1591</c:v>
                </c:pt>
                <c:pt idx="1156">
                  <c:v>1611</c:v>
                </c:pt>
                <c:pt idx="1157">
                  <c:v>1753</c:v>
                </c:pt>
                <c:pt idx="1158">
                  <c:v>3201</c:v>
                </c:pt>
                <c:pt idx="1159">
                  <c:v>1597</c:v>
                </c:pt>
                <c:pt idx="1160">
                  <c:v>1525</c:v>
                </c:pt>
                <c:pt idx="1161">
                  <c:v>1591</c:v>
                </c:pt>
                <c:pt idx="1162">
                  <c:v>1557</c:v>
                </c:pt>
                <c:pt idx="1163">
                  <c:v>1734</c:v>
                </c:pt>
                <c:pt idx="1164">
                  <c:v>1508</c:v>
                </c:pt>
                <c:pt idx="1165">
                  <c:v>1537</c:v>
                </c:pt>
                <c:pt idx="1166">
                  <c:v>1628</c:v>
                </c:pt>
                <c:pt idx="1167">
                  <c:v>1514</c:v>
                </c:pt>
                <c:pt idx="1168">
                  <c:v>1452</c:v>
                </c:pt>
                <c:pt idx="1169">
                  <c:v>1625</c:v>
                </c:pt>
                <c:pt idx="1170">
                  <c:v>1547</c:v>
                </c:pt>
                <c:pt idx="1171">
                  <c:v>1429</c:v>
                </c:pt>
                <c:pt idx="1172">
                  <c:v>1442</c:v>
                </c:pt>
                <c:pt idx="1173">
                  <c:v>1496</c:v>
                </c:pt>
                <c:pt idx="1174">
                  <c:v>1444</c:v>
                </c:pt>
                <c:pt idx="1175">
                  <c:v>1808</c:v>
                </c:pt>
                <c:pt idx="1176">
                  <c:v>1363</c:v>
                </c:pt>
                <c:pt idx="1177">
                  <c:v>1444</c:v>
                </c:pt>
                <c:pt idx="1178">
                  <c:v>1461</c:v>
                </c:pt>
                <c:pt idx="1179">
                  <c:v>1434</c:v>
                </c:pt>
                <c:pt idx="1180">
                  <c:v>1457</c:v>
                </c:pt>
                <c:pt idx="1181">
                  <c:v>1429</c:v>
                </c:pt>
                <c:pt idx="1182">
                  <c:v>1485</c:v>
                </c:pt>
                <c:pt idx="1183">
                  <c:v>1456</c:v>
                </c:pt>
                <c:pt idx="1184">
                  <c:v>1375</c:v>
                </c:pt>
                <c:pt idx="1185">
                  <c:v>1414</c:v>
                </c:pt>
                <c:pt idx="1186">
                  <c:v>1368</c:v>
                </c:pt>
                <c:pt idx="1187">
                  <c:v>1619</c:v>
                </c:pt>
                <c:pt idx="1188">
                  <c:v>1429</c:v>
                </c:pt>
                <c:pt idx="1189">
                  <c:v>1464</c:v>
                </c:pt>
                <c:pt idx="1190">
                  <c:v>1315</c:v>
                </c:pt>
                <c:pt idx="1191">
                  <c:v>1357</c:v>
                </c:pt>
                <c:pt idx="1192">
                  <c:v>1369</c:v>
                </c:pt>
                <c:pt idx="1193">
                  <c:v>1339</c:v>
                </c:pt>
                <c:pt idx="1194">
                  <c:v>1440</c:v>
                </c:pt>
                <c:pt idx="1195">
                  <c:v>1387</c:v>
                </c:pt>
                <c:pt idx="1196">
                  <c:v>1444</c:v>
                </c:pt>
                <c:pt idx="1197">
                  <c:v>1429</c:v>
                </c:pt>
                <c:pt idx="1198">
                  <c:v>1349</c:v>
                </c:pt>
                <c:pt idx="1199">
                  <c:v>1778</c:v>
                </c:pt>
                <c:pt idx="1200">
                  <c:v>1444</c:v>
                </c:pt>
                <c:pt idx="1201">
                  <c:v>1413</c:v>
                </c:pt>
                <c:pt idx="1202">
                  <c:v>1437</c:v>
                </c:pt>
                <c:pt idx="1203">
                  <c:v>1450</c:v>
                </c:pt>
                <c:pt idx="1204">
                  <c:v>1293</c:v>
                </c:pt>
                <c:pt idx="1205">
                  <c:v>1543</c:v>
                </c:pt>
                <c:pt idx="1206">
                  <c:v>1357</c:v>
                </c:pt>
                <c:pt idx="1207">
                  <c:v>1417</c:v>
                </c:pt>
                <c:pt idx="1208">
                  <c:v>1389</c:v>
                </c:pt>
                <c:pt idx="1209">
                  <c:v>1545</c:v>
                </c:pt>
                <c:pt idx="1210">
                  <c:v>1457</c:v>
                </c:pt>
                <c:pt idx="1211">
                  <c:v>1921</c:v>
                </c:pt>
                <c:pt idx="1212">
                  <c:v>1378</c:v>
                </c:pt>
                <c:pt idx="1213">
                  <c:v>1542</c:v>
                </c:pt>
                <c:pt idx="1214">
                  <c:v>1501</c:v>
                </c:pt>
                <c:pt idx="1215">
                  <c:v>1499</c:v>
                </c:pt>
                <c:pt idx="1216">
                  <c:v>1555</c:v>
                </c:pt>
                <c:pt idx="1217">
                  <c:v>1550</c:v>
                </c:pt>
                <c:pt idx="1218">
                  <c:v>1368</c:v>
                </c:pt>
                <c:pt idx="1219">
                  <c:v>1333</c:v>
                </c:pt>
                <c:pt idx="1220">
                  <c:v>1526</c:v>
                </c:pt>
                <c:pt idx="1221">
                  <c:v>1611</c:v>
                </c:pt>
                <c:pt idx="1222">
                  <c:v>1645</c:v>
                </c:pt>
                <c:pt idx="1223">
                  <c:v>1782</c:v>
                </c:pt>
                <c:pt idx="1224">
                  <c:v>1594</c:v>
                </c:pt>
                <c:pt idx="1225">
                  <c:v>3066</c:v>
                </c:pt>
                <c:pt idx="1226">
                  <c:v>1603</c:v>
                </c:pt>
                <c:pt idx="1227">
                  <c:v>1737</c:v>
                </c:pt>
                <c:pt idx="1228">
                  <c:v>1803</c:v>
                </c:pt>
                <c:pt idx="1229">
                  <c:v>3591</c:v>
                </c:pt>
                <c:pt idx="1230">
                  <c:v>1860</c:v>
                </c:pt>
                <c:pt idx="1231">
                  <c:v>1843</c:v>
                </c:pt>
                <c:pt idx="1232">
                  <c:v>3884</c:v>
                </c:pt>
                <c:pt idx="1233">
                  <c:v>1955</c:v>
                </c:pt>
                <c:pt idx="1234">
                  <c:v>2253</c:v>
                </c:pt>
                <c:pt idx="1235">
                  <c:v>4950</c:v>
                </c:pt>
                <c:pt idx="1236">
                  <c:v>4591</c:v>
                </c:pt>
                <c:pt idx="1237">
                  <c:v>2081</c:v>
                </c:pt>
                <c:pt idx="1238">
                  <c:v>4364</c:v>
                </c:pt>
                <c:pt idx="1239">
                  <c:v>2171</c:v>
                </c:pt>
                <c:pt idx="1240">
                  <c:v>4547</c:v>
                </c:pt>
                <c:pt idx="1241">
                  <c:v>2198</c:v>
                </c:pt>
                <c:pt idx="1242">
                  <c:v>4619</c:v>
                </c:pt>
                <c:pt idx="1243">
                  <c:v>4336</c:v>
                </c:pt>
                <c:pt idx="1244">
                  <c:v>2269</c:v>
                </c:pt>
                <c:pt idx="1245">
                  <c:v>4576</c:v>
                </c:pt>
                <c:pt idx="1246">
                  <c:v>4585</c:v>
                </c:pt>
                <c:pt idx="1247">
                  <c:v>4945</c:v>
                </c:pt>
                <c:pt idx="1248">
                  <c:v>4787</c:v>
                </c:pt>
                <c:pt idx="1249">
                  <c:v>2277</c:v>
                </c:pt>
                <c:pt idx="1250">
                  <c:v>4592</c:v>
                </c:pt>
                <c:pt idx="1251">
                  <c:v>4518</c:v>
                </c:pt>
                <c:pt idx="1252">
                  <c:v>4452</c:v>
                </c:pt>
                <c:pt idx="1253">
                  <c:v>4603</c:v>
                </c:pt>
                <c:pt idx="1254">
                  <c:v>2565</c:v>
                </c:pt>
                <c:pt idx="1255">
                  <c:v>4956</c:v>
                </c:pt>
                <c:pt idx="1256">
                  <c:v>4086</c:v>
                </c:pt>
                <c:pt idx="1257">
                  <c:v>2166</c:v>
                </c:pt>
                <c:pt idx="1258">
                  <c:v>4796</c:v>
                </c:pt>
                <c:pt idx="1259">
                  <c:v>4394</c:v>
                </c:pt>
                <c:pt idx="1260">
                  <c:v>4258</c:v>
                </c:pt>
                <c:pt idx="1261">
                  <c:v>2071</c:v>
                </c:pt>
                <c:pt idx="1262">
                  <c:v>4659</c:v>
                </c:pt>
                <c:pt idx="1263">
                  <c:v>5044</c:v>
                </c:pt>
                <c:pt idx="1264">
                  <c:v>2456</c:v>
                </c:pt>
                <c:pt idx="1265">
                  <c:v>4643</c:v>
                </c:pt>
                <c:pt idx="1266">
                  <c:v>4869</c:v>
                </c:pt>
                <c:pt idx="1267">
                  <c:v>2769</c:v>
                </c:pt>
                <c:pt idx="1268">
                  <c:v>2752</c:v>
                </c:pt>
                <c:pt idx="1269">
                  <c:v>5084</c:v>
                </c:pt>
                <c:pt idx="1270">
                  <c:v>2642</c:v>
                </c:pt>
                <c:pt idx="1271">
                  <c:v>4685</c:v>
                </c:pt>
                <c:pt idx="1272">
                  <c:v>4507</c:v>
                </c:pt>
                <c:pt idx="1273">
                  <c:v>2274</c:v>
                </c:pt>
                <c:pt idx="1274">
                  <c:v>4788</c:v>
                </c:pt>
                <c:pt idx="1275">
                  <c:v>4862</c:v>
                </c:pt>
                <c:pt idx="1276">
                  <c:v>2441</c:v>
                </c:pt>
                <c:pt idx="1277">
                  <c:v>4893</c:v>
                </c:pt>
                <c:pt idx="1278">
                  <c:v>2680</c:v>
                </c:pt>
                <c:pt idx="1279">
                  <c:v>4615</c:v>
                </c:pt>
                <c:pt idx="1280">
                  <c:v>2393</c:v>
                </c:pt>
                <c:pt idx="1281">
                  <c:v>4968</c:v>
                </c:pt>
                <c:pt idx="1282">
                  <c:v>4697</c:v>
                </c:pt>
                <c:pt idx="1283">
                  <c:v>2197</c:v>
                </c:pt>
                <c:pt idx="1284">
                  <c:v>4480</c:v>
                </c:pt>
                <c:pt idx="1285">
                  <c:v>4483</c:v>
                </c:pt>
                <c:pt idx="1286">
                  <c:v>2456</c:v>
                </c:pt>
                <c:pt idx="1287">
                  <c:v>4960</c:v>
                </c:pt>
                <c:pt idx="1288">
                  <c:v>2349</c:v>
                </c:pt>
                <c:pt idx="1289">
                  <c:v>4624</c:v>
                </c:pt>
                <c:pt idx="1290">
                  <c:v>4759</c:v>
                </c:pt>
                <c:pt idx="1291">
                  <c:v>2067</c:v>
                </c:pt>
                <c:pt idx="1292">
                  <c:v>4871</c:v>
                </c:pt>
                <c:pt idx="1293">
                  <c:v>2301</c:v>
                </c:pt>
                <c:pt idx="1294">
                  <c:v>4598</c:v>
                </c:pt>
                <c:pt idx="1295">
                  <c:v>4505</c:v>
                </c:pt>
                <c:pt idx="1296">
                  <c:v>2109</c:v>
                </c:pt>
                <c:pt idx="1297">
                  <c:v>4535</c:v>
                </c:pt>
                <c:pt idx="1298">
                  <c:v>4360</c:v>
                </c:pt>
                <c:pt idx="1299">
                  <c:v>2227</c:v>
                </c:pt>
                <c:pt idx="1300">
                  <c:v>4605</c:v>
                </c:pt>
                <c:pt idx="1301">
                  <c:v>4234</c:v>
                </c:pt>
                <c:pt idx="1302">
                  <c:v>1903</c:v>
                </c:pt>
                <c:pt idx="1303">
                  <c:v>4477</c:v>
                </c:pt>
                <c:pt idx="1304">
                  <c:v>4260</c:v>
                </c:pt>
                <c:pt idx="1305">
                  <c:v>2026</c:v>
                </c:pt>
                <c:pt idx="1306">
                  <c:v>4089</c:v>
                </c:pt>
                <c:pt idx="1307">
                  <c:v>3745</c:v>
                </c:pt>
                <c:pt idx="1308">
                  <c:v>3883</c:v>
                </c:pt>
                <c:pt idx="1309">
                  <c:v>1943</c:v>
                </c:pt>
                <c:pt idx="1310">
                  <c:v>3942</c:v>
                </c:pt>
                <c:pt idx="1311">
                  <c:v>3830</c:v>
                </c:pt>
                <c:pt idx="1312">
                  <c:v>4030</c:v>
                </c:pt>
                <c:pt idx="1313">
                  <c:v>1859</c:v>
                </c:pt>
                <c:pt idx="1314">
                  <c:v>3728</c:v>
                </c:pt>
                <c:pt idx="1315">
                  <c:v>5226</c:v>
                </c:pt>
                <c:pt idx="1316">
                  <c:v>1824</c:v>
                </c:pt>
                <c:pt idx="1317">
                  <c:v>4156</c:v>
                </c:pt>
                <c:pt idx="1318">
                  <c:v>3768</c:v>
                </c:pt>
                <c:pt idx="1319">
                  <c:v>1853</c:v>
                </c:pt>
                <c:pt idx="1320">
                  <c:v>3706</c:v>
                </c:pt>
                <c:pt idx="1321">
                  <c:v>3392</c:v>
                </c:pt>
                <c:pt idx="1322">
                  <c:v>3747</c:v>
                </c:pt>
                <c:pt idx="1323">
                  <c:v>1739</c:v>
                </c:pt>
                <c:pt idx="1324">
                  <c:v>3777</c:v>
                </c:pt>
                <c:pt idx="1325">
                  <c:v>3458</c:v>
                </c:pt>
                <c:pt idx="1326">
                  <c:v>1798</c:v>
                </c:pt>
                <c:pt idx="1327">
                  <c:v>3617</c:v>
                </c:pt>
                <c:pt idx="1328">
                  <c:v>1970</c:v>
                </c:pt>
                <c:pt idx="1329">
                  <c:v>4274</c:v>
                </c:pt>
                <c:pt idx="1330">
                  <c:v>1936</c:v>
                </c:pt>
                <c:pt idx="1331">
                  <c:v>3385</c:v>
                </c:pt>
                <c:pt idx="1332">
                  <c:v>3598</c:v>
                </c:pt>
                <c:pt idx="1333">
                  <c:v>3591</c:v>
                </c:pt>
                <c:pt idx="1334">
                  <c:v>1878</c:v>
                </c:pt>
                <c:pt idx="1335">
                  <c:v>3502</c:v>
                </c:pt>
                <c:pt idx="1336">
                  <c:v>1600</c:v>
                </c:pt>
                <c:pt idx="1337">
                  <c:v>3420</c:v>
                </c:pt>
                <c:pt idx="1338">
                  <c:v>3299</c:v>
                </c:pt>
                <c:pt idx="1339">
                  <c:v>1768</c:v>
                </c:pt>
                <c:pt idx="1340">
                  <c:v>3223</c:v>
                </c:pt>
                <c:pt idx="1341">
                  <c:v>3327</c:v>
                </c:pt>
                <c:pt idx="1342">
                  <c:v>1752</c:v>
                </c:pt>
                <c:pt idx="1343">
                  <c:v>3841</c:v>
                </c:pt>
                <c:pt idx="1344">
                  <c:v>1642</c:v>
                </c:pt>
                <c:pt idx="1345">
                  <c:v>3353</c:v>
                </c:pt>
                <c:pt idx="1346">
                  <c:v>3042</c:v>
                </c:pt>
                <c:pt idx="1347">
                  <c:v>1596</c:v>
                </c:pt>
                <c:pt idx="1348">
                  <c:v>3336</c:v>
                </c:pt>
                <c:pt idx="1349">
                  <c:v>3182</c:v>
                </c:pt>
                <c:pt idx="1350">
                  <c:v>1484</c:v>
                </c:pt>
                <c:pt idx="1351">
                  <c:v>3130</c:v>
                </c:pt>
                <c:pt idx="1352">
                  <c:v>1525</c:v>
                </c:pt>
                <c:pt idx="1353">
                  <c:v>3322</c:v>
                </c:pt>
                <c:pt idx="1354">
                  <c:v>3125</c:v>
                </c:pt>
                <c:pt idx="1355">
                  <c:v>1684</c:v>
                </c:pt>
                <c:pt idx="1356">
                  <c:v>2918</c:v>
                </c:pt>
                <c:pt idx="1357">
                  <c:v>1722</c:v>
                </c:pt>
                <c:pt idx="1358">
                  <c:v>3528</c:v>
                </c:pt>
                <c:pt idx="1359">
                  <c:v>1613</c:v>
                </c:pt>
                <c:pt idx="1360">
                  <c:v>2958</c:v>
                </c:pt>
                <c:pt idx="1361">
                  <c:v>1401</c:v>
                </c:pt>
                <c:pt idx="1362">
                  <c:v>2991</c:v>
                </c:pt>
                <c:pt idx="1363">
                  <c:v>2744</c:v>
                </c:pt>
                <c:pt idx="1364">
                  <c:v>1465</c:v>
                </c:pt>
                <c:pt idx="1365">
                  <c:v>3381</c:v>
                </c:pt>
                <c:pt idx="1366">
                  <c:v>1680</c:v>
                </c:pt>
                <c:pt idx="1367">
                  <c:v>1507</c:v>
                </c:pt>
                <c:pt idx="1368">
                  <c:v>3454</c:v>
                </c:pt>
                <c:pt idx="1369">
                  <c:v>1595</c:v>
                </c:pt>
                <c:pt idx="1370">
                  <c:v>3224</c:v>
                </c:pt>
                <c:pt idx="1371">
                  <c:v>1653</c:v>
                </c:pt>
                <c:pt idx="1372">
                  <c:v>3427</c:v>
                </c:pt>
                <c:pt idx="1373">
                  <c:v>1712</c:v>
                </c:pt>
                <c:pt idx="1374">
                  <c:v>1864</c:v>
                </c:pt>
                <c:pt idx="1375">
                  <c:v>3642</c:v>
                </c:pt>
                <c:pt idx="1376">
                  <c:v>1913</c:v>
                </c:pt>
                <c:pt idx="1377">
                  <c:v>1728</c:v>
                </c:pt>
                <c:pt idx="1378">
                  <c:v>1740</c:v>
                </c:pt>
                <c:pt idx="1379">
                  <c:v>3300</c:v>
                </c:pt>
                <c:pt idx="1380">
                  <c:v>1589</c:v>
                </c:pt>
                <c:pt idx="1381">
                  <c:v>1841</c:v>
                </c:pt>
                <c:pt idx="1382">
                  <c:v>3307</c:v>
                </c:pt>
                <c:pt idx="1383">
                  <c:v>1594</c:v>
                </c:pt>
                <c:pt idx="1384">
                  <c:v>1683</c:v>
                </c:pt>
                <c:pt idx="1385">
                  <c:v>3208</c:v>
                </c:pt>
                <c:pt idx="1386">
                  <c:v>1645</c:v>
                </c:pt>
                <c:pt idx="1387">
                  <c:v>3185</c:v>
                </c:pt>
                <c:pt idx="1388">
                  <c:v>1594</c:v>
                </c:pt>
                <c:pt idx="1389">
                  <c:v>1696</c:v>
                </c:pt>
                <c:pt idx="1390">
                  <c:v>3605</c:v>
                </c:pt>
                <c:pt idx="1391">
                  <c:v>1631</c:v>
                </c:pt>
                <c:pt idx="1392">
                  <c:v>1576</c:v>
                </c:pt>
                <c:pt idx="1393">
                  <c:v>3023</c:v>
                </c:pt>
                <c:pt idx="1394">
                  <c:v>1465</c:v>
                </c:pt>
                <c:pt idx="1395">
                  <c:v>3294</c:v>
                </c:pt>
                <c:pt idx="1396">
                  <c:v>1534</c:v>
                </c:pt>
                <c:pt idx="1397">
                  <c:v>2978</c:v>
                </c:pt>
                <c:pt idx="1398">
                  <c:v>1637</c:v>
                </c:pt>
                <c:pt idx="1399">
                  <c:v>2868</c:v>
                </c:pt>
                <c:pt idx="1400">
                  <c:v>1607</c:v>
                </c:pt>
                <c:pt idx="1401">
                  <c:v>3169</c:v>
                </c:pt>
                <c:pt idx="1402">
                  <c:v>1606</c:v>
                </c:pt>
                <c:pt idx="1403">
                  <c:v>1565</c:v>
                </c:pt>
                <c:pt idx="1404">
                  <c:v>3255</c:v>
                </c:pt>
                <c:pt idx="1405">
                  <c:v>1789</c:v>
                </c:pt>
                <c:pt idx="1406">
                  <c:v>1738</c:v>
                </c:pt>
                <c:pt idx="1407">
                  <c:v>3656</c:v>
                </c:pt>
                <c:pt idx="1408">
                  <c:v>1882</c:v>
                </c:pt>
                <c:pt idx="1409">
                  <c:v>2006</c:v>
                </c:pt>
                <c:pt idx="1410">
                  <c:v>1796</c:v>
                </c:pt>
                <c:pt idx="1411">
                  <c:v>1709</c:v>
                </c:pt>
                <c:pt idx="1412">
                  <c:v>3132</c:v>
                </c:pt>
                <c:pt idx="1413">
                  <c:v>1659</c:v>
                </c:pt>
                <c:pt idx="1414">
                  <c:v>1559</c:v>
                </c:pt>
                <c:pt idx="1415">
                  <c:v>3721</c:v>
                </c:pt>
                <c:pt idx="1416">
                  <c:v>1772</c:v>
                </c:pt>
                <c:pt idx="1417">
                  <c:v>1795</c:v>
                </c:pt>
                <c:pt idx="1418">
                  <c:v>1720</c:v>
                </c:pt>
                <c:pt idx="1419">
                  <c:v>1734</c:v>
                </c:pt>
                <c:pt idx="1420">
                  <c:v>1739</c:v>
                </c:pt>
                <c:pt idx="1421">
                  <c:v>3395</c:v>
                </c:pt>
                <c:pt idx="1422">
                  <c:v>1761</c:v>
                </c:pt>
                <c:pt idx="1423">
                  <c:v>1729</c:v>
                </c:pt>
                <c:pt idx="1424">
                  <c:v>1667</c:v>
                </c:pt>
                <c:pt idx="1425">
                  <c:v>1746</c:v>
                </c:pt>
                <c:pt idx="1426">
                  <c:v>3552</c:v>
                </c:pt>
                <c:pt idx="1427">
                  <c:v>1688</c:v>
                </c:pt>
                <c:pt idx="1428">
                  <c:v>1775</c:v>
                </c:pt>
                <c:pt idx="1429">
                  <c:v>1889</c:v>
                </c:pt>
                <c:pt idx="1430">
                  <c:v>1873</c:v>
                </c:pt>
                <c:pt idx="1431">
                  <c:v>1812</c:v>
                </c:pt>
                <c:pt idx="1432">
                  <c:v>1770</c:v>
                </c:pt>
                <c:pt idx="1433">
                  <c:v>1656</c:v>
                </c:pt>
                <c:pt idx="1434">
                  <c:v>1730</c:v>
                </c:pt>
                <c:pt idx="1435">
                  <c:v>1628</c:v>
                </c:pt>
                <c:pt idx="1436">
                  <c:v>1760</c:v>
                </c:pt>
                <c:pt idx="1437">
                  <c:v>1824</c:v>
                </c:pt>
                <c:pt idx="1438">
                  <c:v>1789</c:v>
                </c:pt>
                <c:pt idx="1439">
                  <c:v>1756</c:v>
                </c:pt>
                <c:pt idx="1440">
                  <c:v>1730</c:v>
                </c:pt>
                <c:pt idx="1441">
                  <c:v>1706</c:v>
                </c:pt>
                <c:pt idx="1442">
                  <c:v>1619</c:v>
                </c:pt>
                <c:pt idx="1443">
                  <c:v>1613</c:v>
                </c:pt>
                <c:pt idx="1444">
                  <c:v>1594</c:v>
                </c:pt>
                <c:pt idx="1445">
                  <c:v>1580</c:v>
                </c:pt>
                <c:pt idx="1446">
                  <c:v>1561</c:v>
                </c:pt>
                <c:pt idx="1447">
                  <c:v>1526</c:v>
                </c:pt>
                <c:pt idx="1448">
                  <c:v>1595</c:v>
                </c:pt>
                <c:pt idx="1449">
                  <c:v>1502</c:v>
                </c:pt>
                <c:pt idx="1450">
                  <c:v>1599</c:v>
                </c:pt>
                <c:pt idx="1451">
                  <c:v>1699</c:v>
                </c:pt>
                <c:pt idx="1452">
                  <c:v>1534</c:v>
                </c:pt>
                <c:pt idx="1453">
                  <c:v>1523</c:v>
                </c:pt>
                <c:pt idx="1454">
                  <c:v>1603</c:v>
                </c:pt>
                <c:pt idx="1455">
                  <c:v>1370</c:v>
                </c:pt>
                <c:pt idx="1456">
                  <c:v>1381</c:v>
                </c:pt>
                <c:pt idx="1457">
                  <c:v>1517</c:v>
                </c:pt>
                <c:pt idx="1458">
                  <c:v>1445</c:v>
                </c:pt>
                <c:pt idx="1459">
                  <c:v>1463</c:v>
                </c:pt>
                <c:pt idx="1460">
                  <c:v>1403</c:v>
                </c:pt>
                <c:pt idx="1461">
                  <c:v>1354</c:v>
                </c:pt>
                <c:pt idx="1462">
                  <c:v>1445</c:v>
                </c:pt>
                <c:pt idx="1463">
                  <c:v>1666</c:v>
                </c:pt>
                <c:pt idx="1464">
                  <c:v>1558</c:v>
                </c:pt>
                <c:pt idx="1465">
                  <c:v>1393</c:v>
                </c:pt>
                <c:pt idx="1466">
                  <c:v>1382</c:v>
                </c:pt>
                <c:pt idx="1467">
                  <c:v>1419</c:v>
                </c:pt>
                <c:pt idx="1468">
                  <c:v>1413</c:v>
                </c:pt>
                <c:pt idx="1469">
                  <c:v>1360</c:v>
                </c:pt>
                <c:pt idx="1470">
                  <c:v>1251</c:v>
                </c:pt>
                <c:pt idx="1471">
                  <c:v>1316</c:v>
                </c:pt>
                <c:pt idx="1472">
                  <c:v>1326</c:v>
                </c:pt>
                <c:pt idx="1473">
                  <c:v>1331</c:v>
                </c:pt>
                <c:pt idx="1474">
                  <c:v>1407</c:v>
                </c:pt>
                <c:pt idx="1475">
                  <c:v>1535</c:v>
                </c:pt>
                <c:pt idx="1476">
                  <c:v>1401</c:v>
                </c:pt>
                <c:pt idx="1477">
                  <c:v>1276</c:v>
                </c:pt>
                <c:pt idx="1478">
                  <c:v>1342</c:v>
                </c:pt>
                <c:pt idx="1479">
                  <c:v>1335</c:v>
                </c:pt>
                <c:pt idx="1480">
                  <c:v>1318</c:v>
                </c:pt>
                <c:pt idx="1481">
                  <c:v>1357</c:v>
                </c:pt>
                <c:pt idx="1482">
                  <c:v>1280</c:v>
                </c:pt>
                <c:pt idx="1483">
                  <c:v>1336</c:v>
                </c:pt>
                <c:pt idx="1484">
                  <c:v>1376</c:v>
                </c:pt>
                <c:pt idx="1485">
                  <c:v>1265</c:v>
                </c:pt>
                <c:pt idx="1486">
                  <c:v>1303</c:v>
                </c:pt>
                <c:pt idx="1487">
                  <c:v>1400</c:v>
                </c:pt>
                <c:pt idx="1488">
                  <c:v>1388</c:v>
                </c:pt>
                <c:pt idx="1489">
                  <c:v>1408</c:v>
                </c:pt>
                <c:pt idx="1490">
                  <c:v>1259</c:v>
                </c:pt>
                <c:pt idx="1491">
                  <c:v>1278</c:v>
                </c:pt>
                <c:pt idx="1492">
                  <c:v>1315</c:v>
                </c:pt>
                <c:pt idx="1493">
                  <c:v>1200</c:v>
                </c:pt>
                <c:pt idx="1494">
                  <c:v>1296</c:v>
                </c:pt>
                <c:pt idx="1495">
                  <c:v>1333</c:v>
                </c:pt>
                <c:pt idx="1496">
                  <c:v>1325</c:v>
                </c:pt>
                <c:pt idx="1497">
                  <c:v>1284</c:v>
                </c:pt>
                <c:pt idx="1498">
                  <c:v>1289</c:v>
                </c:pt>
                <c:pt idx="1499">
                  <c:v>1393</c:v>
                </c:pt>
                <c:pt idx="1500">
                  <c:v>1545</c:v>
                </c:pt>
                <c:pt idx="1501">
                  <c:v>1374</c:v>
                </c:pt>
                <c:pt idx="1502">
                  <c:v>1267</c:v>
                </c:pt>
                <c:pt idx="1503">
                  <c:v>1334</c:v>
                </c:pt>
                <c:pt idx="1504">
                  <c:v>1239</c:v>
                </c:pt>
                <c:pt idx="1505">
                  <c:v>1265</c:v>
                </c:pt>
                <c:pt idx="1506">
                  <c:v>1422</c:v>
                </c:pt>
                <c:pt idx="1507">
                  <c:v>1187</c:v>
                </c:pt>
                <c:pt idx="1508">
                  <c:v>2309</c:v>
                </c:pt>
                <c:pt idx="1509">
                  <c:v>1275</c:v>
                </c:pt>
                <c:pt idx="1510">
                  <c:v>1255</c:v>
                </c:pt>
                <c:pt idx="1511">
                  <c:v>1355</c:v>
                </c:pt>
                <c:pt idx="1512">
                  <c:v>1298</c:v>
                </c:pt>
                <c:pt idx="1513">
                  <c:v>1475</c:v>
                </c:pt>
                <c:pt idx="1514">
                  <c:v>1289</c:v>
                </c:pt>
                <c:pt idx="1515">
                  <c:v>1302</c:v>
                </c:pt>
                <c:pt idx="1516">
                  <c:v>1216</c:v>
                </c:pt>
                <c:pt idx="1517">
                  <c:v>1257</c:v>
                </c:pt>
                <c:pt idx="1518">
                  <c:v>1270</c:v>
                </c:pt>
                <c:pt idx="1519">
                  <c:v>1258</c:v>
                </c:pt>
                <c:pt idx="1520">
                  <c:v>1320</c:v>
                </c:pt>
                <c:pt idx="1521">
                  <c:v>1313</c:v>
                </c:pt>
                <c:pt idx="1522">
                  <c:v>1240</c:v>
                </c:pt>
                <c:pt idx="1523">
                  <c:v>1389</c:v>
                </c:pt>
                <c:pt idx="1524">
                  <c:v>1313</c:v>
                </c:pt>
                <c:pt idx="1525">
                  <c:v>1404</c:v>
                </c:pt>
                <c:pt idx="1526">
                  <c:v>1402</c:v>
                </c:pt>
                <c:pt idx="1527">
                  <c:v>1383</c:v>
                </c:pt>
                <c:pt idx="1528">
                  <c:v>1378</c:v>
                </c:pt>
                <c:pt idx="1529">
                  <c:v>2627</c:v>
                </c:pt>
                <c:pt idx="1530">
                  <c:v>1270</c:v>
                </c:pt>
                <c:pt idx="1531">
                  <c:v>1421</c:v>
                </c:pt>
                <c:pt idx="1532">
                  <c:v>1304</c:v>
                </c:pt>
                <c:pt idx="1533">
                  <c:v>1386</c:v>
                </c:pt>
                <c:pt idx="1534">
                  <c:v>1311</c:v>
                </c:pt>
                <c:pt idx="1535">
                  <c:v>1424</c:v>
                </c:pt>
                <c:pt idx="1536">
                  <c:v>2970</c:v>
                </c:pt>
                <c:pt idx="1537">
                  <c:v>1460</c:v>
                </c:pt>
                <c:pt idx="1538">
                  <c:v>1536</c:v>
                </c:pt>
                <c:pt idx="1539">
                  <c:v>1530</c:v>
                </c:pt>
                <c:pt idx="1540">
                  <c:v>1595</c:v>
                </c:pt>
                <c:pt idx="1541">
                  <c:v>2899</c:v>
                </c:pt>
                <c:pt idx="1542">
                  <c:v>1450</c:v>
                </c:pt>
                <c:pt idx="1543">
                  <c:v>1583</c:v>
                </c:pt>
                <c:pt idx="1544">
                  <c:v>1535</c:v>
                </c:pt>
                <c:pt idx="1545">
                  <c:v>1604</c:v>
                </c:pt>
                <c:pt idx="1546">
                  <c:v>3130</c:v>
                </c:pt>
                <c:pt idx="1547">
                  <c:v>1613</c:v>
                </c:pt>
                <c:pt idx="1548">
                  <c:v>1395</c:v>
                </c:pt>
                <c:pt idx="1549">
                  <c:v>3110</c:v>
                </c:pt>
                <c:pt idx="1550">
                  <c:v>1525</c:v>
                </c:pt>
                <c:pt idx="1551">
                  <c:v>1614</c:v>
                </c:pt>
                <c:pt idx="1552">
                  <c:v>1623</c:v>
                </c:pt>
                <c:pt idx="1553">
                  <c:v>3395</c:v>
                </c:pt>
                <c:pt idx="1554">
                  <c:v>1522</c:v>
                </c:pt>
                <c:pt idx="1555">
                  <c:v>1447</c:v>
                </c:pt>
                <c:pt idx="1556">
                  <c:v>3199</c:v>
                </c:pt>
                <c:pt idx="1557">
                  <c:v>1555</c:v>
                </c:pt>
                <c:pt idx="1558">
                  <c:v>1683</c:v>
                </c:pt>
                <c:pt idx="1559">
                  <c:v>1759</c:v>
                </c:pt>
                <c:pt idx="1560">
                  <c:v>3259</c:v>
                </c:pt>
                <c:pt idx="1561">
                  <c:v>1524</c:v>
                </c:pt>
                <c:pt idx="1562">
                  <c:v>1554</c:v>
                </c:pt>
                <c:pt idx="1563">
                  <c:v>3237</c:v>
                </c:pt>
                <c:pt idx="1564">
                  <c:v>1616</c:v>
                </c:pt>
                <c:pt idx="1565">
                  <c:v>1585</c:v>
                </c:pt>
                <c:pt idx="1566">
                  <c:v>1666</c:v>
                </c:pt>
                <c:pt idx="1567">
                  <c:v>3240</c:v>
                </c:pt>
                <c:pt idx="1568">
                  <c:v>1756</c:v>
                </c:pt>
                <c:pt idx="1569">
                  <c:v>1626</c:v>
                </c:pt>
                <c:pt idx="1570">
                  <c:v>1722</c:v>
                </c:pt>
                <c:pt idx="1571">
                  <c:v>3308</c:v>
                </c:pt>
                <c:pt idx="1572">
                  <c:v>1464</c:v>
                </c:pt>
                <c:pt idx="1573">
                  <c:v>1600</c:v>
                </c:pt>
                <c:pt idx="1574">
                  <c:v>3309</c:v>
                </c:pt>
                <c:pt idx="1575">
                  <c:v>1839</c:v>
                </c:pt>
                <c:pt idx="1576">
                  <c:v>1721</c:v>
                </c:pt>
                <c:pt idx="1577">
                  <c:v>1675</c:v>
                </c:pt>
                <c:pt idx="1578">
                  <c:v>3141</c:v>
                </c:pt>
                <c:pt idx="1579">
                  <c:v>1657</c:v>
                </c:pt>
                <c:pt idx="1580">
                  <c:v>1670</c:v>
                </c:pt>
                <c:pt idx="1581">
                  <c:v>3335</c:v>
                </c:pt>
                <c:pt idx="1582">
                  <c:v>1681</c:v>
                </c:pt>
                <c:pt idx="1583">
                  <c:v>1696</c:v>
                </c:pt>
                <c:pt idx="1584">
                  <c:v>2985</c:v>
                </c:pt>
                <c:pt idx="1585">
                  <c:v>1474</c:v>
                </c:pt>
                <c:pt idx="1586">
                  <c:v>1510</c:v>
                </c:pt>
                <c:pt idx="1587">
                  <c:v>3373</c:v>
                </c:pt>
                <c:pt idx="1588">
                  <c:v>1538</c:v>
                </c:pt>
                <c:pt idx="1589">
                  <c:v>1601</c:v>
                </c:pt>
                <c:pt idx="1590">
                  <c:v>3054</c:v>
                </c:pt>
                <c:pt idx="1591">
                  <c:v>1785</c:v>
                </c:pt>
                <c:pt idx="1592">
                  <c:v>1623</c:v>
                </c:pt>
                <c:pt idx="1593">
                  <c:v>3201</c:v>
                </c:pt>
                <c:pt idx="1594">
                  <c:v>1580</c:v>
                </c:pt>
                <c:pt idx="1595">
                  <c:v>1545</c:v>
                </c:pt>
                <c:pt idx="1596">
                  <c:v>1471</c:v>
                </c:pt>
                <c:pt idx="1597">
                  <c:v>2955</c:v>
                </c:pt>
                <c:pt idx="1598">
                  <c:v>1451</c:v>
                </c:pt>
                <c:pt idx="1599">
                  <c:v>1552</c:v>
                </c:pt>
                <c:pt idx="1600">
                  <c:v>2953</c:v>
                </c:pt>
                <c:pt idx="1601">
                  <c:v>1360</c:v>
                </c:pt>
                <c:pt idx="1602">
                  <c:v>1389</c:v>
                </c:pt>
                <c:pt idx="1603">
                  <c:v>3100</c:v>
                </c:pt>
                <c:pt idx="1604">
                  <c:v>1547</c:v>
                </c:pt>
                <c:pt idx="1605">
                  <c:v>1509</c:v>
                </c:pt>
                <c:pt idx="1606">
                  <c:v>1436</c:v>
                </c:pt>
                <c:pt idx="1607">
                  <c:v>3152</c:v>
                </c:pt>
                <c:pt idx="1608">
                  <c:v>1477</c:v>
                </c:pt>
                <c:pt idx="1609">
                  <c:v>1311</c:v>
                </c:pt>
                <c:pt idx="1610">
                  <c:v>1349</c:v>
                </c:pt>
                <c:pt idx="1611">
                  <c:v>3029</c:v>
                </c:pt>
                <c:pt idx="1612">
                  <c:v>1355</c:v>
                </c:pt>
                <c:pt idx="1613">
                  <c:v>1478</c:v>
                </c:pt>
                <c:pt idx="1614">
                  <c:v>2849</c:v>
                </c:pt>
                <c:pt idx="1615">
                  <c:v>1454</c:v>
                </c:pt>
                <c:pt idx="1616">
                  <c:v>1442</c:v>
                </c:pt>
                <c:pt idx="1617">
                  <c:v>2961</c:v>
                </c:pt>
                <c:pt idx="1618">
                  <c:v>1503</c:v>
                </c:pt>
                <c:pt idx="1619">
                  <c:v>1629</c:v>
                </c:pt>
                <c:pt idx="1620">
                  <c:v>3043</c:v>
                </c:pt>
                <c:pt idx="1621">
                  <c:v>1607</c:v>
                </c:pt>
                <c:pt idx="1622">
                  <c:v>1555</c:v>
                </c:pt>
                <c:pt idx="1623">
                  <c:v>2976</c:v>
                </c:pt>
                <c:pt idx="1624">
                  <c:v>1550</c:v>
                </c:pt>
                <c:pt idx="1625">
                  <c:v>1636</c:v>
                </c:pt>
                <c:pt idx="1626">
                  <c:v>1538</c:v>
                </c:pt>
                <c:pt idx="1627">
                  <c:v>3235</c:v>
                </c:pt>
                <c:pt idx="1628">
                  <c:v>1609</c:v>
                </c:pt>
                <c:pt idx="1629">
                  <c:v>1499</c:v>
                </c:pt>
                <c:pt idx="1630">
                  <c:v>3213</c:v>
                </c:pt>
                <c:pt idx="1631">
                  <c:v>1847</c:v>
                </c:pt>
                <c:pt idx="1632">
                  <c:v>1598</c:v>
                </c:pt>
                <c:pt idx="1633">
                  <c:v>1627</c:v>
                </c:pt>
                <c:pt idx="1634">
                  <c:v>3178</c:v>
                </c:pt>
                <c:pt idx="1635">
                  <c:v>1632</c:v>
                </c:pt>
                <c:pt idx="1636">
                  <c:v>1599</c:v>
                </c:pt>
                <c:pt idx="1637">
                  <c:v>3132</c:v>
                </c:pt>
                <c:pt idx="1638">
                  <c:v>1598</c:v>
                </c:pt>
                <c:pt idx="1639">
                  <c:v>1651</c:v>
                </c:pt>
                <c:pt idx="1640">
                  <c:v>3318</c:v>
                </c:pt>
                <c:pt idx="1641">
                  <c:v>1573</c:v>
                </c:pt>
                <c:pt idx="1642">
                  <c:v>1699</c:v>
                </c:pt>
                <c:pt idx="1643">
                  <c:v>1524</c:v>
                </c:pt>
                <c:pt idx="1644">
                  <c:v>3348</c:v>
                </c:pt>
                <c:pt idx="1645">
                  <c:v>1787</c:v>
                </c:pt>
                <c:pt idx="1646">
                  <c:v>1583</c:v>
                </c:pt>
                <c:pt idx="1647">
                  <c:v>3205</c:v>
                </c:pt>
                <c:pt idx="1648">
                  <c:v>1649</c:v>
                </c:pt>
                <c:pt idx="1649">
                  <c:v>1861</c:v>
                </c:pt>
                <c:pt idx="1650">
                  <c:v>1692</c:v>
                </c:pt>
                <c:pt idx="1651">
                  <c:v>3434</c:v>
                </c:pt>
                <c:pt idx="1652">
                  <c:v>1728</c:v>
                </c:pt>
                <c:pt idx="1653">
                  <c:v>1682</c:v>
                </c:pt>
                <c:pt idx="1654">
                  <c:v>3517</c:v>
                </c:pt>
                <c:pt idx="1655">
                  <c:v>1629</c:v>
                </c:pt>
                <c:pt idx="1656">
                  <c:v>1565</c:v>
                </c:pt>
                <c:pt idx="1657">
                  <c:v>3563</c:v>
                </c:pt>
                <c:pt idx="1658">
                  <c:v>1873</c:v>
                </c:pt>
                <c:pt idx="1659">
                  <c:v>1970</c:v>
                </c:pt>
                <c:pt idx="1660">
                  <c:v>1990</c:v>
                </c:pt>
                <c:pt idx="1661">
                  <c:v>3673</c:v>
                </c:pt>
                <c:pt idx="1662">
                  <c:v>2154</c:v>
                </c:pt>
                <c:pt idx="1663">
                  <c:v>2075</c:v>
                </c:pt>
                <c:pt idx="1664">
                  <c:v>1926</c:v>
                </c:pt>
                <c:pt idx="1665">
                  <c:v>3469</c:v>
                </c:pt>
                <c:pt idx="1666">
                  <c:v>1891</c:v>
                </c:pt>
                <c:pt idx="1667">
                  <c:v>1835</c:v>
                </c:pt>
                <c:pt idx="1668">
                  <c:v>1832</c:v>
                </c:pt>
                <c:pt idx="1669">
                  <c:v>3599</c:v>
                </c:pt>
                <c:pt idx="1670">
                  <c:v>1826</c:v>
                </c:pt>
                <c:pt idx="1671">
                  <c:v>1769</c:v>
                </c:pt>
                <c:pt idx="1672">
                  <c:v>3856</c:v>
                </c:pt>
                <c:pt idx="1673">
                  <c:v>1843</c:v>
                </c:pt>
                <c:pt idx="1674">
                  <c:v>1722</c:v>
                </c:pt>
                <c:pt idx="1675">
                  <c:v>1718</c:v>
                </c:pt>
                <c:pt idx="1676">
                  <c:v>3746</c:v>
                </c:pt>
                <c:pt idx="1677">
                  <c:v>1837</c:v>
                </c:pt>
                <c:pt idx="1678">
                  <c:v>1756</c:v>
                </c:pt>
                <c:pt idx="1679">
                  <c:v>1838</c:v>
                </c:pt>
                <c:pt idx="1680">
                  <c:v>3299</c:v>
                </c:pt>
                <c:pt idx="1681">
                  <c:v>1745</c:v>
                </c:pt>
                <c:pt idx="1682">
                  <c:v>1542</c:v>
                </c:pt>
                <c:pt idx="1683">
                  <c:v>3504</c:v>
                </c:pt>
                <c:pt idx="1684">
                  <c:v>1883</c:v>
                </c:pt>
                <c:pt idx="1685">
                  <c:v>2054</c:v>
                </c:pt>
                <c:pt idx="1686">
                  <c:v>3427</c:v>
                </c:pt>
                <c:pt idx="1687">
                  <c:v>1720</c:v>
                </c:pt>
                <c:pt idx="1688">
                  <c:v>1744</c:v>
                </c:pt>
                <c:pt idx="1689">
                  <c:v>3682</c:v>
                </c:pt>
                <c:pt idx="1690">
                  <c:v>1853</c:v>
                </c:pt>
                <c:pt idx="1691">
                  <c:v>1750</c:v>
                </c:pt>
                <c:pt idx="1692">
                  <c:v>3399</c:v>
                </c:pt>
                <c:pt idx="1693">
                  <c:v>1751</c:v>
                </c:pt>
                <c:pt idx="1694">
                  <c:v>1596</c:v>
                </c:pt>
                <c:pt idx="1695">
                  <c:v>3235</c:v>
                </c:pt>
                <c:pt idx="1696">
                  <c:v>1681</c:v>
                </c:pt>
                <c:pt idx="1697">
                  <c:v>1609</c:v>
                </c:pt>
                <c:pt idx="1698">
                  <c:v>1875</c:v>
                </c:pt>
                <c:pt idx="1699">
                  <c:v>3297</c:v>
                </c:pt>
                <c:pt idx="1700">
                  <c:v>1647</c:v>
                </c:pt>
                <c:pt idx="1701">
                  <c:v>1588</c:v>
                </c:pt>
                <c:pt idx="1702">
                  <c:v>3313</c:v>
                </c:pt>
                <c:pt idx="1703">
                  <c:v>1570</c:v>
                </c:pt>
                <c:pt idx="1704">
                  <c:v>1513</c:v>
                </c:pt>
                <c:pt idx="1705">
                  <c:v>3119</c:v>
                </c:pt>
                <c:pt idx="1706">
                  <c:v>1716</c:v>
                </c:pt>
                <c:pt idx="1707">
                  <c:v>1618</c:v>
                </c:pt>
                <c:pt idx="1708">
                  <c:v>1624</c:v>
                </c:pt>
                <c:pt idx="1709">
                  <c:v>3253</c:v>
                </c:pt>
                <c:pt idx="1710">
                  <c:v>1530</c:v>
                </c:pt>
                <c:pt idx="1711">
                  <c:v>1533</c:v>
                </c:pt>
                <c:pt idx="1712">
                  <c:v>1624</c:v>
                </c:pt>
                <c:pt idx="1713">
                  <c:v>1593</c:v>
                </c:pt>
                <c:pt idx="1714">
                  <c:v>3279</c:v>
                </c:pt>
                <c:pt idx="1715">
                  <c:v>1477</c:v>
                </c:pt>
                <c:pt idx="1716">
                  <c:v>1397</c:v>
                </c:pt>
                <c:pt idx="1717">
                  <c:v>1437</c:v>
                </c:pt>
                <c:pt idx="1718">
                  <c:v>1624</c:v>
                </c:pt>
                <c:pt idx="1719">
                  <c:v>1736</c:v>
                </c:pt>
                <c:pt idx="1720">
                  <c:v>3692</c:v>
                </c:pt>
                <c:pt idx="1721">
                  <c:v>1605</c:v>
                </c:pt>
                <c:pt idx="1722">
                  <c:v>1660</c:v>
                </c:pt>
                <c:pt idx="1723">
                  <c:v>1636</c:v>
                </c:pt>
                <c:pt idx="1724">
                  <c:v>1701</c:v>
                </c:pt>
                <c:pt idx="1725">
                  <c:v>1678</c:v>
                </c:pt>
                <c:pt idx="1726">
                  <c:v>1841</c:v>
                </c:pt>
                <c:pt idx="1727">
                  <c:v>1524</c:v>
                </c:pt>
                <c:pt idx="1728">
                  <c:v>1460</c:v>
                </c:pt>
                <c:pt idx="1729">
                  <c:v>1625</c:v>
                </c:pt>
                <c:pt idx="1730">
                  <c:v>1686</c:v>
                </c:pt>
                <c:pt idx="1731">
                  <c:v>1624</c:v>
                </c:pt>
                <c:pt idx="1732">
                  <c:v>1504</c:v>
                </c:pt>
                <c:pt idx="1733">
                  <c:v>2093</c:v>
                </c:pt>
                <c:pt idx="1734">
                  <c:v>2846</c:v>
                </c:pt>
                <c:pt idx="1735">
                  <c:v>2312</c:v>
                </c:pt>
                <c:pt idx="1736">
                  <c:v>1515</c:v>
                </c:pt>
                <c:pt idx="1737">
                  <c:v>1512</c:v>
                </c:pt>
                <c:pt idx="1738">
                  <c:v>1553</c:v>
                </c:pt>
                <c:pt idx="1739">
                  <c:v>1829</c:v>
                </c:pt>
                <c:pt idx="1740">
                  <c:v>1442</c:v>
                </c:pt>
                <c:pt idx="1741">
                  <c:v>1363</c:v>
                </c:pt>
                <c:pt idx="1742">
                  <c:v>1506</c:v>
                </c:pt>
                <c:pt idx="1743">
                  <c:v>1471</c:v>
                </c:pt>
                <c:pt idx="1744">
                  <c:v>1420</c:v>
                </c:pt>
                <c:pt idx="1745">
                  <c:v>1439</c:v>
                </c:pt>
                <c:pt idx="1746">
                  <c:v>1473</c:v>
                </c:pt>
                <c:pt idx="1747">
                  <c:v>1323</c:v>
                </c:pt>
                <c:pt idx="1748">
                  <c:v>1351</c:v>
                </c:pt>
                <c:pt idx="1749">
                  <c:v>1412</c:v>
                </c:pt>
                <c:pt idx="1750">
                  <c:v>1388</c:v>
                </c:pt>
                <c:pt idx="1751">
                  <c:v>1691</c:v>
                </c:pt>
                <c:pt idx="1752">
                  <c:v>1381</c:v>
                </c:pt>
                <c:pt idx="1753">
                  <c:v>1230</c:v>
                </c:pt>
                <c:pt idx="1754">
                  <c:v>1336</c:v>
                </c:pt>
                <c:pt idx="1755">
                  <c:v>1340</c:v>
                </c:pt>
                <c:pt idx="1756">
                  <c:v>1316</c:v>
                </c:pt>
                <c:pt idx="1757">
                  <c:v>1316</c:v>
                </c:pt>
                <c:pt idx="1758">
                  <c:v>1327</c:v>
                </c:pt>
                <c:pt idx="1759">
                  <c:v>1264</c:v>
                </c:pt>
                <c:pt idx="1760">
                  <c:v>1230</c:v>
                </c:pt>
                <c:pt idx="1761">
                  <c:v>1274</c:v>
                </c:pt>
                <c:pt idx="1762">
                  <c:v>1275</c:v>
                </c:pt>
                <c:pt idx="1763">
                  <c:v>1494</c:v>
                </c:pt>
                <c:pt idx="1764">
                  <c:v>1223</c:v>
                </c:pt>
                <c:pt idx="1765">
                  <c:v>1319</c:v>
                </c:pt>
                <c:pt idx="1766">
                  <c:v>1289</c:v>
                </c:pt>
                <c:pt idx="1767">
                  <c:v>1262</c:v>
                </c:pt>
                <c:pt idx="1768">
                  <c:v>1225</c:v>
                </c:pt>
                <c:pt idx="1769">
                  <c:v>1205</c:v>
                </c:pt>
                <c:pt idx="1770">
                  <c:v>1272</c:v>
                </c:pt>
                <c:pt idx="1771">
                  <c:v>1238</c:v>
                </c:pt>
                <c:pt idx="1772">
                  <c:v>1279</c:v>
                </c:pt>
                <c:pt idx="1773">
                  <c:v>1198</c:v>
                </c:pt>
                <c:pt idx="1774">
                  <c:v>1243</c:v>
                </c:pt>
                <c:pt idx="1775">
                  <c:v>1599</c:v>
                </c:pt>
                <c:pt idx="1776">
                  <c:v>1274</c:v>
                </c:pt>
                <c:pt idx="1777">
                  <c:v>1283</c:v>
                </c:pt>
                <c:pt idx="1778">
                  <c:v>1170</c:v>
                </c:pt>
                <c:pt idx="1779">
                  <c:v>1182</c:v>
                </c:pt>
                <c:pt idx="1780">
                  <c:v>1159</c:v>
                </c:pt>
                <c:pt idx="1781">
                  <c:v>1235</c:v>
                </c:pt>
                <c:pt idx="1782">
                  <c:v>1274</c:v>
                </c:pt>
                <c:pt idx="1783">
                  <c:v>1128</c:v>
                </c:pt>
                <c:pt idx="1784">
                  <c:v>1266</c:v>
                </c:pt>
                <c:pt idx="1785">
                  <c:v>1200</c:v>
                </c:pt>
                <c:pt idx="1786">
                  <c:v>1294</c:v>
                </c:pt>
                <c:pt idx="1787">
                  <c:v>1531</c:v>
                </c:pt>
                <c:pt idx="1788">
                  <c:v>1270</c:v>
                </c:pt>
                <c:pt idx="1789">
                  <c:v>1233</c:v>
                </c:pt>
                <c:pt idx="1790">
                  <c:v>1201</c:v>
                </c:pt>
                <c:pt idx="1791">
                  <c:v>1303</c:v>
                </c:pt>
                <c:pt idx="1792">
                  <c:v>1291</c:v>
                </c:pt>
                <c:pt idx="1793">
                  <c:v>1229</c:v>
                </c:pt>
                <c:pt idx="1794">
                  <c:v>1242</c:v>
                </c:pt>
                <c:pt idx="1795">
                  <c:v>1240</c:v>
                </c:pt>
                <c:pt idx="1796">
                  <c:v>1294</c:v>
                </c:pt>
                <c:pt idx="1797">
                  <c:v>1191</c:v>
                </c:pt>
                <c:pt idx="1798">
                  <c:v>1207</c:v>
                </c:pt>
                <c:pt idx="1799">
                  <c:v>1260</c:v>
                </c:pt>
                <c:pt idx="1800">
                  <c:v>1213</c:v>
                </c:pt>
                <c:pt idx="1801">
                  <c:v>1249</c:v>
                </c:pt>
                <c:pt idx="1802">
                  <c:v>1207</c:v>
                </c:pt>
                <c:pt idx="1803">
                  <c:v>1281</c:v>
                </c:pt>
                <c:pt idx="1804">
                  <c:v>1288</c:v>
                </c:pt>
                <c:pt idx="1805">
                  <c:v>1222</c:v>
                </c:pt>
                <c:pt idx="1806">
                  <c:v>1345</c:v>
                </c:pt>
                <c:pt idx="1807">
                  <c:v>1357</c:v>
                </c:pt>
                <c:pt idx="1808">
                  <c:v>1263</c:v>
                </c:pt>
                <c:pt idx="1809">
                  <c:v>1298</c:v>
                </c:pt>
                <c:pt idx="1810">
                  <c:v>1329</c:v>
                </c:pt>
                <c:pt idx="1811">
                  <c:v>1408</c:v>
                </c:pt>
                <c:pt idx="1812">
                  <c:v>1402</c:v>
                </c:pt>
                <c:pt idx="1813">
                  <c:v>1390</c:v>
                </c:pt>
                <c:pt idx="1814">
                  <c:v>1398</c:v>
                </c:pt>
                <c:pt idx="1815">
                  <c:v>1310</c:v>
                </c:pt>
                <c:pt idx="1816">
                  <c:v>1500</c:v>
                </c:pt>
                <c:pt idx="1817">
                  <c:v>1459</c:v>
                </c:pt>
                <c:pt idx="1818">
                  <c:v>2748</c:v>
                </c:pt>
                <c:pt idx="1819">
                  <c:v>1460</c:v>
                </c:pt>
                <c:pt idx="1820">
                  <c:v>1608</c:v>
                </c:pt>
                <c:pt idx="1821">
                  <c:v>1439</c:v>
                </c:pt>
                <c:pt idx="1822">
                  <c:v>1709</c:v>
                </c:pt>
                <c:pt idx="1823">
                  <c:v>1529</c:v>
                </c:pt>
                <c:pt idx="1824">
                  <c:v>1440</c:v>
                </c:pt>
                <c:pt idx="1825">
                  <c:v>1498</c:v>
                </c:pt>
                <c:pt idx="1826">
                  <c:v>1472</c:v>
                </c:pt>
                <c:pt idx="1827">
                  <c:v>1533</c:v>
                </c:pt>
                <c:pt idx="1828">
                  <c:v>1493</c:v>
                </c:pt>
                <c:pt idx="1829">
                  <c:v>1594</c:v>
                </c:pt>
                <c:pt idx="1830">
                  <c:v>3131</c:v>
                </c:pt>
                <c:pt idx="1831">
                  <c:v>1598</c:v>
                </c:pt>
                <c:pt idx="1832">
                  <c:v>1624</c:v>
                </c:pt>
                <c:pt idx="1833">
                  <c:v>1743</c:v>
                </c:pt>
                <c:pt idx="1834">
                  <c:v>1618</c:v>
                </c:pt>
                <c:pt idx="1835">
                  <c:v>1786</c:v>
                </c:pt>
                <c:pt idx="1836">
                  <c:v>3093</c:v>
                </c:pt>
                <c:pt idx="1837">
                  <c:v>1552</c:v>
                </c:pt>
                <c:pt idx="1838">
                  <c:v>1485</c:v>
                </c:pt>
                <c:pt idx="1839">
                  <c:v>1591</c:v>
                </c:pt>
                <c:pt idx="1840">
                  <c:v>1608</c:v>
                </c:pt>
                <c:pt idx="1841">
                  <c:v>3175</c:v>
                </c:pt>
                <c:pt idx="1842">
                  <c:v>1588</c:v>
                </c:pt>
                <c:pt idx="1843">
                  <c:v>1666</c:v>
                </c:pt>
                <c:pt idx="1844">
                  <c:v>1770</c:v>
                </c:pt>
                <c:pt idx="1845">
                  <c:v>1724</c:v>
                </c:pt>
                <c:pt idx="1846">
                  <c:v>3344</c:v>
                </c:pt>
                <c:pt idx="1847">
                  <c:v>1588</c:v>
                </c:pt>
                <c:pt idx="1848">
                  <c:v>1618</c:v>
                </c:pt>
                <c:pt idx="1849">
                  <c:v>1786</c:v>
                </c:pt>
                <c:pt idx="1850">
                  <c:v>3333</c:v>
                </c:pt>
                <c:pt idx="1851">
                  <c:v>1758</c:v>
                </c:pt>
                <c:pt idx="1852">
                  <c:v>1755</c:v>
                </c:pt>
                <c:pt idx="1853">
                  <c:v>1590</c:v>
                </c:pt>
                <c:pt idx="1854">
                  <c:v>1711</c:v>
                </c:pt>
                <c:pt idx="1855">
                  <c:v>3384</c:v>
                </c:pt>
                <c:pt idx="1856">
                  <c:v>1644</c:v>
                </c:pt>
                <c:pt idx="1857">
                  <c:v>1740</c:v>
                </c:pt>
                <c:pt idx="1858">
                  <c:v>1800</c:v>
                </c:pt>
                <c:pt idx="1859">
                  <c:v>1730</c:v>
                </c:pt>
                <c:pt idx="1860">
                  <c:v>3358</c:v>
                </c:pt>
                <c:pt idx="1861">
                  <c:v>1711</c:v>
                </c:pt>
                <c:pt idx="1862">
                  <c:v>1677</c:v>
                </c:pt>
                <c:pt idx="1863">
                  <c:v>1920</c:v>
                </c:pt>
                <c:pt idx="1864">
                  <c:v>3628</c:v>
                </c:pt>
                <c:pt idx="1865">
                  <c:v>1765</c:v>
                </c:pt>
                <c:pt idx="1866">
                  <c:v>1638</c:v>
                </c:pt>
                <c:pt idx="1867">
                  <c:v>1732</c:v>
                </c:pt>
                <c:pt idx="1868">
                  <c:v>3435</c:v>
                </c:pt>
                <c:pt idx="1869">
                  <c:v>1871</c:v>
                </c:pt>
                <c:pt idx="1870">
                  <c:v>1686</c:v>
                </c:pt>
                <c:pt idx="1871">
                  <c:v>1769</c:v>
                </c:pt>
                <c:pt idx="1872">
                  <c:v>3357</c:v>
                </c:pt>
                <c:pt idx="1873">
                  <c:v>1691</c:v>
                </c:pt>
                <c:pt idx="1874">
                  <c:v>1904</c:v>
                </c:pt>
                <c:pt idx="1875">
                  <c:v>3525</c:v>
                </c:pt>
                <c:pt idx="1876">
                  <c:v>1820</c:v>
                </c:pt>
                <c:pt idx="1877">
                  <c:v>1858</c:v>
                </c:pt>
                <c:pt idx="1878">
                  <c:v>1719</c:v>
                </c:pt>
                <c:pt idx="1879">
                  <c:v>1656</c:v>
                </c:pt>
                <c:pt idx="1880">
                  <c:v>3378</c:v>
                </c:pt>
                <c:pt idx="1881">
                  <c:v>1732</c:v>
                </c:pt>
                <c:pt idx="1882">
                  <c:v>1535</c:v>
                </c:pt>
                <c:pt idx="1883">
                  <c:v>1645</c:v>
                </c:pt>
                <c:pt idx="1884">
                  <c:v>3248</c:v>
                </c:pt>
                <c:pt idx="1885">
                  <c:v>1608</c:v>
                </c:pt>
                <c:pt idx="1886">
                  <c:v>1687</c:v>
                </c:pt>
                <c:pt idx="1887">
                  <c:v>3449</c:v>
                </c:pt>
                <c:pt idx="1888">
                  <c:v>1522</c:v>
                </c:pt>
                <c:pt idx="1889">
                  <c:v>1559</c:v>
                </c:pt>
                <c:pt idx="1890">
                  <c:v>2899</c:v>
                </c:pt>
                <c:pt idx="1891">
                  <c:v>1396</c:v>
                </c:pt>
                <c:pt idx="1892">
                  <c:v>1326</c:v>
                </c:pt>
                <c:pt idx="1893">
                  <c:v>3133</c:v>
                </c:pt>
                <c:pt idx="1894">
                  <c:v>1506</c:v>
                </c:pt>
                <c:pt idx="1895">
                  <c:v>2747</c:v>
                </c:pt>
                <c:pt idx="1896">
                  <c:v>1262</c:v>
                </c:pt>
                <c:pt idx="1897">
                  <c:v>2669</c:v>
                </c:pt>
                <c:pt idx="1898">
                  <c:v>1559</c:v>
                </c:pt>
                <c:pt idx="1899">
                  <c:v>3028</c:v>
                </c:pt>
                <c:pt idx="1900">
                  <c:v>1543</c:v>
                </c:pt>
                <c:pt idx="1901">
                  <c:v>1504</c:v>
                </c:pt>
                <c:pt idx="1902">
                  <c:v>2771</c:v>
                </c:pt>
                <c:pt idx="1903">
                  <c:v>1437</c:v>
                </c:pt>
                <c:pt idx="1904">
                  <c:v>2858</c:v>
                </c:pt>
                <c:pt idx="1905">
                  <c:v>1513</c:v>
                </c:pt>
                <c:pt idx="1906">
                  <c:v>3011</c:v>
                </c:pt>
                <c:pt idx="1907">
                  <c:v>1614</c:v>
                </c:pt>
                <c:pt idx="1908">
                  <c:v>3134</c:v>
                </c:pt>
                <c:pt idx="1909">
                  <c:v>1562</c:v>
                </c:pt>
                <c:pt idx="1910">
                  <c:v>3121</c:v>
                </c:pt>
                <c:pt idx="1911">
                  <c:v>1622</c:v>
                </c:pt>
                <c:pt idx="1912">
                  <c:v>1636</c:v>
                </c:pt>
                <c:pt idx="1913">
                  <c:v>3369</c:v>
                </c:pt>
                <c:pt idx="1914">
                  <c:v>1560</c:v>
                </c:pt>
                <c:pt idx="1915">
                  <c:v>3079</c:v>
                </c:pt>
                <c:pt idx="1916">
                  <c:v>1662</c:v>
                </c:pt>
                <c:pt idx="1917">
                  <c:v>3334</c:v>
                </c:pt>
                <c:pt idx="1918">
                  <c:v>1645</c:v>
                </c:pt>
                <c:pt idx="1919">
                  <c:v>1677</c:v>
                </c:pt>
                <c:pt idx="1920">
                  <c:v>3227</c:v>
                </c:pt>
                <c:pt idx="1921">
                  <c:v>1610</c:v>
                </c:pt>
                <c:pt idx="1922">
                  <c:v>3288</c:v>
                </c:pt>
                <c:pt idx="1923">
                  <c:v>1689</c:v>
                </c:pt>
                <c:pt idx="1924">
                  <c:v>3324</c:v>
                </c:pt>
                <c:pt idx="1925">
                  <c:v>1622</c:v>
                </c:pt>
                <c:pt idx="1926">
                  <c:v>3271</c:v>
                </c:pt>
                <c:pt idx="1927">
                  <c:v>1767</c:v>
                </c:pt>
                <c:pt idx="1928">
                  <c:v>3729</c:v>
                </c:pt>
                <c:pt idx="1929">
                  <c:v>1762</c:v>
                </c:pt>
                <c:pt idx="1930">
                  <c:v>3700</c:v>
                </c:pt>
                <c:pt idx="1931">
                  <c:v>1916</c:v>
                </c:pt>
                <c:pt idx="1932">
                  <c:v>3406</c:v>
                </c:pt>
                <c:pt idx="1933">
                  <c:v>1828</c:v>
                </c:pt>
                <c:pt idx="1934">
                  <c:v>3636</c:v>
                </c:pt>
                <c:pt idx="1935">
                  <c:v>1798</c:v>
                </c:pt>
                <c:pt idx="1936">
                  <c:v>3507</c:v>
                </c:pt>
                <c:pt idx="1937">
                  <c:v>1710</c:v>
                </c:pt>
                <c:pt idx="1938">
                  <c:v>3631</c:v>
                </c:pt>
                <c:pt idx="1939">
                  <c:v>1826</c:v>
                </c:pt>
                <c:pt idx="1940">
                  <c:v>3612</c:v>
                </c:pt>
                <c:pt idx="1941">
                  <c:v>1818</c:v>
                </c:pt>
                <c:pt idx="1942">
                  <c:v>3613</c:v>
                </c:pt>
                <c:pt idx="1943">
                  <c:v>1821</c:v>
                </c:pt>
                <c:pt idx="1944">
                  <c:v>3784</c:v>
                </c:pt>
                <c:pt idx="1945">
                  <c:v>1821</c:v>
                </c:pt>
                <c:pt idx="1946">
                  <c:v>4386</c:v>
                </c:pt>
                <c:pt idx="1947">
                  <c:v>2227</c:v>
                </c:pt>
                <c:pt idx="1948">
                  <c:v>4516</c:v>
                </c:pt>
                <c:pt idx="1949">
                  <c:v>2279</c:v>
                </c:pt>
                <c:pt idx="1950">
                  <c:v>4527</c:v>
                </c:pt>
                <c:pt idx="1951">
                  <c:v>2327</c:v>
                </c:pt>
                <c:pt idx="1952">
                  <c:v>2234</c:v>
                </c:pt>
                <c:pt idx="1953">
                  <c:v>4250</c:v>
                </c:pt>
                <c:pt idx="1954">
                  <c:v>2109</c:v>
                </c:pt>
                <c:pt idx="1955">
                  <c:v>4006</c:v>
                </c:pt>
                <c:pt idx="1956">
                  <c:v>2119</c:v>
                </c:pt>
                <c:pt idx="1957">
                  <c:v>3739</c:v>
                </c:pt>
                <c:pt idx="1958">
                  <c:v>1986</c:v>
                </c:pt>
                <c:pt idx="1959">
                  <c:v>3880</c:v>
                </c:pt>
                <c:pt idx="1960">
                  <c:v>2084</c:v>
                </c:pt>
                <c:pt idx="1961">
                  <c:v>3884</c:v>
                </c:pt>
                <c:pt idx="1962">
                  <c:v>1957</c:v>
                </c:pt>
                <c:pt idx="1963">
                  <c:v>3934</c:v>
                </c:pt>
                <c:pt idx="1964">
                  <c:v>1996</c:v>
                </c:pt>
                <c:pt idx="1965">
                  <c:v>3879</c:v>
                </c:pt>
                <c:pt idx="1966">
                  <c:v>2195</c:v>
                </c:pt>
                <c:pt idx="1967">
                  <c:v>4846</c:v>
                </c:pt>
                <c:pt idx="1968">
                  <c:v>2250</c:v>
                </c:pt>
                <c:pt idx="1969">
                  <c:v>4210</c:v>
                </c:pt>
                <c:pt idx="1970">
                  <c:v>2275</c:v>
                </c:pt>
                <c:pt idx="1971">
                  <c:v>4594</c:v>
                </c:pt>
                <c:pt idx="1972">
                  <c:v>2337</c:v>
                </c:pt>
                <c:pt idx="1973">
                  <c:v>4205</c:v>
                </c:pt>
                <c:pt idx="1974">
                  <c:v>4405</c:v>
                </c:pt>
                <c:pt idx="1975">
                  <c:v>2038</c:v>
                </c:pt>
                <c:pt idx="1976">
                  <c:v>2384</c:v>
                </c:pt>
                <c:pt idx="1977">
                  <c:v>4770</c:v>
                </c:pt>
                <c:pt idx="1978">
                  <c:v>2233</c:v>
                </c:pt>
                <c:pt idx="1979">
                  <c:v>4387</c:v>
                </c:pt>
                <c:pt idx="1980">
                  <c:v>2193</c:v>
                </c:pt>
                <c:pt idx="1981">
                  <c:v>4533</c:v>
                </c:pt>
                <c:pt idx="1982">
                  <c:v>1990</c:v>
                </c:pt>
                <c:pt idx="1983">
                  <c:v>2254</c:v>
                </c:pt>
                <c:pt idx="1984">
                  <c:v>4647</c:v>
                </c:pt>
                <c:pt idx="1985">
                  <c:v>2620</c:v>
                </c:pt>
                <c:pt idx="1986">
                  <c:v>2397</c:v>
                </c:pt>
                <c:pt idx="1987">
                  <c:v>4690</c:v>
                </c:pt>
                <c:pt idx="1988">
                  <c:v>2419</c:v>
                </c:pt>
                <c:pt idx="1989">
                  <c:v>2202</c:v>
                </c:pt>
                <c:pt idx="1990">
                  <c:v>2310</c:v>
                </c:pt>
                <c:pt idx="1991">
                  <c:v>4075</c:v>
                </c:pt>
                <c:pt idx="1992">
                  <c:v>2009</c:v>
                </c:pt>
                <c:pt idx="1993">
                  <c:v>1812</c:v>
                </c:pt>
                <c:pt idx="1994">
                  <c:v>1848</c:v>
                </c:pt>
                <c:pt idx="1995">
                  <c:v>3651</c:v>
                </c:pt>
                <c:pt idx="1996">
                  <c:v>1883</c:v>
                </c:pt>
                <c:pt idx="1997">
                  <c:v>1804</c:v>
                </c:pt>
                <c:pt idx="1998">
                  <c:v>1611</c:v>
                </c:pt>
                <c:pt idx="1999">
                  <c:v>1700</c:v>
                </c:pt>
                <c:pt idx="2000">
                  <c:v>3660</c:v>
                </c:pt>
                <c:pt idx="2001">
                  <c:v>1707</c:v>
                </c:pt>
                <c:pt idx="2002">
                  <c:v>1765</c:v>
                </c:pt>
                <c:pt idx="2003">
                  <c:v>1719</c:v>
                </c:pt>
                <c:pt idx="2004">
                  <c:v>1615</c:v>
                </c:pt>
                <c:pt idx="2005">
                  <c:v>1559</c:v>
                </c:pt>
                <c:pt idx="2006">
                  <c:v>1688</c:v>
                </c:pt>
                <c:pt idx="2007">
                  <c:v>1663</c:v>
                </c:pt>
                <c:pt idx="2008">
                  <c:v>1664</c:v>
                </c:pt>
                <c:pt idx="2009">
                  <c:v>1691</c:v>
                </c:pt>
                <c:pt idx="2010">
                  <c:v>1601</c:v>
                </c:pt>
                <c:pt idx="2011">
                  <c:v>1700</c:v>
                </c:pt>
                <c:pt idx="2012">
                  <c:v>1589</c:v>
                </c:pt>
                <c:pt idx="2013">
                  <c:v>1723</c:v>
                </c:pt>
                <c:pt idx="2014">
                  <c:v>1614</c:v>
                </c:pt>
                <c:pt idx="2015">
                  <c:v>1543</c:v>
                </c:pt>
                <c:pt idx="2016">
                  <c:v>1496</c:v>
                </c:pt>
                <c:pt idx="2017">
                  <c:v>1493</c:v>
                </c:pt>
                <c:pt idx="2018">
                  <c:v>1488</c:v>
                </c:pt>
                <c:pt idx="2019">
                  <c:v>2755</c:v>
                </c:pt>
                <c:pt idx="2020">
                  <c:v>1456</c:v>
                </c:pt>
                <c:pt idx="2021">
                  <c:v>1411</c:v>
                </c:pt>
                <c:pt idx="2022">
                  <c:v>1347</c:v>
                </c:pt>
                <c:pt idx="2023">
                  <c:v>1371</c:v>
                </c:pt>
                <c:pt idx="2024">
                  <c:v>1271</c:v>
                </c:pt>
                <c:pt idx="2025">
                  <c:v>1373</c:v>
                </c:pt>
                <c:pt idx="2026">
                  <c:v>1444</c:v>
                </c:pt>
                <c:pt idx="2027">
                  <c:v>1493</c:v>
                </c:pt>
                <c:pt idx="2028">
                  <c:v>1265</c:v>
                </c:pt>
                <c:pt idx="2029">
                  <c:v>1292</c:v>
                </c:pt>
                <c:pt idx="2030">
                  <c:v>1448</c:v>
                </c:pt>
                <c:pt idx="2031">
                  <c:v>1377</c:v>
                </c:pt>
                <c:pt idx="2032">
                  <c:v>1286</c:v>
                </c:pt>
                <c:pt idx="2033">
                  <c:v>1461</c:v>
                </c:pt>
                <c:pt idx="2034">
                  <c:v>1290</c:v>
                </c:pt>
                <c:pt idx="2035">
                  <c:v>1233</c:v>
                </c:pt>
                <c:pt idx="2036">
                  <c:v>1248</c:v>
                </c:pt>
                <c:pt idx="2037">
                  <c:v>1279</c:v>
                </c:pt>
                <c:pt idx="2038">
                  <c:v>1263</c:v>
                </c:pt>
                <c:pt idx="2039">
                  <c:v>1539</c:v>
                </c:pt>
                <c:pt idx="2040">
                  <c:v>1264</c:v>
                </c:pt>
                <c:pt idx="2041">
                  <c:v>1260</c:v>
                </c:pt>
                <c:pt idx="2042">
                  <c:v>1207</c:v>
                </c:pt>
                <c:pt idx="2043">
                  <c:v>1276</c:v>
                </c:pt>
                <c:pt idx="2044">
                  <c:v>1137</c:v>
                </c:pt>
                <c:pt idx="2045">
                  <c:v>1286</c:v>
                </c:pt>
                <c:pt idx="2046">
                  <c:v>1323</c:v>
                </c:pt>
                <c:pt idx="2047">
                  <c:v>1147</c:v>
                </c:pt>
                <c:pt idx="2048">
                  <c:v>1212</c:v>
                </c:pt>
                <c:pt idx="2049">
                  <c:v>1255</c:v>
                </c:pt>
                <c:pt idx="2050">
                  <c:v>1263</c:v>
                </c:pt>
                <c:pt idx="2051">
                  <c:v>1454</c:v>
                </c:pt>
                <c:pt idx="2052">
                  <c:v>1269</c:v>
                </c:pt>
                <c:pt idx="2053">
                  <c:v>1256</c:v>
                </c:pt>
                <c:pt idx="2054">
                  <c:v>1239</c:v>
                </c:pt>
                <c:pt idx="2055">
                  <c:v>1278</c:v>
                </c:pt>
                <c:pt idx="2056">
                  <c:v>1136</c:v>
                </c:pt>
                <c:pt idx="2057">
                  <c:v>1251</c:v>
                </c:pt>
                <c:pt idx="2058">
                  <c:v>1267</c:v>
                </c:pt>
                <c:pt idx="2059">
                  <c:v>1125</c:v>
                </c:pt>
                <c:pt idx="2060">
                  <c:v>1292</c:v>
                </c:pt>
                <c:pt idx="2061">
                  <c:v>1346</c:v>
                </c:pt>
                <c:pt idx="2062">
                  <c:v>1155</c:v>
                </c:pt>
                <c:pt idx="2063">
                  <c:v>1537</c:v>
                </c:pt>
                <c:pt idx="2064">
                  <c:v>1322</c:v>
                </c:pt>
                <c:pt idx="2065">
                  <c:v>1179</c:v>
                </c:pt>
                <c:pt idx="2066">
                  <c:v>1292</c:v>
                </c:pt>
                <c:pt idx="2067">
                  <c:v>1361</c:v>
                </c:pt>
                <c:pt idx="2068">
                  <c:v>1179</c:v>
                </c:pt>
                <c:pt idx="2069">
                  <c:v>1231</c:v>
                </c:pt>
                <c:pt idx="2070">
                  <c:v>1245</c:v>
                </c:pt>
                <c:pt idx="2071">
                  <c:v>1273</c:v>
                </c:pt>
                <c:pt idx="2072">
                  <c:v>1209</c:v>
                </c:pt>
                <c:pt idx="2073">
                  <c:v>1405</c:v>
                </c:pt>
                <c:pt idx="2074">
                  <c:v>1358</c:v>
                </c:pt>
                <c:pt idx="2075">
                  <c:v>1697</c:v>
                </c:pt>
                <c:pt idx="2076">
                  <c:v>1286</c:v>
                </c:pt>
                <c:pt idx="2077">
                  <c:v>1350</c:v>
                </c:pt>
                <c:pt idx="2078">
                  <c:v>1353</c:v>
                </c:pt>
                <c:pt idx="2079">
                  <c:v>1463</c:v>
                </c:pt>
                <c:pt idx="2080">
                  <c:v>1489</c:v>
                </c:pt>
                <c:pt idx="2081">
                  <c:v>1494</c:v>
                </c:pt>
                <c:pt idx="2082">
                  <c:v>1452</c:v>
                </c:pt>
                <c:pt idx="2083">
                  <c:v>1292</c:v>
                </c:pt>
                <c:pt idx="2084">
                  <c:v>1348</c:v>
                </c:pt>
                <c:pt idx="2085">
                  <c:v>1467</c:v>
                </c:pt>
                <c:pt idx="2086">
                  <c:v>1697</c:v>
                </c:pt>
                <c:pt idx="2087">
                  <c:v>1557</c:v>
                </c:pt>
                <c:pt idx="2088">
                  <c:v>3222</c:v>
                </c:pt>
                <c:pt idx="2089">
                  <c:v>1571</c:v>
                </c:pt>
                <c:pt idx="2090">
                  <c:v>1542</c:v>
                </c:pt>
                <c:pt idx="2091">
                  <c:v>3430</c:v>
                </c:pt>
                <c:pt idx="2092">
                  <c:v>1801</c:v>
                </c:pt>
                <c:pt idx="2093">
                  <c:v>2019</c:v>
                </c:pt>
                <c:pt idx="2094">
                  <c:v>4105</c:v>
                </c:pt>
                <c:pt idx="2095">
                  <c:v>1764</c:v>
                </c:pt>
                <c:pt idx="2096">
                  <c:v>2040</c:v>
                </c:pt>
                <c:pt idx="2097">
                  <c:v>4529</c:v>
                </c:pt>
                <c:pt idx="2098">
                  <c:v>2326</c:v>
                </c:pt>
                <c:pt idx="2099">
                  <c:v>5009</c:v>
                </c:pt>
                <c:pt idx="2100">
                  <c:v>4774</c:v>
                </c:pt>
                <c:pt idx="2101">
                  <c:v>2583</c:v>
                </c:pt>
                <c:pt idx="2102">
                  <c:v>5040</c:v>
                </c:pt>
                <c:pt idx="2103">
                  <c:v>2242</c:v>
                </c:pt>
                <c:pt idx="2104">
                  <c:v>5026</c:v>
                </c:pt>
                <c:pt idx="2105">
                  <c:v>2512</c:v>
                </c:pt>
                <c:pt idx="2106">
                  <c:v>4965</c:v>
                </c:pt>
                <c:pt idx="2107">
                  <c:v>4482</c:v>
                </c:pt>
                <c:pt idx="2108">
                  <c:v>2548</c:v>
                </c:pt>
                <c:pt idx="2109">
                  <c:v>5042</c:v>
                </c:pt>
                <c:pt idx="2110">
                  <c:v>5326</c:v>
                </c:pt>
                <c:pt idx="2111">
                  <c:v>2576</c:v>
                </c:pt>
                <c:pt idx="2112">
                  <c:v>5388</c:v>
                </c:pt>
                <c:pt idx="2113">
                  <c:v>5380</c:v>
                </c:pt>
                <c:pt idx="2114">
                  <c:v>2888</c:v>
                </c:pt>
                <c:pt idx="2115">
                  <c:v>5226</c:v>
                </c:pt>
                <c:pt idx="2116">
                  <c:v>5235</c:v>
                </c:pt>
                <c:pt idx="2117">
                  <c:v>2513</c:v>
                </c:pt>
                <c:pt idx="2118">
                  <c:v>5067</c:v>
                </c:pt>
                <c:pt idx="2119">
                  <c:v>5115</c:v>
                </c:pt>
                <c:pt idx="2120">
                  <c:v>2434</c:v>
                </c:pt>
                <c:pt idx="2121">
                  <c:v>5359</c:v>
                </c:pt>
                <c:pt idx="2122">
                  <c:v>2575</c:v>
                </c:pt>
                <c:pt idx="2123">
                  <c:v>4690</c:v>
                </c:pt>
                <c:pt idx="2124">
                  <c:v>5211</c:v>
                </c:pt>
                <c:pt idx="2125">
                  <c:v>2635</c:v>
                </c:pt>
                <c:pt idx="2126">
                  <c:v>5312</c:v>
                </c:pt>
                <c:pt idx="2127">
                  <c:v>2659</c:v>
                </c:pt>
                <c:pt idx="2128">
                  <c:v>5319</c:v>
                </c:pt>
                <c:pt idx="2129">
                  <c:v>2387</c:v>
                </c:pt>
                <c:pt idx="2130">
                  <c:v>4984</c:v>
                </c:pt>
                <c:pt idx="2131">
                  <c:v>2605</c:v>
                </c:pt>
                <c:pt idx="2132">
                  <c:v>4548</c:v>
                </c:pt>
                <c:pt idx="2133">
                  <c:v>2277</c:v>
                </c:pt>
                <c:pt idx="2134">
                  <c:v>4662</c:v>
                </c:pt>
                <c:pt idx="2135">
                  <c:v>4769</c:v>
                </c:pt>
                <c:pt idx="2136">
                  <c:v>2329</c:v>
                </c:pt>
                <c:pt idx="2137">
                  <c:v>4909</c:v>
                </c:pt>
                <c:pt idx="2138">
                  <c:v>2533</c:v>
                </c:pt>
                <c:pt idx="2139">
                  <c:v>2613</c:v>
                </c:pt>
                <c:pt idx="2140">
                  <c:v>4999</c:v>
                </c:pt>
                <c:pt idx="2141">
                  <c:v>2823</c:v>
                </c:pt>
                <c:pt idx="2142">
                  <c:v>5040</c:v>
                </c:pt>
                <c:pt idx="2143">
                  <c:v>2596</c:v>
                </c:pt>
                <c:pt idx="2144">
                  <c:v>2376</c:v>
                </c:pt>
                <c:pt idx="2145">
                  <c:v>5069</c:v>
                </c:pt>
                <c:pt idx="2146">
                  <c:v>2385</c:v>
                </c:pt>
                <c:pt idx="2147">
                  <c:v>4902</c:v>
                </c:pt>
                <c:pt idx="2148">
                  <c:v>2455</c:v>
                </c:pt>
                <c:pt idx="2149">
                  <c:v>4966</c:v>
                </c:pt>
                <c:pt idx="2150">
                  <c:v>2272</c:v>
                </c:pt>
                <c:pt idx="2151">
                  <c:v>4561</c:v>
                </c:pt>
                <c:pt idx="2152">
                  <c:v>2233</c:v>
                </c:pt>
                <c:pt idx="2153">
                  <c:v>4713</c:v>
                </c:pt>
                <c:pt idx="2154">
                  <c:v>2363</c:v>
                </c:pt>
                <c:pt idx="2155">
                  <c:v>4581</c:v>
                </c:pt>
                <c:pt idx="2156">
                  <c:v>4696</c:v>
                </c:pt>
                <c:pt idx="2157">
                  <c:v>2362</c:v>
                </c:pt>
                <c:pt idx="2158">
                  <c:v>4835</c:v>
                </c:pt>
                <c:pt idx="2159">
                  <c:v>2536</c:v>
                </c:pt>
                <c:pt idx="2160">
                  <c:v>4553</c:v>
                </c:pt>
                <c:pt idx="2161">
                  <c:v>2291</c:v>
                </c:pt>
                <c:pt idx="2162">
                  <c:v>4745</c:v>
                </c:pt>
                <c:pt idx="2163">
                  <c:v>4986</c:v>
                </c:pt>
                <c:pt idx="2164">
                  <c:v>2324</c:v>
                </c:pt>
                <c:pt idx="2165">
                  <c:v>4838</c:v>
                </c:pt>
                <c:pt idx="2166">
                  <c:v>2618</c:v>
                </c:pt>
                <c:pt idx="2167">
                  <c:v>4713</c:v>
                </c:pt>
                <c:pt idx="2168">
                  <c:v>2288</c:v>
                </c:pt>
                <c:pt idx="2169">
                  <c:v>7250</c:v>
                </c:pt>
                <c:pt idx="2170">
                  <c:v>7500</c:v>
                </c:pt>
                <c:pt idx="2171">
                  <c:v>4279</c:v>
                </c:pt>
                <c:pt idx="2172">
                  <c:v>4102</c:v>
                </c:pt>
                <c:pt idx="2173">
                  <c:v>4538</c:v>
                </c:pt>
                <c:pt idx="2174">
                  <c:v>2357</c:v>
                </c:pt>
                <c:pt idx="2175">
                  <c:v>4293</c:v>
                </c:pt>
                <c:pt idx="2176">
                  <c:v>4568</c:v>
                </c:pt>
                <c:pt idx="2177">
                  <c:v>2335</c:v>
                </c:pt>
                <c:pt idx="2178">
                  <c:v>4930</c:v>
                </c:pt>
                <c:pt idx="2179">
                  <c:v>2227</c:v>
                </c:pt>
                <c:pt idx="2180">
                  <c:v>4917</c:v>
                </c:pt>
                <c:pt idx="2181">
                  <c:v>2339</c:v>
                </c:pt>
                <c:pt idx="2182">
                  <c:v>4569</c:v>
                </c:pt>
                <c:pt idx="2183">
                  <c:v>2234</c:v>
                </c:pt>
                <c:pt idx="2184">
                  <c:v>4897</c:v>
                </c:pt>
                <c:pt idx="2185">
                  <c:v>2288</c:v>
                </c:pt>
                <c:pt idx="2186">
                  <c:v>5244</c:v>
                </c:pt>
                <c:pt idx="2187">
                  <c:v>2309</c:v>
                </c:pt>
                <c:pt idx="2188">
                  <c:v>4606</c:v>
                </c:pt>
                <c:pt idx="2189">
                  <c:v>4945</c:v>
                </c:pt>
                <c:pt idx="2190">
                  <c:v>2539</c:v>
                </c:pt>
                <c:pt idx="2191">
                  <c:v>3156</c:v>
                </c:pt>
                <c:pt idx="2192">
                  <c:v>4994</c:v>
                </c:pt>
                <c:pt idx="2193">
                  <c:v>5182</c:v>
                </c:pt>
                <c:pt idx="2194">
                  <c:v>2483</c:v>
                </c:pt>
                <c:pt idx="2195">
                  <c:v>5271</c:v>
                </c:pt>
                <c:pt idx="2196">
                  <c:v>2537</c:v>
                </c:pt>
                <c:pt idx="2197">
                  <c:v>5224</c:v>
                </c:pt>
                <c:pt idx="2198">
                  <c:v>2373</c:v>
                </c:pt>
                <c:pt idx="2199">
                  <c:v>4999</c:v>
                </c:pt>
                <c:pt idx="2200">
                  <c:v>2586</c:v>
                </c:pt>
                <c:pt idx="2201">
                  <c:v>4842</c:v>
                </c:pt>
                <c:pt idx="2202">
                  <c:v>5205</c:v>
                </c:pt>
                <c:pt idx="2203">
                  <c:v>2516</c:v>
                </c:pt>
                <c:pt idx="2204">
                  <c:v>5180</c:v>
                </c:pt>
                <c:pt idx="2205">
                  <c:v>2383</c:v>
                </c:pt>
                <c:pt idx="2206">
                  <c:v>5681</c:v>
                </c:pt>
                <c:pt idx="2207">
                  <c:v>3008</c:v>
                </c:pt>
                <c:pt idx="2208">
                  <c:v>5630</c:v>
                </c:pt>
                <c:pt idx="2209">
                  <c:v>2839</c:v>
                </c:pt>
                <c:pt idx="2210">
                  <c:v>5345</c:v>
                </c:pt>
                <c:pt idx="2211">
                  <c:v>2786</c:v>
                </c:pt>
                <c:pt idx="2212">
                  <c:v>5267</c:v>
                </c:pt>
                <c:pt idx="2213">
                  <c:v>2463</c:v>
                </c:pt>
                <c:pt idx="2214">
                  <c:v>4981</c:v>
                </c:pt>
                <c:pt idx="2215">
                  <c:v>2525</c:v>
                </c:pt>
                <c:pt idx="2216">
                  <c:v>4600</c:v>
                </c:pt>
                <c:pt idx="2217">
                  <c:v>2233</c:v>
                </c:pt>
                <c:pt idx="2218">
                  <c:v>4581</c:v>
                </c:pt>
                <c:pt idx="2219">
                  <c:v>2461</c:v>
                </c:pt>
                <c:pt idx="2220">
                  <c:v>4502</c:v>
                </c:pt>
                <c:pt idx="2221">
                  <c:v>4104</c:v>
                </c:pt>
                <c:pt idx="2222">
                  <c:v>2034</c:v>
                </c:pt>
                <c:pt idx="2223">
                  <c:v>4060</c:v>
                </c:pt>
                <c:pt idx="2224">
                  <c:v>4076</c:v>
                </c:pt>
                <c:pt idx="2225">
                  <c:v>2357</c:v>
                </c:pt>
                <c:pt idx="2226">
                  <c:v>4427</c:v>
                </c:pt>
                <c:pt idx="2227">
                  <c:v>2319</c:v>
                </c:pt>
                <c:pt idx="2228">
                  <c:v>4445</c:v>
                </c:pt>
                <c:pt idx="2229">
                  <c:v>2238</c:v>
                </c:pt>
                <c:pt idx="2230">
                  <c:v>4540</c:v>
                </c:pt>
                <c:pt idx="2231">
                  <c:v>2442</c:v>
                </c:pt>
                <c:pt idx="2232">
                  <c:v>4727</c:v>
                </c:pt>
                <c:pt idx="2233">
                  <c:v>2528</c:v>
                </c:pt>
                <c:pt idx="2234">
                  <c:v>2381</c:v>
                </c:pt>
                <c:pt idx="2235">
                  <c:v>5252</c:v>
                </c:pt>
                <c:pt idx="2236">
                  <c:v>2429</c:v>
                </c:pt>
                <c:pt idx="2237">
                  <c:v>2289</c:v>
                </c:pt>
                <c:pt idx="2238">
                  <c:v>5076</c:v>
                </c:pt>
                <c:pt idx="2239">
                  <c:v>2570</c:v>
                </c:pt>
                <c:pt idx="2240">
                  <c:v>2610</c:v>
                </c:pt>
                <c:pt idx="2241">
                  <c:v>4796</c:v>
                </c:pt>
                <c:pt idx="2242">
                  <c:v>2259</c:v>
                </c:pt>
                <c:pt idx="2243">
                  <c:v>2321</c:v>
                </c:pt>
                <c:pt idx="2244">
                  <c:v>4708</c:v>
                </c:pt>
                <c:pt idx="2245">
                  <c:v>2074</c:v>
                </c:pt>
                <c:pt idx="2246">
                  <c:v>4532</c:v>
                </c:pt>
                <c:pt idx="2247">
                  <c:v>2448</c:v>
                </c:pt>
                <c:pt idx="2248">
                  <c:v>2384</c:v>
                </c:pt>
                <c:pt idx="2249">
                  <c:v>2092</c:v>
                </c:pt>
                <c:pt idx="2250">
                  <c:v>4558</c:v>
                </c:pt>
                <c:pt idx="2251">
                  <c:v>1952</c:v>
                </c:pt>
                <c:pt idx="2252">
                  <c:v>3927</c:v>
                </c:pt>
                <c:pt idx="2253">
                  <c:v>1862</c:v>
                </c:pt>
                <c:pt idx="2254">
                  <c:v>3923</c:v>
                </c:pt>
                <c:pt idx="2255">
                  <c:v>1950</c:v>
                </c:pt>
                <c:pt idx="2256">
                  <c:v>4071</c:v>
                </c:pt>
                <c:pt idx="2257">
                  <c:v>2168</c:v>
                </c:pt>
                <c:pt idx="2258">
                  <c:v>4253</c:v>
                </c:pt>
                <c:pt idx="2259">
                  <c:v>2098</c:v>
                </c:pt>
                <c:pt idx="2260">
                  <c:v>2226</c:v>
                </c:pt>
                <c:pt idx="2261">
                  <c:v>3989</c:v>
                </c:pt>
                <c:pt idx="2262">
                  <c:v>3764</c:v>
                </c:pt>
                <c:pt idx="2263">
                  <c:v>2050</c:v>
                </c:pt>
                <c:pt idx="2264">
                  <c:v>2040</c:v>
                </c:pt>
                <c:pt idx="2265">
                  <c:v>4052</c:v>
                </c:pt>
                <c:pt idx="2266">
                  <c:v>1981</c:v>
                </c:pt>
                <c:pt idx="2267">
                  <c:v>3870</c:v>
                </c:pt>
                <c:pt idx="2268">
                  <c:v>1955</c:v>
                </c:pt>
                <c:pt idx="2269">
                  <c:v>4369</c:v>
                </c:pt>
                <c:pt idx="2270">
                  <c:v>2318</c:v>
                </c:pt>
                <c:pt idx="2271">
                  <c:v>2553</c:v>
                </c:pt>
                <c:pt idx="2272">
                  <c:v>2490</c:v>
                </c:pt>
                <c:pt idx="2273">
                  <c:v>2415</c:v>
                </c:pt>
                <c:pt idx="2274">
                  <c:v>2382</c:v>
                </c:pt>
                <c:pt idx="2275">
                  <c:v>2488</c:v>
                </c:pt>
                <c:pt idx="2276">
                  <c:v>2451</c:v>
                </c:pt>
                <c:pt idx="2277">
                  <c:v>2600</c:v>
                </c:pt>
                <c:pt idx="2278">
                  <c:v>2540</c:v>
                </c:pt>
                <c:pt idx="2279">
                  <c:v>2606</c:v>
                </c:pt>
                <c:pt idx="2280">
                  <c:v>4451</c:v>
                </c:pt>
                <c:pt idx="2281">
                  <c:v>2099</c:v>
                </c:pt>
                <c:pt idx="2282">
                  <c:v>2056</c:v>
                </c:pt>
                <c:pt idx="2283">
                  <c:v>2352</c:v>
                </c:pt>
                <c:pt idx="2284">
                  <c:v>2283</c:v>
                </c:pt>
                <c:pt idx="2285">
                  <c:v>2273</c:v>
                </c:pt>
                <c:pt idx="2286">
                  <c:v>1935</c:v>
                </c:pt>
                <c:pt idx="2287">
                  <c:v>2005</c:v>
                </c:pt>
                <c:pt idx="2288">
                  <c:v>2059</c:v>
                </c:pt>
                <c:pt idx="2289">
                  <c:v>2156</c:v>
                </c:pt>
                <c:pt idx="2290">
                  <c:v>2045</c:v>
                </c:pt>
                <c:pt idx="2291">
                  <c:v>1882</c:v>
                </c:pt>
                <c:pt idx="2292">
                  <c:v>2087</c:v>
                </c:pt>
                <c:pt idx="2293">
                  <c:v>1940</c:v>
                </c:pt>
                <c:pt idx="2294">
                  <c:v>1997</c:v>
                </c:pt>
                <c:pt idx="2295">
                  <c:v>1921</c:v>
                </c:pt>
                <c:pt idx="2296">
                  <c:v>1906</c:v>
                </c:pt>
                <c:pt idx="2297">
                  <c:v>1882</c:v>
                </c:pt>
                <c:pt idx="2298">
                  <c:v>1958</c:v>
                </c:pt>
                <c:pt idx="2299">
                  <c:v>1802</c:v>
                </c:pt>
                <c:pt idx="2300">
                  <c:v>1800</c:v>
                </c:pt>
                <c:pt idx="2301">
                  <c:v>1750</c:v>
                </c:pt>
                <c:pt idx="2302">
                  <c:v>1773</c:v>
                </c:pt>
                <c:pt idx="2303">
                  <c:v>1720</c:v>
                </c:pt>
              </c:numCache>
            </c:numRef>
          </c:val>
          <c:extLst>
            <c:ext xmlns:c16="http://schemas.microsoft.com/office/drawing/2014/chart" uri="{C3380CC4-5D6E-409C-BE32-E72D297353CC}">
              <c16:uniqueId val="{00000002-DAC2-4C4C-A2B0-442B1F70505B}"/>
            </c:ext>
          </c:extLst>
        </c:ser>
        <c:dLbls>
          <c:showLegendKey val="0"/>
          <c:showVal val="0"/>
          <c:showCatName val="0"/>
          <c:showSerName val="0"/>
          <c:showPercent val="0"/>
          <c:showBubbleSize val="0"/>
        </c:dLbls>
        <c:gapWidth val="150"/>
        <c:overlap val="100"/>
        <c:axId val="643492751"/>
        <c:axId val="721786255"/>
      </c:barChart>
      <c:catAx>
        <c:axId val="6434927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721786255"/>
        <c:crosses val="autoZero"/>
        <c:auto val="1"/>
        <c:lblAlgn val="ctr"/>
        <c:lblOffset val="100"/>
        <c:tickLblSkip val="72"/>
        <c:tickMarkSkip val="72"/>
        <c:noMultiLvlLbl val="0"/>
      </c:catAx>
      <c:valAx>
        <c:axId val="72178625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643492751"/>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'85.62.233.0'!$J$1</c:f>
              <c:strCache>
                <c:ptCount val="1"/>
                <c:pt idx="0">
                  <c:v>aa01-ch-mot</c:v>
                </c:pt>
              </c:strCache>
            </c:strRef>
          </c:tx>
          <c:spPr>
            <a:solidFill>
              <a:schemeClr val="accent1"/>
            </a:solidFill>
            <a:ln>
              <a:noFill/>
            </a:ln>
            <a:effectLst/>
          </c:spPr>
          <c:invertIfNegative val="0"/>
          <c:cat>
            <c:strRef>
              <c:f>'85.62.233.0'!$I$2:$I$97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'85.62.233.0'!$J$2:$J$97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1</c:v>
                </c:pt>
                <c:pt idx="93">
                  <c:v>0</c:v>
                </c:pt>
                <c:pt idx="94">
                  <c:v>0</c:v>
                </c:pt>
                <c:pt idx="95">
                  <c:v>0</c:v>
                </c:pt>
              </c:numCache>
            </c:numRef>
          </c:val>
          <c:extLst>
            <c:ext xmlns:c16="http://schemas.microsoft.com/office/drawing/2014/chart" uri="{C3380CC4-5D6E-409C-BE32-E72D297353CC}">
              <c16:uniqueId val="{00000000-A4DB-E441-9926-EA488F203D30}"/>
            </c:ext>
          </c:extLst>
        </c:ser>
        <c:ser>
          <c:idx val="1"/>
          <c:order val="1"/>
          <c:tx>
            <c:strRef>
              <c:f>'85.62.233.0'!$K$1</c:f>
              <c:strCache>
                <c:ptCount val="1"/>
                <c:pt idx="0">
                  <c:v>aa01-es-mad</c:v>
                </c:pt>
              </c:strCache>
            </c:strRef>
          </c:tx>
          <c:spPr>
            <a:solidFill>
              <a:schemeClr val="accent2"/>
            </a:solidFill>
            <a:ln>
              <a:noFill/>
            </a:ln>
            <a:effectLst/>
          </c:spPr>
          <c:invertIfNegative val="0"/>
          <c:cat>
            <c:strRef>
              <c:f>'85.62.233.0'!$I$2:$I$97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'85.62.233.0'!$K$2:$K$97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numCache>
            </c:numRef>
          </c:val>
          <c:extLst>
            <c:ext xmlns:c16="http://schemas.microsoft.com/office/drawing/2014/chart" uri="{C3380CC4-5D6E-409C-BE32-E72D297353CC}">
              <c16:uniqueId val="{00000001-A4DB-E441-9926-EA488F203D30}"/>
            </c:ext>
          </c:extLst>
        </c:ser>
        <c:ser>
          <c:idx val="2"/>
          <c:order val="2"/>
          <c:tx>
            <c:strRef>
              <c:f>'85.62.233.0'!$L$1</c:f>
              <c:strCache>
                <c:ptCount val="1"/>
                <c:pt idx="0">
                  <c:v>aa01-fr-bfc</c:v>
                </c:pt>
              </c:strCache>
            </c:strRef>
          </c:tx>
          <c:spPr>
            <a:solidFill>
              <a:schemeClr val="accent3"/>
            </a:solidFill>
            <a:ln>
              <a:noFill/>
            </a:ln>
            <a:effectLst/>
          </c:spPr>
          <c:invertIfNegative val="0"/>
          <c:cat>
            <c:strRef>
              <c:f>'85.62.233.0'!$I$2:$I$97</c:f>
              <c:strCache>
                <c:ptCount val="96"/>
                <c:pt idx="0">
                  <c:v>20240103-1200</c:v>
                </c:pt>
                <c:pt idx="1">
                  <c:v>20240103-1205</c:v>
                </c:pt>
                <c:pt idx="2">
                  <c:v>20240103-1210</c:v>
                </c:pt>
                <c:pt idx="3">
                  <c:v>20240103-1215</c:v>
                </c:pt>
                <c:pt idx="4">
                  <c:v>20240103-1220</c:v>
                </c:pt>
                <c:pt idx="5">
                  <c:v>20240103-1225</c:v>
                </c:pt>
                <c:pt idx="6">
                  <c:v>20240103-1230</c:v>
                </c:pt>
                <c:pt idx="7">
                  <c:v>20240103-1235</c:v>
                </c:pt>
                <c:pt idx="8">
                  <c:v>20240103-1240</c:v>
                </c:pt>
                <c:pt idx="9">
                  <c:v>20240103-1245</c:v>
                </c:pt>
                <c:pt idx="10">
                  <c:v>20240103-1250</c:v>
                </c:pt>
                <c:pt idx="11">
                  <c:v>20240103-1255</c:v>
                </c:pt>
                <c:pt idx="12">
                  <c:v>20240103-1300</c:v>
                </c:pt>
                <c:pt idx="13">
                  <c:v>20240103-1305</c:v>
                </c:pt>
                <c:pt idx="14">
                  <c:v>20240103-1310</c:v>
                </c:pt>
                <c:pt idx="15">
                  <c:v>20240103-1315</c:v>
                </c:pt>
                <c:pt idx="16">
                  <c:v>20240103-1320</c:v>
                </c:pt>
                <c:pt idx="17">
                  <c:v>20240103-1325</c:v>
                </c:pt>
                <c:pt idx="18">
                  <c:v>20240103-1330</c:v>
                </c:pt>
                <c:pt idx="19">
                  <c:v>20240103-1335</c:v>
                </c:pt>
                <c:pt idx="20">
                  <c:v>20240103-1340</c:v>
                </c:pt>
                <c:pt idx="21">
                  <c:v>20240103-1345</c:v>
                </c:pt>
                <c:pt idx="22">
                  <c:v>20240103-1350</c:v>
                </c:pt>
                <c:pt idx="23">
                  <c:v>20240103-1355</c:v>
                </c:pt>
                <c:pt idx="24">
                  <c:v>20240103-1400</c:v>
                </c:pt>
                <c:pt idx="25">
                  <c:v>20240103-1405</c:v>
                </c:pt>
                <c:pt idx="26">
                  <c:v>20240103-1410</c:v>
                </c:pt>
                <c:pt idx="27">
                  <c:v>20240103-1415</c:v>
                </c:pt>
                <c:pt idx="28">
                  <c:v>20240103-1420</c:v>
                </c:pt>
                <c:pt idx="29">
                  <c:v>20240103-1425</c:v>
                </c:pt>
                <c:pt idx="30">
                  <c:v>20240103-1430</c:v>
                </c:pt>
                <c:pt idx="31">
                  <c:v>20240103-1435</c:v>
                </c:pt>
                <c:pt idx="32">
                  <c:v>20240103-1440</c:v>
                </c:pt>
                <c:pt idx="33">
                  <c:v>20240103-1445</c:v>
                </c:pt>
                <c:pt idx="34">
                  <c:v>20240103-1450</c:v>
                </c:pt>
                <c:pt idx="35">
                  <c:v>20240103-1455</c:v>
                </c:pt>
                <c:pt idx="36">
                  <c:v>20240103-1500</c:v>
                </c:pt>
                <c:pt idx="37">
                  <c:v>20240103-1505</c:v>
                </c:pt>
                <c:pt idx="38">
                  <c:v>20240103-1510</c:v>
                </c:pt>
                <c:pt idx="39">
                  <c:v>20240103-1515</c:v>
                </c:pt>
                <c:pt idx="40">
                  <c:v>20240103-1520</c:v>
                </c:pt>
                <c:pt idx="41">
                  <c:v>20240103-1525</c:v>
                </c:pt>
                <c:pt idx="42">
                  <c:v>20240103-1530</c:v>
                </c:pt>
                <c:pt idx="43">
                  <c:v>20240103-1535</c:v>
                </c:pt>
                <c:pt idx="44">
                  <c:v>20240103-1540</c:v>
                </c:pt>
                <c:pt idx="45">
                  <c:v>20240103-1545</c:v>
                </c:pt>
                <c:pt idx="46">
                  <c:v>20240103-1550</c:v>
                </c:pt>
                <c:pt idx="47">
                  <c:v>20240103-1555</c:v>
                </c:pt>
                <c:pt idx="48">
                  <c:v>20240103-1600</c:v>
                </c:pt>
                <c:pt idx="49">
                  <c:v>20240103-1605</c:v>
                </c:pt>
                <c:pt idx="50">
                  <c:v>20240103-1610</c:v>
                </c:pt>
                <c:pt idx="51">
                  <c:v>20240103-1615</c:v>
                </c:pt>
                <c:pt idx="52">
                  <c:v>20240103-1620</c:v>
                </c:pt>
                <c:pt idx="53">
                  <c:v>20240103-1625</c:v>
                </c:pt>
                <c:pt idx="54">
                  <c:v>20240103-1630</c:v>
                </c:pt>
                <c:pt idx="55">
                  <c:v>20240103-1635</c:v>
                </c:pt>
                <c:pt idx="56">
                  <c:v>20240103-1640</c:v>
                </c:pt>
                <c:pt idx="57">
                  <c:v>20240103-1645</c:v>
                </c:pt>
                <c:pt idx="58">
                  <c:v>20240103-1650</c:v>
                </c:pt>
                <c:pt idx="59">
                  <c:v>20240103-1655</c:v>
                </c:pt>
                <c:pt idx="60">
                  <c:v>20240103-1700</c:v>
                </c:pt>
                <c:pt idx="61">
                  <c:v>20240103-1705</c:v>
                </c:pt>
                <c:pt idx="62">
                  <c:v>20240103-1710</c:v>
                </c:pt>
                <c:pt idx="63">
                  <c:v>20240103-1715</c:v>
                </c:pt>
                <c:pt idx="64">
                  <c:v>20240103-1720</c:v>
                </c:pt>
                <c:pt idx="65">
                  <c:v>20240103-1725</c:v>
                </c:pt>
                <c:pt idx="66">
                  <c:v>20240103-1730</c:v>
                </c:pt>
                <c:pt idx="67">
                  <c:v>20240103-1735</c:v>
                </c:pt>
                <c:pt idx="68">
                  <c:v>20240103-1740</c:v>
                </c:pt>
                <c:pt idx="69">
                  <c:v>20240103-1745</c:v>
                </c:pt>
                <c:pt idx="70">
                  <c:v>20240103-1750</c:v>
                </c:pt>
                <c:pt idx="71">
                  <c:v>20240103-1755</c:v>
                </c:pt>
                <c:pt idx="72">
                  <c:v>20240103-1800</c:v>
                </c:pt>
                <c:pt idx="73">
                  <c:v>20240103-1805</c:v>
                </c:pt>
                <c:pt idx="74">
                  <c:v>20240103-1810</c:v>
                </c:pt>
                <c:pt idx="75">
                  <c:v>20240103-1815</c:v>
                </c:pt>
                <c:pt idx="76">
                  <c:v>20240103-1820</c:v>
                </c:pt>
                <c:pt idx="77">
                  <c:v>20240103-1825</c:v>
                </c:pt>
                <c:pt idx="78">
                  <c:v>20240103-1830</c:v>
                </c:pt>
                <c:pt idx="79">
                  <c:v>20240103-1835</c:v>
                </c:pt>
                <c:pt idx="80">
                  <c:v>20240103-1840</c:v>
                </c:pt>
                <c:pt idx="81">
                  <c:v>20240103-1845</c:v>
                </c:pt>
                <c:pt idx="82">
                  <c:v>20240103-1850</c:v>
                </c:pt>
                <c:pt idx="83">
                  <c:v>20240103-1855</c:v>
                </c:pt>
                <c:pt idx="84">
                  <c:v>20240103-1900</c:v>
                </c:pt>
                <c:pt idx="85">
                  <c:v>20240103-1905</c:v>
                </c:pt>
                <c:pt idx="86">
                  <c:v>20240103-1910</c:v>
                </c:pt>
                <c:pt idx="87">
                  <c:v>20240103-1915</c:v>
                </c:pt>
                <c:pt idx="88">
                  <c:v>20240103-1920</c:v>
                </c:pt>
                <c:pt idx="89">
                  <c:v>20240103-1925</c:v>
                </c:pt>
                <c:pt idx="90">
                  <c:v>20240103-1930</c:v>
                </c:pt>
                <c:pt idx="91">
                  <c:v>20240103-1935</c:v>
                </c:pt>
                <c:pt idx="92">
                  <c:v>20240103-1940</c:v>
                </c:pt>
                <c:pt idx="93">
                  <c:v>20240103-1945</c:v>
                </c:pt>
                <c:pt idx="94">
                  <c:v>20240103-1950</c:v>
                </c:pt>
                <c:pt idx="95">
                  <c:v>20240103-1955</c:v>
                </c:pt>
              </c:strCache>
            </c:strRef>
          </c:cat>
          <c:val>
            <c:numRef>
              <c:f>'85.62.233.0'!$L$2:$L$97</c:f>
              <c:numCache>
                <c:formatCode>General</c:formatCode>
                <c:ptCount val="96"/>
                <c:pt idx="0">
                  <c:v>5005</c:v>
                </c:pt>
                <c:pt idx="1">
                  <c:v>2499</c:v>
                </c:pt>
                <c:pt idx="2">
                  <c:v>5068</c:v>
                </c:pt>
                <c:pt idx="3">
                  <c:v>5022</c:v>
                </c:pt>
                <c:pt idx="4">
                  <c:v>2508</c:v>
                </c:pt>
                <c:pt idx="5">
                  <c:v>4925</c:v>
                </c:pt>
                <c:pt idx="6">
                  <c:v>2352</c:v>
                </c:pt>
                <c:pt idx="7">
                  <c:v>4763</c:v>
                </c:pt>
                <c:pt idx="8">
                  <c:v>4492</c:v>
                </c:pt>
                <c:pt idx="9">
                  <c:v>2291</c:v>
                </c:pt>
                <c:pt idx="10">
                  <c:v>4569</c:v>
                </c:pt>
                <c:pt idx="11">
                  <c:v>4487</c:v>
                </c:pt>
                <c:pt idx="12">
                  <c:v>2373</c:v>
                </c:pt>
                <c:pt idx="13">
                  <c:v>4396</c:v>
                </c:pt>
                <c:pt idx="14">
                  <c:v>4444</c:v>
                </c:pt>
                <c:pt idx="15">
                  <c:v>4289</c:v>
                </c:pt>
                <c:pt idx="16">
                  <c:v>2305</c:v>
                </c:pt>
                <c:pt idx="17">
                  <c:v>2439</c:v>
                </c:pt>
                <c:pt idx="18">
                  <c:v>2784</c:v>
                </c:pt>
                <c:pt idx="19">
                  <c:v>1328</c:v>
                </c:pt>
                <c:pt idx="20">
                  <c:v>2540</c:v>
                </c:pt>
                <c:pt idx="21">
                  <c:v>2718</c:v>
                </c:pt>
                <c:pt idx="22">
                  <c:v>1367</c:v>
                </c:pt>
                <c:pt idx="23">
                  <c:v>3048</c:v>
                </c:pt>
                <c:pt idx="24">
                  <c:v>2935</c:v>
                </c:pt>
                <c:pt idx="25">
                  <c:v>1335</c:v>
                </c:pt>
                <c:pt idx="26">
                  <c:v>3222</c:v>
                </c:pt>
                <c:pt idx="27">
                  <c:v>2155</c:v>
                </c:pt>
                <c:pt idx="28">
                  <c:v>4619</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3928</c:v>
                </c:pt>
                <c:pt idx="70">
                  <c:v>2018</c:v>
                </c:pt>
                <c:pt idx="71">
                  <c:v>3569</c:v>
                </c:pt>
                <c:pt idx="72">
                  <c:v>1962</c:v>
                </c:pt>
                <c:pt idx="73">
                  <c:v>4248</c:v>
                </c:pt>
                <c:pt idx="74">
                  <c:v>2080</c:v>
                </c:pt>
                <c:pt idx="75">
                  <c:v>4441</c:v>
                </c:pt>
                <c:pt idx="76">
                  <c:v>2562</c:v>
                </c:pt>
                <c:pt idx="77">
                  <c:v>2427</c:v>
                </c:pt>
                <c:pt idx="78">
                  <c:v>4561</c:v>
                </c:pt>
                <c:pt idx="79">
                  <c:v>2500</c:v>
                </c:pt>
                <c:pt idx="80">
                  <c:v>5262</c:v>
                </c:pt>
                <c:pt idx="81">
                  <c:v>2269</c:v>
                </c:pt>
                <c:pt idx="82">
                  <c:v>2595</c:v>
                </c:pt>
                <c:pt idx="83">
                  <c:v>5117</c:v>
                </c:pt>
                <c:pt idx="84">
                  <c:v>2186</c:v>
                </c:pt>
                <c:pt idx="85">
                  <c:v>4456</c:v>
                </c:pt>
                <c:pt idx="86">
                  <c:v>2286</c:v>
                </c:pt>
                <c:pt idx="87">
                  <c:v>4158</c:v>
                </c:pt>
                <c:pt idx="88">
                  <c:v>2426</c:v>
                </c:pt>
                <c:pt idx="89">
                  <c:v>2501</c:v>
                </c:pt>
                <c:pt idx="90">
                  <c:v>4572</c:v>
                </c:pt>
                <c:pt idx="91">
                  <c:v>2340</c:v>
                </c:pt>
                <c:pt idx="92">
                  <c:v>4818</c:v>
                </c:pt>
                <c:pt idx="93">
                  <c:v>2523</c:v>
                </c:pt>
                <c:pt idx="94">
                  <c:v>5284</c:v>
                </c:pt>
                <c:pt idx="95">
                  <c:v>2344</c:v>
                </c:pt>
              </c:numCache>
            </c:numRef>
          </c:val>
          <c:extLst>
            <c:ext xmlns:c16="http://schemas.microsoft.com/office/drawing/2014/chart" uri="{C3380CC4-5D6E-409C-BE32-E72D297353CC}">
              <c16:uniqueId val="{00000002-A4DB-E441-9926-EA488F203D30}"/>
            </c:ext>
          </c:extLst>
        </c:ser>
        <c:dLbls>
          <c:showLegendKey val="0"/>
          <c:showVal val="0"/>
          <c:showCatName val="0"/>
          <c:showSerName val="0"/>
          <c:showPercent val="0"/>
          <c:showBubbleSize val="0"/>
        </c:dLbls>
        <c:gapWidth val="150"/>
        <c:overlap val="100"/>
        <c:axId val="650031567"/>
        <c:axId val="643782815"/>
      </c:barChart>
      <c:catAx>
        <c:axId val="650031567"/>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643782815"/>
        <c:crosses val="autoZero"/>
        <c:auto val="1"/>
        <c:lblAlgn val="ctr"/>
        <c:lblOffset val="100"/>
        <c:noMultiLvlLbl val="0"/>
      </c:catAx>
      <c:valAx>
        <c:axId val="643782815"/>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crossAx val="65003156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4/22/24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4/22/24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D7C9A8-2737-49EA-A133-A0D993EC7303}" type="slidenum">
              <a:rPr lang="en-US" smtClean="0"/>
              <a:t>3</a:t>
            </a:fld>
            <a:endParaRPr lang="en-US"/>
          </a:p>
        </p:txBody>
      </p:sp>
    </p:spTree>
    <p:extLst>
      <p:ext uri="{BB962C8B-B14F-4D97-AF65-F5344CB8AC3E}">
        <p14:creationId xmlns:p14="http://schemas.microsoft.com/office/powerpoint/2010/main" val="120698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E9A44-CBD6-CE42-5999-30BD12FDF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C2366D-398B-37CD-D1C9-95161CF6A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A62A4-1D68-17A6-1766-326B40D930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3AE14-ACE6-71A5-18EE-B621F22AC557}"/>
              </a:ext>
            </a:extLst>
          </p:cNvPr>
          <p:cNvSpPr>
            <a:spLocks noGrp="1"/>
          </p:cNvSpPr>
          <p:nvPr>
            <p:ph type="sldNum" sz="quarter" idx="10"/>
          </p:nvPr>
        </p:nvSpPr>
        <p:spPr/>
        <p:txBody>
          <a:bodyPr/>
          <a:lstStyle/>
          <a:p>
            <a:fld id="{D8D7C9A8-2737-49EA-A133-A0D993EC7303}" type="slidenum">
              <a:rPr lang="en-US" smtClean="0"/>
              <a:t>4</a:t>
            </a:fld>
            <a:endParaRPr lang="en-US"/>
          </a:p>
        </p:txBody>
      </p:sp>
    </p:spTree>
    <p:extLst>
      <p:ext uri="{BB962C8B-B14F-4D97-AF65-F5344CB8AC3E}">
        <p14:creationId xmlns:p14="http://schemas.microsoft.com/office/powerpoint/2010/main" val="133290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D5FE-E70B-F76D-ACA4-7B2FD3436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203D4-9EC2-93CC-C6A5-6A705A9C8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74799-20E5-43A2-570F-267CB253B8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9CEBB4-674A-34A8-1070-9955035A39A5}"/>
              </a:ext>
            </a:extLst>
          </p:cNvPr>
          <p:cNvSpPr>
            <a:spLocks noGrp="1"/>
          </p:cNvSpPr>
          <p:nvPr>
            <p:ph type="sldNum" sz="quarter" idx="10"/>
          </p:nvPr>
        </p:nvSpPr>
        <p:spPr/>
        <p:txBody>
          <a:bodyPr/>
          <a:lstStyle/>
          <a:p>
            <a:fld id="{D8D7C9A8-2737-49EA-A133-A0D993EC7303}" type="slidenum">
              <a:rPr lang="en-US" smtClean="0"/>
              <a:t>5</a:t>
            </a:fld>
            <a:endParaRPr lang="en-US"/>
          </a:p>
        </p:txBody>
      </p:sp>
    </p:spTree>
    <p:extLst>
      <p:ext uri="{BB962C8B-B14F-4D97-AF65-F5344CB8AC3E}">
        <p14:creationId xmlns:p14="http://schemas.microsoft.com/office/powerpoint/2010/main" val="217409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A8E722B-A8D8-284F-AC0E-9851707D9CCE}" type="slidenum">
              <a:rPr lang="en-BE" smtClean="0"/>
              <a:t>6</a:t>
            </a:fld>
            <a:endParaRPr lang="en-BE"/>
          </a:p>
        </p:txBody>
      </p:sp>
    </p:spTree>
    <p:extLst>
      <p:ext uri="{BB962C8B-B14F-4D97-AF65-F5344CB8AC3E}">
        <p14:creationId xmlns:p14="http://schemas.microsoft.com/office/powerpoint/2010/main" val="136947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A8E722B-A8D8-284F-AC0E-9851707D9CCE}" type="slidenum">
              <a:rPr lang="en-BE" smtClean="0"/>
              <a:t>7</a:t>
            </a:fld>
            <a:endParaRPr lang="en-BE"/>
          </a:p>
        </p:txBody>
      </p:sp>
    </p:spTree>
    <p:extLst>
      <p:ext uri="{BB962C8B-B14F-4D97-AF65-F5344CB8AC3E}">
        <p14:creationId xmlns:p14="http://schemas.microsoft.com/office/powerpoint/2010/main" val="79973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A8E722B-A8D8-284F-AC0E-9851707D9CCE}" type="slidenum">
              <a:rPr lang="en-BE" smtClean="0"/>
              <a:t>16</a:t>
            </a:fld>
            <a:endParaRPr lang="en-BE"/>
          </a:p>
        </p:txBody>
      </p:sp>
    </p:spTree>
    <p:extLst>
      <p:ext uri="{BB962C8B-B14F-4D97-AF65-F5344CB8AC3E}">
        <p14:creationId xmlns:p14="http://schemas.microsoft.com/office/powerpoint/2010/main" val="38894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5D5FE-E70B-F76D-ACA4-7B2FD34361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203D4-9EC2-93CC-C6A5-6A705A9C8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074799-20E5-43A2-570F-267CB253B8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9CEBB4-674A-34A8-1070-9955035A39A5}"/>
              </a:ext>
            </a:extLst>
          </p:cNvPr>
          <p:cNvSpPr>
            <a:spLocks noGrp="1"/>
          </p:cNvSpPr>
          <p:nvPr>
            <p:ph type="sldNum" sz="quarter" idx="10"/>
          </p:nvPr>
        </p:nvSpPr>
        <p:spPr/>
        <p:txBody>
          <a:bodyPr/>
          <a:lstStyle/>
          <a:p>
            <a:fld id="{D8D7C9A8-2737-49EA-A133-A0D993EC7303}" type="slidenum">
              <a:rPr lang="en-US" smtClean="0"/>
              <a:t>17</a:t>
            </a:fld>
            <a:endParaRPr lang="en-US"/>
          </a:p>
        </p:txBody>
      </p:sp>
    </p:spTree>
    <p:extLst>
      <p:ext uri="{BB962C8B-B14F-4D97-AF65-F5344CB8AC3E}">
        <p14:creationId xmlns:p14="http://schemas.microsoft.com/office/powerpoint/2010/main" val="217409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image" Target="../media/image26.tiff"/><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instagram.com/icannorg"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normAutofit/>
          </a:bodyPr>
          <a:lstStyle>
            <a:lvl1pPr>
              <a:defRPr>
                <a:solidFill>
                  <a:schemeClr val="accent6">
                    <a:lumMod val="50000"/>
                  </a:schemeClr>
                </a:solidFill>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2" cy="6858000"/>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216385" cy="6858000"/>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53082" y="0"/>
            <a:ext cx="10788321" cy="2533369"/>
          </a:xfrm>
          <a:prstGeom prst="rect">
            <a:avLst/>
          </a:prstGeom>
        </p:spPr>
        <p:txBody>
          <a:bodyPr lIns="0" tIns="0" rIns="0" bIns="0" anchor="b" anchorCtr="0">
            <a:normAutofit/>
          </a:bodyPr>
          <a:lstStyle>
            <a:lvl1pPr algn="l">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66928" y="3553576"/>
            <a:ext cx="10788321"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6928" y="4279392"/>
            <a:ext cx="10788321"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6928" y="4553712"/>
            <a:ext cx="10788321"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
        <p:nvSpPr>
          <p:cNvPr id="15" name="Text Placeholder 4"/>
          <p:cNvSpPr>
            <a:spLocks noGrp="1"/>
          </p:cNvSpPr>
          <p:nvPr>
            <p:ph type="body" sz="quarter" idx="13" hasCustomPrompt="1"/>
          </p:nvPr>
        </p:nvSpPr>
        <p:spPr>
          <a:xfrm>
            <a:off x="548639" y="2837138"/>
            <a:ext cx="10808208"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257"/>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550863" y="3553574"/>
            <a:ext cx="10805054"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4279392"/>
            <a:ext cx="10805054"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4553415"/>
            <a:ext cx="10805054"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67217" y="5193792"/>
            <a:ext cx="1193800" cy="952500"/>
          </a:xfrm>
          <a:prstGeom prst="rect">
            <a:avLst/>
          </a:prstGeom>
        </p:spPr>
      </p:pic>
      <p:sp>
        <p:nvSpPr>
          <p:cNvPr id="13" name="Text Placeholder 4"/>
          <p:cNvSpPr>
            <a:spLocks noGrp="1"/>
          </p:cNvSpPr>
          <p:nvPr>
            <p:ph type="body" sz="quarter" idx="14" hasCustomPrompt="1"/>
          </p:nvPr>
        </p:nvSpPr>
        <p:spPr>
          <a:xfrm>
            <a:off x="548640" y="2837138"/>
            <a:ext cx="10808208"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3"/>
            <a:ext cx="12216385" cy="6858000"/>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normAutofit/>
          </a:bodyPr>
          <a:lstStyle>
            <a:lvl1pPr marL="0" indent="0">
              <a:spcBef>
                <a:spcPts val="0"/>
              </a:spcBef>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normAutofit/>
          </a:bodyPr>
          <a:lstStyle>
            <a:lvl1pPr marL="0" indent="0">
              <a:spcBef>
                <a:spcPts val="0"/>
              </a:spcBef>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4"/>
            <a:ext cx="12216385" cy="6858000"/>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020824"/>
            <a:ext cx="9299448" cy="1325880"/>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 </a:t>
            </a:r>
            <a:br>
              <a:rPr lang="en-US" dirty="0"/>
            </a:br>
            <a:r>
              <a:rPr lang="en-US" dirty="0"/>
              <a:t>(75 characters maximum)</a:t>
            </a:r>
          </a:p>
        </p:txBody>
      </p:sp>
      <p:sp>
        <p:nvSpPr>
          <p:cNvPr id="32" name="Text Placeholder 4"/>
          <p:cNvSpPr>
            <a:spLocks noGrp="1"/>
          </p:cNvSpPr>
          <p:nvPr>
            <p:ph type="body" sz="quarter" idx="10" hasCustomPrompt="1"/>
          </p:nvPr>
        </p:nvSpPr>
        <p:spPr>
          <a:xfrm>
            <a:off x="2228479" y="4617720"/>
            <a:ext cx="9299448"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299448" cy="390521"/>
          </a:xfrm>
          <a:prstGeom prst="rect">
            <a:avLst/>
          </a:prstGeom>
        </p:spPr>
        <p:txBody>
          <a:bodyPr lIns="0" tIns="0" rIns="0" bIns="0" anchor="b" anchorCtr="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
        <p:nvSpPr>
          <p:cNvPr id="48" name="Oval 47"/>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9" name="Straight Connector 48"/>
          <p:cNvCxnSpPr/>
          <p:nvPr userDrawn="1"/>
        </p:nvCxnSpPr>
        <p:spPr>
          <a:xfrm flipH="1">
            <a:off x="0" y="6124669"/>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1" name="Oval 50"/>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sp>
        <p:nvSpPr>
          <p:cNvPr id="52" name="Oval 51"/>
          <p:cNvSpPr/>
          <p:nvPr userDrawn="1"/>
        </p:nvSpPr>
        <p:spPr>
          <a:xfrm flipH="1">
            <a:off x="11642081"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53" name="Straight Connector 52"/>
          <p:cNvCxnSpPr/>
          <p:nvPr userDrawn="1"/>
        </p:nvCxnSpPr>
        <p:spPr>
          <a:xfrm flipV="1">
            <a:off x="1849172" y="3552825"/>
            <a:ext cx="0" cy="2529959"/>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4" name="Arc 53"/>
          <p:cNvSpPr/>
          <p:nvPr userDrawn="1"/>
        </p:nvSpPr>
        <p:spPr>
          <a:xfrm rot="16200000">
            <a:off x="1847726" y="3495590"/>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55" name="Straight Connector 54"/>
          <p:cNvCxnSpPr/>
          <p:nvPr userDrawn="1"/>
        </p:nvCxnSpPr>
        <p:spPr>
          <a:xfrm flipH="1">
            <a:off x="1899083" y="3494144"/>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normAutofit/>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normAutofit/>
          </a:bodyPr>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54" name="Group 53">
            <a:extLst>
              <a:ext uri="{FF2B5EF4-FFF2-40B4-BE49-F238E27FC236}">
                <a16:creationId xmlns:a16="http://schemas.microsoft.com/office/drawing/2014/main" id="{1EAD9BE1-DA57-6A4F-B01F-9BB73FCA62B0}"/>
              </a:ext>
            </a:extLst>
          </p:cNvPr>
          <p:cNvGrpSpPr/>
          <p:nvPr userDrawn="1"/>
        </p:nvGrpSpPr>
        <p:grpSpPr>
          <a:xfrm>
            <a:off x="3380163" y="2740820"/>
            <a:ext cx="3730320" cy="3448394"/>
            <a:chOff x="3380163" y="2740820"/>
            <a:chExt cx="3730320" cy="3448394"/>
          </a:xfrm>
        </p:grpSpPr>
        <p:grpSp>
          <p:nvGrpSpPr>
            <p:cNvPr id="55" name="Group 54">
              <a:extLst>
                <a:ext uri="{FF2B5EF4-FFF2-40B4-BE49-F238E27FC236}">
                  <a16:creationId xmlns:a16="http://schemas.microsoft.com/office/drawing/2014/main" id="{9EE72800-401C-B945-A7F7-510FD8E13B8C}"/>
                </a:ext>
              </a:extLst>
            </p:cNvPr>
            <p:cNvGrpSpPr/>
            <p:nvPr/>
          </p:nvGrpSpPr>
          <p:grpSpPr>
            <a:xfrm>
              <a:off x="3380163" y="4285658"/>
              <a:ext cx="3416667" cy="365760"/>
              <a:chOff x="5325979" y="4715893"/>
              <a:chExt cx="3416667" cy="365760"/>
            </a:xfrm>
          </p:grpSpPr>
          <p:sp>
            <p:nvSpPr>
              <p:cNvPr id="74" name="Text Placeholder 32">
                <a:extLst>
                  <a:ext uri="{FF2B5EF4-FFF2-40B4-BE49-F238E27FC236}">
                    <a16:creationId xmlns:a16="http://schemas.microsoft.com/office/drawing/2014/main" id="{B40EEC34-8AF1-0249-9C6C-6B548E815A61}"/>
                  </a:ext>
                </a:extLst>
              </p:cNvPr>
              <p:cNvSpPr txBox="1">
                <a:spLocks/>
              </p:cNvSpPr>
              <p:nvPr/>
            </p:nvSpPr>
            <p:spPr>
              <a:xfrm>
                <a:off x="5793339" y="4734885"/>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a:solidFill>
                      <a:srgbClr val="0A304B"/>
                    </a:solidFill>
                    <a:latin typeface="+mn-lt"/>
                    <a:ea typeface="Segoe UI" panose="020B0502040204020203" pitchFamily="34" charset="0"/>
                    <a:cs typeface="Arial"/>
                    <a:hlinkClick r:id="rId3"/>
                  </a:rPr>
                  <a:t>/</a:t>
                </a:r>
                <a:r>
                  <a:rPr lang="en-US" sz="1400" err="1">
                    <a:solidFill>
                      <a:srgbClr val="0A304B"/>
                    </a:solidFill>
                    <a:latin typeface="+mn-lt"/>
                    <a:ea typeface="Segoe UI" panose="020B0502040204020203" pitchFamily="34" charset="0"/>
                    <a:cs typeface="Arial"/>
                    <a:hlinkClick r:id="rId3"/>
                  </a:rPr>
                  <a:t>icann</a:t>
                </a:r>
                <a:endParaRPr lang="en-US" sz="1400">
                  <a:solidFill>
                    <a:srgbClr val="0A304B"/>
                  </a:solidFill>
                  <a:latin typeface="+mn-lt"/>
                  <a:ea typeface="Segoe UI" panose="020B0502040204020203" pitchFamily="34" charset="0"/>
                  <a:cs typeface="Arial"/>
                </a:endParaRPr>
              </a:p>
            </p:txBody>
          </p:sp>
          <p:pic>
            <p:nvPicPr>
              <p:cNvPr id="79" name="Picture 78" descr="1420947842_social_style_3_flikr-128.png">
                <a:hlinkClick r:id="rId4" action="ppaction://hlinkfile"/>
                <a:extLst>
                  <a:ext uri="{FF2B5EF4-FFF2-40B4-BE49-F238E27FC236}">
                    <a16:creationId xmlns:a16="http://schemas.microsoft.com/office/drawing/2014/main" id="{451B01FB-CB18-C94B-A489-0AD3571DA2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6" name="Group 55">
              <a:extLst>
                <a:ext uri="{FF2B5EF4-FFF2-40B4-BE49-F238E27FC236}">
                  <a16:creationId xmlns:a16="http://schemas.microsoft.com/office/drawing/2014/main" id="{C0EF2A46-7797-EC48-8AC8-42BAC46D9D07}"/>
                </a:ext>
              </a:extLst>
            </p:cNvPr>
            <p:cNvGrpSpPr/>
            <p:nvPr/>
          </p:nvGrpSpPr>
          <p:grpSpPr>
            <a:xfrm>
              <a:off x="3380163" y="4800604"/>
              <a:ext cx="3636602" cy="365760"/>
              <a:chOff x="1235726" y="5571713"/>
              <a:chExt cx="3636602" cy="365760"/>
            </a:xfrm>
          </p:grpSpPr>
          <p:sp>
            <p:nvSpPr>
              <p:cNvPr id="72" name="Text Placeholder 32">
                <a:extLst>
                  <a:ext uri="{FF2B5EF4-FFF2-40B4-BE49-F238E27FC236}">
                    <a16:creationId xmlns:a16="http://schemas.microsoft.com/office/drawing/2014/main" id="{EE57DF69-E053-0B42-8658-0D120B78FFD6}"/>
                  </a:ext>
                </a:extLst>
              </p:cNvPr>
              <p:cNvSpPr txBox="1">
                <a:spLocks/>
              </p:cNvSpPr>
              <p:nvPr/>
            </p:nvSpPr>
            <p:spPr>
              <a:xfrm>
                <a:off x="1703086" y="5592033"/>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73" name="Picture 72" descr="1420948164_social_style_3_in-128.png">
                <a:hlinkClick r:id="rId7" action="ppaction://hlinkfile"/>
                <a:extLst>
                  <a:ext uri="{FF2B5EF4-FFF2-40B4-BE49-F238E27FC236}">
                    <a16:creationId xmlns:a16="http://schemas.microsoft.com/office/drawing/2014/main" id="{99C546E4-CAED-A44A-BA04-F58318BC1AD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7" name="Group 56">
              <a:extLst>
                <a:ext uri="{FF2B5EF4-FFF2-40B4-BE49-F238E27FC236}">
                  <a16:creationId xmlns:a16="http://schemas.microsoft.com/office/drawing/2014/main" id="{909E6E68-5512-7945-BFBA-02AA3031847F}"/>
                </a:ext>
              </a:extLst>
            </p:cNvPr>
            <p:cNvGrpSpPr/>
            <p:nvPr/>
          </p:nvGrpSpPr>
          <p:grpSpPr>
            <a:xfrm>
              <a:off x="3380163" y="2740820"/>
              <a:ext cx="2809587" cy="365760"/>
              <a:chOff x="1235726" y="3073176"/>
              <a:chExt cx="2809587" cy="365760"/>
            </a:xfrm>
          </p:grpSpPr>
          <p:sp>
            <p:nvSpPr>
              <p:cNvPr id="70" name="Text Placeholder 32">
                <a:extLst>
                  <a:ext uri="{FF2B5EF4-FFF2-40B4-BE49-F238E27FC236}">
                    <a16:creationId xmlns:a16="http://schemas.microsoft.com/office/drawing/2014/main" id="{CD42C89B-ACCA-0748-BAA3-E8BE2DA157F8}"/>
                  </a:ext>
                </a:extLst>
              </p:cNvPr>
              <p:cNvSpPr txBox="1">
                <a:spLocks/>
              </p:cNvSpPr>
              <p:nvPr/>
            </p:nvSpPr>
            <p:spPr>
              <a:xfrm>
                <a:off x="1703087" y="3093496"/>
                <a:ext cx="2342226"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1" name="Picture 70" descr="1420948433_social_style_3_twiter-128.png">
                <a:hlinkClick r:id="rId10" action="ppaction://hlinkfile"/>
                <a:extLst>
                  <a:ext uri="{FF2B5EF4-FFF2-40B4-BE49-F238E27FC236}">
                    <a16:creationId xmlns:a16="http://schemas.microsoft.com/office/drawing/2014/main" id="{7D670837-6573-4847-BAC3-22DFF0FD12C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8" name="Group 57">
              <a:extLst>
                <a:ext uri="{FF2B5EF4-FFF2-40B4-BE49-F238E27FC236}">
                  <a16:creationId xmlns:a16="http://schemas.microsoft.com/office/drawing/2014/main" id="{D4A2F56F-EAC3-D34B-AA4D-CE1C9236C102}"/>
                </a:ext>
              </a:extLst>
            </p:cNvPr>
            <p:cNvGrpSpPr/>
            <p:nvPr/>
          </p:nvGrpSpPr>
          <p:grpSpPr>
            <a:xfrm>
              <a:off x="3380163" y="3255766"/>
              <a:ext cx="3730320" cy="365760"/>
              <a:chOff x="1235727" y="3892739"/>
              <a:chExt cx="3730320" cy="365760"/>
            </a:xfrm>
          </p:grpSpPr>
          <p:sp>
            <p:nvSpPr>
              <p:cNvPr id="68" name="Text Placeholder 32">
                <a:extLst>
                  <a:ext uri="{FF2B5EF4-FFF2-40B4-BE49-F238E27FC236}">
                    <a16:creationId xmlns:a16="http://schemas.microsoft.com/office/drawing/2014/main" id="{71AB5651-6816-FD46-B671-F44F35EBA5C4}"/>
                  </a:ext>
                </a:extLst>
              </p:cNvPr>
              <p:cNvSpPr txBox="1">
                <a:spLocks/>
              </p:cNvSpPr>
              <p:nvPr/>
            </p:nvSpPr>
            <p:spPr>
              <a:xfrm>
                <a:off x="1703086" y="3913059"/>
                <a:ext cx="3262961"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a:solidFill>
                      <a:srgbClr val="0A304B"/>
                    </a:solidFill>
                    <a:latin typeface="+mn-lt"/>
                    <a:ea typeface="Segoe UI" panose="020B0502040204020203" pitchFamily="34" charset="0"/>
                    <a:cs typeface="Arial"/>
                    <a:hlinkClick r:id="rId12"/>
                  </a:rPr>
                  <a:t>/</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69" name="Picture 68" descr="1420948141_social_style_3_facebook-128.png">
                <a:hlinkClick r:id="rId13" action="ppaction://hlinkfile"/>
                <a:extLst>
                  <a:ext uri="{FF2B5EF4-FFF2-40B4-BE49-F238E27FC236}">
                    <a16:creationId xmlns:a16="http://schemas.microsoft.com/office/drawing/2014/main" id="{CC70E1BA-85BD-C74C-9D98-EFEEDAEC851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9" name="Group 58">
              <a:extLst>
                <a:ext uri="{FF2B5EF4-FFF2-40B4-BE49-F238E27FC236}">
                  <a16:creationId xmlns:a16="http://schemas.microsoft.com/office/drawing/2014/main" id="{3669628E-35CC-254F-818B-AA5BF9DCC25E}"/>
                </a:ext>
              </a:extLst>
            </p:cNvPr>
            <p:cNvGrpSpPr/>
            <p:nvPr/>
          </p:nvGrpSpPr>
          <p:grpSpPr>
            <a:xfrm>
              <a:off x="3380163" y="3770712"/>
              <a:ext cx="3636602" cy="365760"/>
              <a:chOff x="1235726" y="4721075"/>
              <a:chExt cx="3636602" cy="365760"/>
            </a:xfrm>
          </p:grpSpPr>
          <p:pic>
            <p:nvPicPr>
              <p:cNvPr id="66" name="Picture 65" descr="1420948149_social_style_3_youtube-128.png">
                <a:hlinkClick r:id="rId15" action="ppaction://hlinkfile"/>
                <a:extLst>
                  <a:ext uri="{FF2B5EF4-FFF2-40B4-BE49-F238E27FC236}">
                    <a16:creationId xmlns:a16="http://schemas.microsoft.com/office/drawing/2014/main" id="{5D2787AD-B3CD-194E-B738-323EC970CCC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7" name="Text Placeholder 32">
                <a:extLst>
                  <a:ext uri="{FF2B5EF4-FFF2-40B4-BE49-F238E27FC236}">
                    <a16:creationId xmlns:a16="http://schemas.microsoft.com/office/drawing/2014/main" id="{1C3C6355-4831-134E-B26C-7107C75F1620}"/>
                  </a:ext>
                </a:extLst>
              </p:cNvPr>
              <p:cNvSpPr txBox="1">
                <a:spLocks/>
              </p:cNvSpPr>
              <p:nvPr/>
            </p:nvSpPr>
            <p:spPr>
              <a:xfrm>
                <a:off x="1703086" y="4734885"/>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60" name="Group 59">
              <a:extLst>
                <a:ext uri="{FF2B5EF4-FFF2-40B4-BE49-F238E27FC236}">
                  <a16:creationId xmlns:a16="http://schemas.microsoft.com/office/drawing/2014/main" id="{EB52816C-9C86-0447-BF55-AD86F5F4EACD}"/>
                </a:ext>
              </a:extLst>
            </p:cNvPr>
            <p:cNvGrpSpPr/>
            <p:nvPr/>
          </p:nvGrpSpPr>
          <p:grpSpPr>
            <a:xfrm>
              <a:off x="3380163" y="5315550"/>
              <a:ext cx="2586167" cy="365760"/>
              <a:chOff x="5325979" y="3073176"/>
              <a:chExt cx="2586167" cy="365760"/>
            </a:xfrm>
          </p:grpSpPr>
          <p:sp>
            <p:nvSpPr>
              <p:cNvPr id="64" name="Text Placeholder 32">
                <a:extLst>
                  <a:ext uri="{FF2B5EF4-FFF2-40B4-BE49-F238E27FC236}">
                    <a16:creationId xmlns:a16="http://schemas.microsoft.com/office/drawing/2014/main" id="{F5253703-B455-8D4C-AE9E-CA3F12763B7E}"/>
                  </a:ext>
                </a:extLst>
              </p:cNvPr>
              <p:cNvSpPr txBox="1">
                <a:spLocks/>
              </p:cNvSpPr>
              <p:nvPr/>
            </p:nvSpPr>
            <p:spPr>
              <a:xfrm>
                <a:off x="5793339" y="3093496"/>
                <a:ext cx="21188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65" name="Picture 64">
                <a:extLst>
                  <a:ext uri="{FF2B5EF4-FFF2-40B4-BE49-F238E27FC236}">
                    <a16:creationId xmlns:a16="http://schemas.microsoft.com/office/drawing/2014/main" id="{2412AE6E-10FB-684C-B5FB-42ABD85FB30C}"/>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1" name="Group 60">
              <a:extLst>
                <a:ext uri="{FF2B5EF4-FFF2-40B4-BE49-F238E27FC236}">
                  <a16:creationId xmlns:a16="http://schemas.microsoft.com/office/drawing/2014/main" id="{C93F50CD-03C7-C346-A021-ED4178D1DAF0}"/>
                </a:ext>
              </a:extLst>
            </p:cNvPr>
            <p:cNvGrpSpPr/>
            <p:nvPr/>
          </p:nvGrpSpPr>
          <p:grpSpPr>
            <a:xfrm>
              <a:off x="3380163" y="5830497"/>
              <a:ext cx="3416667" cy="358717"/>
              <a:chOff x="6434703" y="4228306"/>
              <a:chExt cx="3416667" cy="358717"/>
            </a:xfrm>
          </p:grpSpPr>
          <p:sp>
            <p:nvSpPr>
              <p:cNvPr id="62" name="Text Placeholder 32">
                <a:extLst>
                  <a:ext uri="{FF2B5EF4-FFF2-40B4-BE49-F238E27FC236}">
                    <a16:creationId xmlns:a16="http://schemas.microsoft.com/office/drawing/2014/main" id="{02E40964-1981-3542-AE2D-A3E95B3A061B}"/>
                  </a:ext>
                </a:extLst>
              </p:cNvPr>
              <p:cNvSpPr txBox="1">
                <a:spLocks/>
              </p:cNvSpPr>
              <p:nvPr/>
            </p:nvSpPr>
            <p:spPr>
              <a:xfrm>
                <a:off x="6902063" y="4247298"/>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instagram.com</a:t>
                </a:r>
                <a:r>
                  <a:rPr lang="en-US" sz="1400">
                    <a:solidFill>
                      <a:srgbClr val="0A304B"/>
                    </a:solidFill>
                    <a:latin typeface="+mn-lt"/>
                    <a:ea typeface="Segoe UI" panose="020B0502040204020203" pitchFamily="34" charset="0"/>
                    <a:cs typeface="Arial"/>
                    <a:hlinkClick r:id="rId20"/>
                  </a:rPr>
                  <a:t>/icannorg</a:t>
                </a:r>
                <a:endParaRPr lang="en-US" sz="1400">
                  <a:solidFill>
                    <a:srgbClr val="0A304B"/>
                  </a:solidFill>
                  <a:latin typeface="+mn-lt"/>
                  <a:ea typeface="Segoe UI" panose="020B0502040204020203" pitchFamily="34" charset="0"/>
                  <a:cs typeface="Arial"/>
                </a:endParaRPr>
              </a:p>
            </p:txBody>
          </p:sp>
          <p:pic>
            <p:nvPicPr>
              <p:cNvPr id="63" name="Picture 62">
                <a:extLst>
                  <a:ext uri="{FF2B5EF4-FFF2-40B4-BE49-F238E27FC236}">
                    <a16:creationId xmlns:a16="http://schemas.microsoft.com/office/drawing/2014/main" id="{0B0FD966-1C90-C04F-9302-5D7AC68A5BE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normAutofit/>
          </a:bodyPr>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spTree>
    <p:extLst>
      <p:ext uri="{BB962C8B-B14F-4D97-AF65-F5344CB8AC3E}">
        <p14:creationId xmlns:p14="http://schemas.microsoft.com/office/powerpoint/2010/main" val="3762393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sz="1800" dirty="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sz="1800" dirty="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2" name="Text Placeholder 32">
            <a:extLst>
              <a:ext uri="{FF2B5EF4-FFF2-40B4-BE49-F238E27FC236}">
                <a16:creationId xmlns:a16="http://schemas.microsoft.com/office/drawing/2014/main" id="{82DD68F1-2D74-8D4C-B168-AFC204D89F59}"/>
              </a:ext>
            </a:extLst>
          </p:cNvPr>
          <p:cNvSpPr txBox="1">
            <a:spLocks/>
          </p:cNvSpPr>
          <p:nvPr userDrawn="1"/>
        </p:nvSpPr>
        <p:spPr bwMode="auto">
          <a:xfrm>
            <a:off x="4034931" y="2425013"/>
            <a:ext cx="3079550"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pic>
        <p:nvPicPr>
          <p:cNvPr id="36" name="Picture 35">
            <a:extLst>
              <a:ext uri="{FF2B5EF4-FFF2-40B4-BE49-F238E27FC236}">
                <a16:creationId xmlns:a16="http://schemas.microsoft.com/office/drawing/2014/main" id="{B6AF2C29-EC5D-3842-82D5-7578315F26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08232" y="5799972"/>
            <a:ext cx="2735473" cy="457953"/>
          </a:xfrm>
          <a:prstGeom prst="rect">
            <a:avLst/>
          </a:prstGeom>
        </p:spPr>
      </p:pic>
      <p:pic>
        <p:nvPicPr>
          <p:cNvPr id="41" name="Picture 40">
            <a:extLst>
              <a:ext uri="{FF2B5EF4-FFF2-40B4-BE49-F238E27FC236}">
                <a16:creationId xmlns:a16="http://schemas.microsoft.com/office/drawing/2014/main" id="{97550865-F703-5F4E-8180-264CE3C5AF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08232" y="4791807"/>
            <a:ext cx="2671799" cy="457953"/>
          </a:xfrm>
          <a:prstGeom prst="rect">
            <a:avLst/>
          </a:prstGeom>
        </p:spPr>
      </p:pic>
      <p:pic>
        <p:nvPicPr>
          <p:cNvPr id="46" name="Picture 45">
            <a:extLst>
              <a:ext uri="{FF2B5EF4-FFF2-40B4-BE49-F238E27FC236}">
                <a16:creationId xmlns:a16="http://schemas.microsoft.com/office/drawing/2014/main" id="{EC79C0B4-D798-4C41-8FE9-867AD5F8921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008232" y="5295890"/>
            <a:ext cx="2189356" cy="457953"/>
          </a:xfrm>
          <a:prstGeom prst="rect">
            <a:avLst/>
          </a:prstGeom>
        </p:spPr>
      </p:pic>
      <p:pic>
        <p:nvPicPr>
          <p:cNvPr id="47" name="Picture 46">
            <a:extLst>
              <a:ext uri="{FF2B5EF4-FFF2-40B4-BE49-F238E27FC236}">
                <a16:creationId xmlns:a16="http://schemas.microsoft.com/office/drawing/2014/main" id="{946A464F-1956-0C42-9F6A-6DF61D2CAA2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008232" y="3279558"/>
            <a:ext cx="2649759" cy="457953"/>
          </a:xfrm>
          <a:prstGeom prst="rect">
            <a:avLst/>
          </a:prstGeom>
        </p:spPr>
      </p:pic>
      <p:pic>
        <p:nvPicPr>
          <p:cNvPr id="59" name="Picture 58">
            <a:extLst>
              <a:ext uri="{FF2B5EF4-FFF2-40B4-BE49-F238E27FC236}">
                <a16:creationId xmlns:a16="http://schemas.microsoft.com/office/drawing/2014/main" id="{B92002EB-454F-E946-BB4B-0940FB30456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008232" y="3783641"/>
            <a:ext cx="2710983" cy="457953"/>
          </a:xfrm>
          <a:prstGeom prst="rect">
            <a:avLst/>
          </a:prstGeom>
        </p:spPr>
      </p:pic>
      <p:pic>
        <p:nvPicPr>
          <p:cNvPr id="60" name="Picture 59">
            <a:extLst>
              <a:ext uri="{FF2B5EF4-FFF2-40B4-BE49-F238E27FC236}">
                <a16:creationId xmlns:a16="http://schemas.microsoft.com/office/drawing/2014/main" id="{2E9AC2E1-FED5-E245-A2FA-8245C541919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08232" y="4287724"/>
            <a:ext cx="1986096" cy="457953"/>
          </a:xfrm>
          <a:prstGeom prst="rect">
            <a:avLst/>
          </a:prstGeom>
        </p:spPr>
      </p:pic>
      <p:pic>
        <p:nvPicPr>
          <p:cNvPr id="61" name="Picture 60">
            <a:extLst>
              <a:ext uri="{FF2B5EF4-FFF2-40B4-BE49-F238E27FC236}">
                <a16:creationId xmlns:a16="http://schemas.microsoft.com/office/drawing/2014/main" id="{FCA86666-750D-D242-B6A5-4433EEC42E7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008232" y="2775475"/>
            <a:ext cx="1324878" cy="457953"/>
          </a:xfrm>
          <a:prstGeom prst="rect">
            <a:avLst/>
          </a:prstGeom>
        </p:spPr>
      </p:pic>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normAutofit/>
          </a:bodyPr>
          <a:lstStyle>
            <a:lvl1pPr marL="0" indent="0">
              <a:buFontTx/>
              <a:buNone/>
              <a:defRPr/>
            </a:lvl1pPr>
          </a:lstStyle>
          <a:p>
            <a:r>
              <a:rPr lang="en-US"/>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 Placeholder 4"/>
          <p:cNvSpPr>
            <a:spLocks noGrp="1"/>
          </p:cNvSpPr>
          <p:nvPr>
            <p:ph type="body" sz="quarter" idx="10" hasCustomPrompt="1"/>
          </p:nvPr>
        </p:nvSpPr>
        <p:spPr>
          <a:xfrm>
            <a:off x="2228479" y="4617720"/>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228479" y="5199656"/>
            <a:ext cx="9295500" cy="390521"/>
          </a:xfrm>
          <a:prstGeom prst="rect">
            <a:avLst/>
          </a:prstGeom>
        </p:spPr>
        <p:txBody>
          <a:bodyPr lIns="0" tIns="0" rIns="0" bIns="0" anchor="b" anchorCtr="0">
            <a:normAutofit/>
          </a:bodyPr>
          <a:lstStyle>
            <a:lvl1pPr marL="0" indent="0" algn="l">
              <a:spcBef>
                <a:spcPts val="0"/>
              </a:spcBef>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228479" y="5602567"/>
            <a:ext cx="9299448"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9" name="Picture 8"/>
          <p:cNvPicPr>
            <a:picLocks noChangeAspect="1"/>
          </p:cNvPicPr>
          <p:nvPr userDrawn="1"/>
        </p:nvPicPr>
        <p:blipFill>
          <a:blip r:embed="rId3"/>
          <a:stretch>
            <a:fillRect/>
          </a:stretch>
        </p:blipFill>
        <p:spPr>
          <a:xfrm>
            <a:off x="326044" y="4878445"/>
            <a:ext cx="1193800" cy="952500"/>
          </a:xfrm>
          <a:prstGeom prst="rect">
            <a:avLst/>
          </a:prstGeom>
        </p:spPr>
      </p:pic>
      <p:sp>
        <p:nvSpPr>
          <p:cNvPr id="13" name="Oval 12"/>
          <p:cNvSpPr/>
          <p:nvPr userDrawn="1"/>
        </p:nvSpPr>
        <p:spPr>
          <a:xfrm>
            <a:off x="1825043"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14" name="Straight Connector 13"/>
          <p:cNvCxnSpPr/>
          <p:nvPr userDrawn="1"/>
        </p:nvCxnSpPr>
        <p:spPr>
          <a:xfrm flipH="1">
            <a:off x="0" y="6124669"/>
            <a:ext cx="179387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1892734" y="6124511"/>
            <a:ext cx="972078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flipH="1">
            <a:off x="11642081"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sp>
        <p:nvSpPr>
          <p:cNvPr id="17" name="Oval 16"/>
          <p:cNvSpPr/>
          <p:nvPr userDrawn="1"/>
        </p:nvSpPr>
        <p:spPr>
          <a:xfrm flipH="1">
            <a:off x="11642081"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sz="1800" dirty="0"/>
          </a:p>
        </p:txBody>
      </p:sp>
      <p:cxnSp>
        <p:nvCxnSpPr>
          <p:cNvPr id="18" name="Straight Connector 17"/>
          <p:cNvCxnSpPr/>
          <p:nvPr userDrawn="1"/>
        </p:nvCxnSpPr>
        <p:spPr>
          <a:xfrm flipV="1">
            <a:off x="1849172" y="3552825"/>
            <a:ext cx="0" cy="2529959"/>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Arc 18"/>
          <p:cNvSpPr/>
          <p:nvPr userDrawn="1"/>
        </p:nvSpPr>
        <p:spPr>
          <a:xfrm rot="16200000">
            <a:off x="1847726" y="3495590"/>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sz="1800" dirty="0"/>
          </a:p>
        </p:txBody>
      </p:sp>
      <p:cxnSp>
        <p:nvCxnSpPr>
          <p:cNvPr id="20" name="Straight Connector 19"/>
          <p:cNvCxnSpPr/>
          <p:nvPr userDrawn="1"/>
        </p:nvCxnSpPr>
        <p:spPr>
          <a:xfrm flipH="1">
            <a:off x="1899083" y="3494144"/>
            <a:ext cx="9714432"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2"/>
          <p:cNvSpPr>
            <a:spLocks noGrp="1"/>
          </p:cNvSpPr>
          <p:nvPr>
            <p:ph type="title" hasCustomPrompt="1"/>
          </p:nvPr>
        </p:nvSpPr>
        <p:spPr>
          <a:xfrm>
            <a:off x="2228479" y="2020824"/>
            <a:ext cx="9295500" cy="1325563"/>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 </a:t>
            </a:r>
          </a:p>
        </p:txBody>
      </p:sp>
      <p:sp>
        <p:nvSpPr>
          <p:cNvPr id="21" name="Text Placeholder 4"/>
          <p:cNvSpPr>
            <a:spLocks noGrp="1"/>
          </p:cNvSpPr>
          <p:nvPr>
            <p:ph type="body" sz="quarter" idx="14" hasCustomPrompt="1"/>
          </p:nvPr>
        </p:nvSpPr>
        <p:spPr>
          <a:xfrm>
            <a:off x="2228478" y="3666744"/>
            <a:ext cx="9299448" cy="576072"/>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1D05D-50A1-3187-B857-3C0280FFC654}"/>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3" name="Footer Placeholder 2">
            <a:extLst>
              <a:ext uri="{FF2B5EF4-FFF2-40B4-BE49-F238E27FC236}">
                <a16:creationId xmlns:a16="http://schemas.microsoft.com/office/drawing/2014/main" id="{0090B563-69A7-E533-CB1A-05403CA71CD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C221348-6EFF-05EA-80D7-8FE3739FEDC7}"/>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710536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1E31-3197-03BD-0C67-19C645CA5D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1C5521-2588-D7E7-29BB-BC8EBA49E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570E53-F021-B809-931A-E7012F8F0322}"/>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E4FE59B9-661A-5BA1-F98A-6F05DBDA4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610AB-A0C9-10C7-3153-4E2CA1E1C51A}"/>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2545396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0E3D-6B91-E9A2-4109-5C0F43C1D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C63BB-C90A-84B0-0CBB-EC303E91DE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2225F-6723-52C5-3AAC-C50FB7CA5E13}"/>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F1797DEE-15A2-206D-5A28-0888EF3A4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C1AE6B-F804-0855-DD8B-6DABBB22D489}"/>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39612064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4124-DDC7-61AC-FD66-C99B4E3D67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572BA-7456-BD05-EF4C-9F4459FE1C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428C21-1EB5-64D2-91D0-F91929DE2505}"/>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32E8C560-4E3F-639E-404E-053392ED44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F62EE-71D6-9909-EDB5-B806F5E6E82E}"/>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16809812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B0B80-1D84-F399-090D-0DAAEC6C4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5D2EC1-0D38-88D2-E66C-C41DE61A22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3C3A1A-310E-CB6C-A417-927A8DE65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4FB55-51CC-9DF4-938B-4407B9E57BE9}"/>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6" name="Footer Placeholder 5">
            <a:extLst>
              <a:ext uri="{FF2B5EF4-FFF2-40B4-BE49-F238E27FC236}">
                <a16:creationId xmlns:a16="http://schemas.microsoft.com/office/drawing/2014/main" id="{3A8563A7-C255-9898-BC92-A6377D0393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12D8D-D424-5294-BDDD-4D387A862870}"/>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10752080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6DFA6-2E5F-1BE5-85FC-4F78C002EE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845AD5-B2BE-73E5-4230-FC4A45544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2BDC54-ADA9-5D8B-C966-6D8F7C7019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4C801B-A235-E900-91F6-0807B9E4CD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B7793-ECFD-AEE7-85D6-E08DE036D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FE5C3-C56C-3916-F1D4-E3269010CC72}"/>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8" name="Footer Placeholder 7">
            <a:extLst>
              <a:ext uri="{FF2B5EF4-FFF2-40B4-BE49-F238E27FC236}">
                <a16:creationId xmlns:a16="http://schemas.microsoft.com/office/drawing/2014/main" id="{81788428-BC43-DB04-ACBA-37B50911E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AC71B6-4F2D-4EB4-CD91-4FF64A678F19}"/>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3074421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C72F-30E1-3BAE-128A-D81CB110B1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FAB04-B1E5-FFB9-9E15-308BB9443142}"/>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4" name="Footer Placeholder 3">
            <a:extLst>
              <a:ext uri="{FF2B5EF4-FFF2-40B4-BE49-F238E27FC236}">
                <a16:creationId xmlns:a16="http://schemas.microsoft.com/office/drawing/2014/main" id="{11B204A8-19E3-A95B-EC1E-8CF11C154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01E745-6DEB-A864-4F21-4A8EB510A49D}"/>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765032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8E31D-C52A-9799-F8E2-B4DE932DDB6D}"/>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3" name="Footer Placeholder 2">
            <a:extLst>
              <a:ext uri="{FF2B5EF4-FFF2-40B4-BE49-F238E27FC236}">
                <a16:creationId xmlns:a16="http://schemas.microsoft.com/office/drawing/2014/main" id="{0426FA1A-ED0B-B6C4-D924-6519969001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51F84A-206D-4D19-C47D-4C0FF837A334}"/>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29747809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241F-ED28-195E-4698-B7604BD47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6430F0-2497-AFD9-1260-C8BC1F908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80B7C-3D98-99DF-2F0C-BC221C8E4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9B0D1A-0D2A-8427-04A1-0E37BD71FBE7}"/>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6" name="Footer Placeholder 5">
            <a:extLst>
              <a:ext uri="{FF2B5EF4-FFF2-40B4-BE49-F238E27FC236}">
                <a16:creationId xmlns:a16="http://schemas.microsoft.com/office/drawing/2014/main" id="{91C46E9C-56B9-971E-B051-6D2802F767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A582F5-3991-7611-E54C-D74FC1183987}"/>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19811999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E5AB-2265-8E12-E71D-6D0E0BE96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4AE611-8241-FE1C-0BA6-BECA9C8B20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00942-5253-1A2A-93D8-2F5873BD0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E40562-E087-DB77-8493-CF465924982A}"/>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6" name="Footer Placeholder 5">
            <a:extLst>
              <a:ext uri="{FF2B5EF4-FFF2-40B4-BE49-F238E27FC236}">
                <a16:creationId xmlns:a16="http://schemas.microsoft.com/office/drawing/2014/main" id="{101ABBC2-0389-66BF-BA98-C77ABE89B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E89518-009C-6B40-10D2-60F3A205158F}"/>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398610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AAD5D-0ECD-AC12-2CC3-3C521F080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1C2F8-392C-B25C-809D-9404EE2A33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57E7E-3B2E-FB69-B329-47C8AFB436B9}"/>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38161C3B-520A-DAD4-33EF-131FB298B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CF2B9-DE83-8D25-0711-04C0F8EBB5CB}"/>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1160563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0CC87-9A00-34CF-16A3-BFFC6700F4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5E855-0D08-9A89-0064-D45480074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F3AF5-0EAB-B215-77E4-02E478F39583}"/>
              </a:ext>
            </a:extLst>
          </p:cNvPr>
          <p:cNvSpPr>
            <a:spLocks noGrp="1"/>
          </p:cNvSpPr>
          <p:nvPr>
            <p:ph type="dt" sz="half" idx="10"/>
          </p:nvPr>
        </p:nvSpPr>
        <p:spPr/>
        <p:txBody>
          <a:body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871064E9-12E1-3F21-5323-E6F56AFF4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7838F-A21A-533D-D75F-B538C16A7985}"/>
              </a:ext>
            </a:extLst>
          </p:cNvPr>
          <p:cNvSpPr>
            <a:spLocks noGrp="1"/>
          </p:cNvSpPr>
          <p:nvPr>
            <p:ph type="sldNum" sz="quarter" idx="12"/>
          </p:nvPr>
        </p:nvSpPr>
        <p:spPr/>
        <p:txBody>
          <a:bodyPr/>
          <a:lstStyle/>
          <a:p>
            <a:fld id="{DA9115F1-189F-134D-A031-5AF93B99D2F9}" type="slidenum">
              <a:rPr lang="en-US" smtClean="0"/>
              <a:t>‹#›</a:t>
            </a:fld>
            <a:endParaRPr lang="en-US"/>
          </a:p>
        </p:txBody>
      </p:sp>
    </p:spTree>
    <p:extLst>
      <p:ext uri="{BB962C8B-B14F-4D97-AF65-F5344CB8AC3E}">
        <p14:creationId xmlns:p14="http://schemas.microsoft.com/office/powerpoint/2010/main" val="2390811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0142-BB1B-F47D-1146-82BD2F2C7BF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AF6D263-7A8C-A023-2B4A-C07F6C7E9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4C65E989-AFAF-97ED-296A-DA02136A76AC}"/>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63CAC6A3-E13D-0D0F-278F-10CFBE5265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6CCA3E2-D342-01CA-8061-86DCE052E11C}"/>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88278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271E-0D96-E465-7B25-2988BCE85516}"/>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D39B9BC-3BAC-097C-0491-332EF48A44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0DA9425-B86C-2782-9EB4-5714DF5997A7}"/>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3F1BA5FC-7363-C52A-71C5-85ED68D2C7C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66C4D5F6-A982-2F36-75E7-F0015D924ACD}"/>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32605281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C9C6-FD3A-DEF0-8A21-2EB1189BB24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F5551544-0CCA-9C92-881C-18F59E40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95A1830-C13A-2E6A-D24B-1E43367EDDAC}"/>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456D9DC2-120B-EA51-0970-3826D83F4C6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7443702-B79D-AF04-58AD-5AB06EB83349}"/>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2688779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00F5C-71F2-6DF5-CE2B-12C8F843DC9B}"/>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852A477-0F2B-B9B4-3A8D-DA32D7CBF6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80DC4C3E-F1A5-B54E-D436-828D79D481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E5D6C36C-CDE5-C706-9244-F395FF958949}"/>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6" name="Footer Placeholder 5">
            <a:extLst>
              <a:ext uri="{FF2B5EF4-FFF2-40B4-BE49-F238E27FC236}">
                <a16:creationId xmlns:a16="http://schemas.microsoft.com/office/drawing/2014/main" id="{6E3823F7-299C-5E83-3EF5-47AB6240D5A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BB99311-E388-15A6-4370-0615D781419D}"/>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22677098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F436-5A70-3A47-3F54-9AF8839FDB6D}"/>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154A1D00-25F4-D956-A1BE-9A6BD8C605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23C298B-AC02-6CB3-0262-37FE69ED51F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B33BB87E-1538-56C9-B0EA-9AC1F26BF2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32AD7B-2F6F-8E02-E15C-294675EF12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A5E5A568-A44C-A5D2-1CFA-C09FBC6561BA}"/>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8" name="Footer Placeholder 7">
            <a:extLst>
              <a:ext uri="{FF2B5EF4-FFF2-40B4-BE49-F238E27FC236}">
                <a16:creationId xmlns:a16="http://schemas.microsoft.com/office/drawing/2014/main" id="{86BB35B5-B061-036B-817D-A28C9AC41C38}"/>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299676E-E6AC-D8CF-BCFF-2EDFEE1F0EC6}"/>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535922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8668-BD15-6BBF-F76F-0390DAB9407C}"/>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59F92AF-F3A6-326C-5F96-32269A80F865}"/>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4" name="Footer Placeholder 3">
            <a:extLst>
              <a:ext uri="{FF2B5EF4-FFF2-40B4-BE49-F238E27FC236}">
                <a16:creationId xmlns:a16="http://schemas.microsoft.com/office/drawing/2014/main" id="{04948432-1020-465D-6CF7-01519F49C1A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51DB670C-B805-318B-3A60-EB12C418D714}"/>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25521050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1D05D-50A1-3187-B857-3C0280FFC654}"/>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3" name="Footer Placeholder 2">
            <a:extLst>
              <a:ext uri="{FF2B5EF4-FFF2-40B4-BE49-F238E27FC236}">
                <a16:creationId xmlns:a16="http://schemas.microsoft.com/office/drawing/2014/main" id="{0090B563-69A7-E533-CB1A-05403CA71CD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C221348-6EFF-05EA-80D7-8FE3739FEDC7}"/>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4788441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E816-0CEB-8818-07AD-22FD5D0D6A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970C1342-E4DA-5192-45C7-50E894181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87D2DE8E-55D5-1F1B-C75B-A5D94B19C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1B9733-037A-4F02-B9F9-93D985969792}"/>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6" name="Footer Placeholder 5">
            <a:extLst>
              <a:ext uri="{FF2B5EF4-FFF2-40B4-BE49-F238E27FC236}">
                <a16:creationId xmlns:a16="http://schemas.microsoft.com/office/drawing/2014/main" id="{79CADED2-D3E6-565F-80B1-EAE6CD47844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A4F8E878-107C-4926-6C01-41B2F03E76DB}"/>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315806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normAutofit/>
          </a:bodyPr>
          <a:lstStyle>
            <a:lvl1pPr marL="0" indent="0">
              <a:buFontTx/>
              <a:buNone/>
              <a:defRPr/>
            </a:lvl1pPr>
          </a:lstStyle>
          <a:p>
            <a:r>
              <a:rPr lang="en-US" dirty="0"/>
              <a:t>Click icon to add picture</a:t>
            </a:r>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C20B-FA08-B14C-C221-D29DDF051D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34FCF2F8-2B6B-0D08-853E-80112ABFF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F780875-2FB0-D054-8970-B2AEE975F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C0BB36-FB75-6122-6ABC-BC5A88420B07}"/>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6" name="Footer Placeholder 5">
            <a:extLst>
              <a:ext uri="{FF2B5EF4-FFF2-40B4-BE49-F238E27FC236}">
                <a16:creationId xmlns:a16="http://schemas.microsoft.com/office/drawing/2014/main" id="{B3B4EA3A-DE04-3308-9AF1-970D07ED65A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0EAADEC-A3FB-23F6-F4D9-4B05585F43A7}"/>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16511138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7F8F-4555-DF0E-2098-9FF7DDF2806B}"/>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2675E57E-BE17-3DA0-D28B-649D76E0214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8673D02C-8E4D-9186-D84D-BFC92E9ABE4D}"/>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9D2CDFA2-C58F-B277-F4B9-D25D6C88E2C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6B8778C-0FAE-1703-FDF2-03B1728E9929}"/>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1656828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26345D-DBA9-A55F-CFBB-62654DDA64C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DF90EBB-2A53-A3CD-B555-43FA07C7E8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6FE98D3-28F6-A461-916C-3BD2FA5A1B1D}"/>
              </a:ext>
            </a:extLst>
          </p:cNvPr>
          <p:cNvSpPr>
            <a:spLocks noGrp="1"/>
          </p:cNvSpPr>
          <p:nvPr>
            <p:ph type="dt" sz="half" idx="10"/>
          </p:nvPr>
        </p:nvSpPr>
        <p:spPr/>
        <p:txBody>
          <a:body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F7507EC1-A513-B5E0-1CD1-C133DED39D3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4A6EBD1-F022-24E9-9192-1C0382BF2BED}"/>
              </a:ext>
            </a:extLst>
          </p:cNvPr>
          <p:cNvSpPr>
            <a:spLocks noGrp="1"/>
          </p:cNvSpPr>
          <p:nvPr>
            <p:ph type="sldNum" sz="quarter" idx="12"/>
          </p:nvPr>
        </p:nvSpPr>
        <p:spPr/>
        <p:txBody>
          <a:bodyPr/>
          <a:lstStyle/>
          <a:p>
            <a:fld id="{2E7278F2-120C-564F-AB53-847E69F7D6E8}" type="slidenum">
              <a:rPr lang="en-BE" smtClean="0"/>
              <a:t>‹#›</a:t>
            </a:fld>
            <a:endParaRPr lang="en-BE"/>
          </a:p>
        </p:txBody>
      </p:sp>
    </p:spTree>
    <p:extLst>
      <p:ext uri="{BB962C8B-B14F-4D97-AF65-F5344CB8AC3E}">
        <p14:creationId xmlns:p14="http://schemas.microsoft.com/office/powerpoint/2010/main" val="86915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a:endParaRPr lang="en-US" sz="1800" dirty="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normAutofit/>
          </a:bodyPr>
          <a:lstStyle>
            <a:lvl1pPr marL="0" indent="0">
              <a:buFont typeface="Arial" panose="020B0604020202020204" pitchFamily="34" charset="0"/>
              <a:buNone/>
              <a:defRPr/>
            </a:lvl1pPr>
          </a:lstStyle>
          <a:p>
            <a:r>
              <a:rPr lang="en-US" dirty="0"/>
              <a:t>Click icon to add picture</a:t>
            </a:r>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normAutofit/>
          </a:bodyPr>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2"/>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768" r:id="rId5"/>
    <p:sldLayoutId id="2147483673" r:id="rId6"/>
    <p:sldLayoutId id="2147483714" r:id="rId7"/>
    <p:sldLayoutId id="2147483752" r:id="rId8"/>
    <p:sldLayoutId id="2147483715" r:id="rId9"/>
    <p:sldLayoutId id="2147483660" r:id="rId10"/>
    <p:sldLayoutId id="2147483676" r:id="rId11"/>
    <p:sldLayoutId id="2147483675" r:id="rId12"/>
    <p:sldLayoutId id="2147483769" r:id="rId13"/>
    <p:sldLayoutId id="2147483704" r:id="rId14"/>
    <p:sldLayoutId id="2147483705" r:id="rId15"/>
    <p:sldLayoutId id="2147483706" r:id="rId16"/>
    <p:sldLayoutId id="2147483707" r:id="rId17"/>
    <p:sldLayoutId id="2147483708" r:id="rId18"/>
    <p:sldLayoutId id="2147483770"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53" r:id="rId47"/>
    <p:sldLayoutId id="2147483717" r:id="rId48"/>
    <p:sldLayoutId id="2147483751" r:id="rId49"/>
    <p:sldLayoutId id="2147483754" r:id="rId50"/>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354DC-85E7-6A08-E3FA-C5DA5F0E0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9F198-D5C1-F03F-B1DF-0477585C60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F8790-C2C6-B318-5087-407716FF6F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A6345-7403-7149-A01B-AC72D9B4CF25}" type="datetimeFigureOut">
              <a:rPr lang="en-US" smtClean="0"/>
              <a:t>4/22/24</a:t>
            </a:fld>
            <a:endParaRPr lang="en-US"/>
          </a:p>
        </p:txBody>
      </p:sp>
      <p:sp>
        <p:nvSpPr>
          <p:cNvPr id="5" name="Footer Placeholder 4">
            <a:extLst>
              <a:ext uri="{FF2B5EF4-FFF2-40B4-BE49-F238E27FC236}">
                <a16:creationId xmlns:a16="http://schemas.microsoft.com/office/drawing/2014/main" id="{3E61463F-2277-8FDB-A13F-9D99E821A3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2FB503-AA3E-5175-704C-32662D21A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115F1-189F-134D-A031-5AF93B99D2F9}" type="slidenum">
              <a:rPr lang="en-US" smtClean="0"/>
              <a:t>‹#›</a:t>
            </a:fld>
            <a:endParaRPr lang="en-US"/>
          </a:p>
        </p:txBody>
      </p:sp>
    </p:spTree>
    <p:extLst>
      <p:ext uri="{BB962C8B-B14F-4D97-AF65-F5344CB8AC3E}">
        <p14:creationId xmlns:p14="http://schemas.microsoft.com/office/powerpoint/2010/main" val="347043033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4E9BA7-D87D-49F7-6647-1E849E455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6402B42C-02C4-0A5A-697C-EE1463BF1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A57EB1D-B84A-4CCF-0CCD-E1FB61523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62A13-3CF3-8A47-BB60-F9ED24B673D2}" type="datetimeFigureOut">
              <a:rPr lang="en-BE" smtClean="0"/>
              <a:t>4/22/24</a:t>
            </a:fld>
            <a:endParaRPr lang="en-BE"/>
          </a:p>
        </p:txBody>
      </p:sp>
      <p:sp>
        <p:nvSpPr>
          <p:cNvPr id="5" name="Footer Placeholder 4">
            <a:extLst>
              <a:ext uri="{FF2B5EF4-FFF2-40B4-BE49-F238E27FC236}">
                <a16:creationId xmlns:a16="http://schemas.microsoft.com/office/drawing/2014/main" id="{9FA0D401-DEF3-0097-0379-D058B28C8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3042E31C-F7DB-92A1-40C5-84E8F6282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278F2-120C-564F-AB53-847E69F7D6E8}" type="slidenum">
              <a:rPr lang="en-BE" smtClean="0"/>
              <a:t>‹#›</a:t>
            </a:fld>
            <a:endParaRPr lang="en-BE"/>
          </a:p>
        </p:txBody>
      </p:sp>
    </p:spTree>
    <p:extLst>
      <p:ext uri="{BB962C8B-B14F-4D97-AF65-F5344CB8AC3E}">
        <p14:creationId xmlns:p14="http://schemas.microsoft.com/office/powerpoint/2010/main" val="400956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ww.twitter.com/icann" TargetMode="External"/><Relationship Id="rId13" Type="http://schemas.openxmlformats.org/officeDocument/2006/relationships/image" Target="../media/image23.png"/><Relationship Id="rId18" Type="http://schemas.openxmlformats.org/officeDocument/2006/relationships/image" Target="../media/image25.png"/><Relationship Id="rId3" Type="http://schemas.openxmlformats.org/officeDocument/2006/relationships/hyperlink" Target="flickr.com/photos/icann" TargetMode="External"/><Relationship Id="rId7" Type="http://schemas.openxmlformats.org/officeDocument/2006/relationships/image" Target="../media/image21.png"/><Relationship Id="rId12" Type="http://schemas.openxmlformats.org/officeDocument/2006/relationships/hyperlink" Target="facebook.com/icannorg" TargetMode="External"/><Relationship Id="rId17" Type="http://schemas.openxmlformats.org/officeDocument/2006/relationships/hyperlink" Target="https://soundcloud.com/icann" TargetMode="External"/><Relationship Id="rId2" Type="http://schemas.openxmlformats.org/officeDocument/2006/relationships/hyperlink" Target="https://www.flickr.com/photos/icann" TargetMode="External"/><Relationship Id="rId16" Type="http://schemas.openxmlformats.org/officeDocument/2006/relationships/hyperlink" Target="https://www.youtube.com/user/ICANNnews" TargetMode="External"/><Relationship Id="rId20" Type="http://schemas.openxmlformats.org/officeDocument/2006/relationships/image" Target="../media/image26.tiff"/><Relationship Id="rId1" Type="http://schemas.openxmlformats.org/officeDocument/2006/relationships/slideLayout" Target="../slideLayouts/slideLayout47.xml"/><Relationship Id="rId6" Type="http://schemas.openxmlformats.org/officeDocument/2006/relationships/hyperlink" Target="linkedin.com/company/icann" TargetMode="External"/><Relationship Id="rId11" Type="http://schemas.openxmlformats.org/officeDocument/2006/relationships/hyperlink" Target="https://www.facebook.com/icannorg" TargetMode="External"/><Relationship Id="rId5" Type="http://schemas.openxmlformats.org/officeDocument/2006/relationships/hyperlink" Target="https://www.linkedin.com/company/icann" TargetMode="External"/><Relationship Id="rId15" Type="http://schemas.openxmlformats.org/officeDocument/2006/relationships/image" Target="../media/image24.png"/><Relationship Id="rId10" Type="http://schemas.openxmlformats.org/officeDocument/2006/relationships/image" Target="../media/image22.png"/><Relationship Id="rId19" Type="http://schemas.openxmlformats.org/officeDocument/2006/relationships/hyperlink" Target="https://www.instagram.com/icannorg" TargetMode="External"/><Relationship Id="rId4" Type="http://schemas.openxmlformats.org/officeDocument/2006/relationships/image" Target="../media/image20.png"/><Relationship Id="rId9" Type="http://schemas.openxmlformats.org/officeDocument/2006/relationships/hyperlink" Target="twitter.com/icann" TargetMode="External"/><Relationship Id="rId14" Type="http://schemas.openxmlformats.org/officeDocument/2006/relationships/hyperlink" Target="youtube.com/user/ICANNnew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7DCE-EF3C-1B02-486C-57D382822B6E}"/>
              </a:ext>
            </a:extLst>
          </p:cNvPr>
          <p:cNvSpPr>
            <a:spLocks noGrp="1"/>
          </p:cNvSpPr>
          <p:nvPr>
            <p:ph type="title"/>
          </p:nvPr>
        </p:nvSpPr>
        <p:spPr>
          <a:xfrm>
            <a:off x="428572" y="-241603"/>
            <a:ext cx="10788321" cy="2533369"/>
          </a:xfrm>
        </p:spPr>
        <p:txBody>
          <a:bodyPr/>
          <a:lstStyle/>
          <a:p>
            <a:r>
              <a:rPr lang="fr-FR" dirty="0"/>
              <a:t>Orange Spain RPKI Incident </a:t>
            </a:r>
            <a:r>
              <a:rPr lang="fr-FR" dirty="0" err="1"/>
              <a:t>Viewed</a:t>
            </a:r>
            <a:r>
              <a:rPr lang="fr-FR" dirty="0"/>
              <a:t> From ICANN </a:t>
            </a:r>
            <a:r>
              <a:rPr lang="fr-FR" dirty="0" err="1"/>
              <a:t>Managed</a:t>
            </a:r>
            <a:r>
              <a:rPr lang="fr-FR" dirty="0"/>
              <a:t> (DNS</a:t>
            </a:r>
            <a:r>
              <a:rPr lang="en-GB" dirty="0"/>
              <a:t>) </a:t>
            </a:r>
            <a:r>
              <a:rPr lang="fr-FR" dirty="0"/>
              <a:t>Root Server</a:t>
            </a:r>
            <a:endParaRPr lang="en-FR" dirty="0"/>
          </a:p>
        </p:txBody>
      </p:sp>
      <p:sp>
        <p:nvSpPr>
          <p:cNvPr id="3" name="Text Placeholder 2">
            <a:extLst>
              <a:ext uri="{FF2B5EF4-FFF2-40B4-BE49-F238E27FC236}">
                <a16:creationId xmlns:a16="http://schemas.microsoft.com/office/drawing/2014/main" id="{DCB2C377-F8C6-B69C-3753-D3DA13B5BC94}"/>
              </a:ext>
            </a:extLst>
          </p:cNvPr>
          <p:cNvSpPr>
            <a:spLocks noGrp="1"/>
          </p:cNvSpPr>
          <p:nvPr>
            <p:ph type="body" sz="quarter" idx="10"/>
          </p:nvPr>
        </p:nvSpPr>
        <p:spPr/>
        <p:txBody>
          <a:bodyPr/>
          <a:lstStyle/>
          <a:p>
            <a:r>
              <a:rPr lang="en-GB" dirty="0"/>
              <a:t>Alain Durand</a:t>
            </a:r>
            <a:endParaRPr lang="en-FR" dirty="0"/>
          </a:p>
        </p:txBody>
      </p:sp>
      <p:sp>
        <p:nvSpPr>
          <p:cNvPr id="4" name="Text Placeholder 3">
            <a:extLst>
              <a:ext uri="{FF2B5EF4-FFF2-40B4-BE49-F238E27FC236}">
                <a16:creationId xmlns:a16="http://schemas.microsoft.com/office/drawing/2014/main" id="{37F50EAC-20F5-BD68-90CB-C97664E48E1C}"/>
              </a:ext>
            </a:extLst>
          </p:cNvPr>
          <p:cNvSpPr>
            <a:spLocks noGrp="1"/>
          </p:cNvSpPr>
          <p:nvPr>
            <p:ph type="body" sz="quarter" idx="11"/>
          </p:nvPr>
        </p:nvSpPr>
        <p:spPr/>
        <p:txBody>
          <a:bodyPr>
            <a:normAutofit lnSpcReduction="10000"/>
          </a:bodyPr>
          <a:lstStyle/>
          <a:p>
            <a:r>
              <a:rPr lang="en-GB" dirty="0"/>
              <a:t>RIPE SEE 12</a:t>
            </a:r>
            <a:endParaRPr lang="en-FR" dirty="0"/>
          </a:p>
        </p:txBody>
      </p:sp>
      <p:sp>
        <p:nvSpPr>
          <p:cNvPr id="5" name="Text Placeholder 4">
            <a:extLst>
              <a:ext uri="{FF2B5EF4-FFF2-40B4-BE49-F238E27FC236}">
                <a16:creationId xmlns:a16="http://schemas.microsoft.com/office/drawing/2014/main" id="{42659ECB-9660-DF54-992E-6EBE3489131D}"/>
              </a:ext>
            </a:extLst>
          </p:cNvPr>
          <p:cNvSpPr>
            <a:spLocks noGrp="1"/>
          </p:cNvSpPr>
          <p:nvPr>
            <p:ph type="body" sz="quarter" idx="12"/>
          </p:nvPr>
        </p:nvSpPr>
        <p:spPr/>
        <p:txBody>
          <a:bodyPr/>
          <a:lstStyle/>
          <a:p>
            <a:r>
              <a:rPr lang="en-GB" dirty="0"/>
              <a:t>April 2024</a:t>
            </a:r>
            <a:endParaRPr lang="en-FR" dirty="0"/>
          </a:p>
        </p:txBody>
      </p:sp>
      <p:sp>
        <p:nvSpPr>
          <p:cNvPr id="6" name="Text Placeholder 5">
            <a:extLst>
              <a:ext uri="{FF2B5EF4-FFF2-40B4-BE49-F238E27FC236}">
                <a16:creationId xmlns:a16="http://schemas.microsoft.com/office/drawing/2014/main" id="{83D9E2F4-443E-9A8D-42A3-571FBC4527E3}"/>
              </a:ext>
            </a:extLst>
          </p:cNvPr>
          <p:cNvSpPr>
            <a:spLocks noGrp="1"/>
          </p:cNvSpPr>
          <p:nvPr>
            <p:ph type="body" sz="quarter" idx="13"/>
          </p:nvPr>
        </p:nvSpPr>
        <p:spPr/>
        <p:txBody>
          <a:bodyPr/>
          <a:lstStyle/>
          <a:p>
            <a:r>
              <a:rPr lang="en-GB" dirty="0"/>
              <a:t>Can BGP </a:t>
            </a:r>
            <a:r>
              <a:rPr lang="en-GB" dirty="0" err="1"/>
              <a:t>anycast</a:t>
            </a:r>
            <a:r>
              <a:rPr lang="en-GB" dirty="0"/>
              <a:t> save you?</a:t>
            </a:r>
            <a:endParaRPr lang="en-FR" dirty="0"/>
          </a:p>
        </p:txBody>
      </p:sp>
    </p:spTree>
    <p:extLst>
      <p:ext uri="{BB962C8B-B14F-4D97-AF65-F5344CB8AC3E}">
        <p14:creationId xmlns:p14="http://schemas.microsoft.com/office/powerpoint/2010/main" val="83572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3AB7AF8-D8FE-0486-1B29-99D530614D34}"/>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a:extLst>
              <a:ext uri="{FF2B5EF4-FFF2-40B4-BE49-F238E27FC236}">
                <a16:creationId xmlns:a16="http://schemas.microsoft.com/office/drawing/2014/main" id="{F5CE74B1-60EC-A6A3-F918-C3E306F47684}"/>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1">
            <a:extLst>
              <a:ext uri="{FF2B5EF4-FFF2-40B4-BE49-F238E27FC236}">
                <a16:creationId xmlns:a16="http://schemas.microsoft.com/office/drawing/2014/main" id="{2799FC48-3FE3-7757-10BB-9B512A413789}"/>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sz="1100" dirty="0"/>
              <a:t>31% of user queries on normal days</a:t>
            </a:r>
          </a:p>
        </p:txBody>
      </p:sp>
    </p:spTree>
    <p:extLst>
      <p:ext uri="{BB962C8B-B14F-4D97-AF65-F5344CB8AC3E}">
        <p14:creationId xmlns:p14="http://schemas.microsoft.com/office/powerpoint/2010/main" val="24378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3AB7AF8-D8FE-0486-1B29-99D530614D34}"/>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B7F2020-4F75-DA8C-61EA-42936C5C5939}"/>
              </a:ext>
            </a:extLst>
          </p:cNvPr>
          <p:cNvGraphicFramePr>
            <a:graphicFrameLocks/>
          </p:cNvGraphicFramePr>
          <p:nvPr/>
        </p:nvGraphicFramePr>
        <p:xfrm>
          <a:off x="5993027" y="444843"/>
          <a:ext cx="6100119"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a:extLst>
              <a:ext uri="{FF2B5EF4-FFF2-40B4-BE49-F238E27FC236}">
                <a16:creationId xmlns:a16="http://schemas.microsoft.com/office/drawing/2014/main" id="{F5CE74B1-60EC-A6A3-F918-C3E306F47684}"/>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1">
            <a:extLst>
              <a:ext uri="{FF2B5EF4-FFF2-40B4-BE49-F238E27FC236}">
                <a16:creationId xmlns:a16="http://schemas.microsoft.com/office/drawing/2014/main" id="{2799FC48-3FE3-7757-10BB-9B512A413789}"/>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sz="1100" dirty="0"/>
              <a:t>31% of user queries on normal days</a:t>
            </a:r>
          </a:p>
        </p:txBody>
      </p:sp>
    </p:spTree>
    <p:extLst>
      <p:ext uri="{BB962C8B-B14F-4D97-AF65-F5344CB8AC3E}">
        <p14:creationId xmlns:p14="http://schemas.microsoft.com/office/powerpoint/2010/main" val="314701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1396084-9147-B719-89F1-F8AD9B45ABEF}"/>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6" name="Rounded Rectangle 5">
            <a:extLst>
              <a:ext uri="{FF2B5EF4-FFF2-40B4-BE49-F238E27FC236}">
                <a16:creationId xmlns:a16="http://schemas.microsoft.com/office/drawing/2014/main" id="{F7CEE407-C342-0E81-D162-3F6F380F1D71}"/>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1">
            <a:extLst>
              <a:ext uri="{FF2B5EF4-FFF2-40B4-BE49-F238E27FC236}">
                <a16:creationId xmlns:a16="http://schemas.microsoft.com/office/drawing/2014/main" id="{200A341A-9346-07CC-B5E3-DD378EA22B40}"/>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sz="1100" dirty="0"/>
              <a:t>31% of user queries on normal days</a:t>
            </a:r>
          </a:p>
        </p:txBody>
      </p:sp>
    </p:spTree>
    <p:extLst>
      <p:ext uri="{BB962C8B-B14F-4D97-AF65-F5344CB8AC3E}">
        <p14:creationId xmlns:p14="http://schemas.microsoft.com/office/powerpoint/2010/main" val="2799528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1396084-9147-B719-89F1-F8AD9B45ABEF}"/>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9B24AE1-5559-72D2-C8BF-B52A27EE67FC}"/>
              </a:ext>
            </a:extLst>
          </p:cNvPr>
          <p:cNvGraphicFramePr>
            <a:graphicFrameLocks/>
          </p:cNvGraphicFramePr>
          <p:nvPr/>
        </p:nvGraphicFramePr>
        <p:xfrm>
          <a:off x="5993027" y="359891"/>
          <a:ext cx="6198973" cy="333477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a:extLst>
              <a:ext uri="{FF2B5EF4-FFF2-40B4-BE49-F238E27FC236}">
                <a16:creationId xmlns:a16="http://schemas.microsoft.com/office/drawing/2014/main" id="{F7CEE407-C342-0E81-D162-3F6F380F1D71}"/>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1">
            <a:extLst>
              <a:ext uri="{FF2B5EF4-FFF2-40B4-BE49-F238E27FC236}">
                <a16:creationId xmlns:a16="http://schemas.microsoft.com/office/drawing/2014/main" id="{200A341A-9346-07CC-B5E3-DD378EA22B40}"/>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sz="1100" dirty="0"/>
              <a:t>31% of user queries on normal days</a:t>
            </a:r>
          </a:p>
        </p:txBody>
      </p:sp>
    </p:spTree>
    <p:extLst>
      <p:ext uri="{BB962C8B-B14F-4D97-AF65-F5344CB8AC3E}">
        <p14:creationId xmlns:p14="http://schemas.microsoft.com/office/powerpoint/2010/main" val="78784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6A35AC1-A1C8-BFA9-2236-FAB3F8ABB25F}"/>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a:extLst>
              <a:ext uri="{FF2B5EF4-FFF2-40B4-BE49-F238E27FC236}">
                <a16:creationId xmlns:a16="http://schemas.microsoft.com/office/drawing/2014/main" id="{1BECD1F5-35A4-73CE-70B2-62078687DA9B}"/>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extBox 1">
            <a:extLst>
              <a:ext uri="{FF2B5EF4-FFF2-40B4-BE49-F238E27FC236}">
                <a16:creationId xmlns:a16="http://schemas.microsoft.com/office/drawing/2014/main" id="{2EDA883E-2F8A-F410-92A0-BE02FCBFDBC3}"/>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dirty="0"/>
              <a:t>12</a:t>
            </a:r>
            <a:r>
              <a:rPr lang="en-BE" sz="1100" dirty="0"/>
              <a:t>% of user queries on normal days</a:t>
            </a:r>
          </a:p>
        </p:txBody>
      </p:sp>
    </p:spTree>
    <p:extLst>
      <p:ext uri="{BB962C8B-B14F-4D97-AF65-F5344CB8AC3E}">
        <p14:creationId xmlns:p14="http://schemas.microsoft.com/office/powerpoint/2010/main" val="223240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6A35AC1-A1C8-BFA9-2236-FAB3F8ABB25F}"/>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76743A8-CAB2-C623-FAA1-EE40BC04F836}"/>
              </a:ext>
            </a:extLst>
          </p:cNvPr>
          <p:cNvGraphicFramePr>
            <a:graphicFrameLocks/>
          </p:cNvGraphicFramePr>
          <p:nvPr/>
        </p:nvGraphicFramePr>
        <p:xfrm>
          <a:off x="6096000" y="432487"/>
          <a:ext cx="6096000" cy="3249828"/>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a:extLst>
              <a:ext uri="{FF2B5EF4-FFF2-40B4-BE49-F238E27FC236}">
                <a16:creationId xmlns:a16="http://schemas.microsoft.com/office/drawing/2014/main" id="{1BECD1F5-35A4-73CE-70B2-62078687DA9B}"/>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extBox 1">
            <a:extLst>
              <a:ext uri="{FF2B5EF4-FFF2-40B4-BE49-F238E27FC236}">
                <a16:creationId xmlns:a16="http://schemas.microsoft.com/office/drawing/2014/main" id="{2EDA883E-2F8A-F410-92A0-BE02FCBFDBC3}"/>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dirty="0"/>
              <a:t>12</a:t>
            </a:r>
            <a:r>
              <a:rPr lang="en-BE" sz="1100" dirty="0"/>
              <a:t>% of user queries on normal days</a:t>
            </a:r>
          </a:p>
        </p:txBody>
      </p:sp>
    </p:spTree>
    <p:extLst>
      <p:ext uri="{BB962C8B-B14F-4D97-AF65-F5344CB8AC3E}">
        <p14:creationId xmlns:p14="http://schemas.microsoft.com/office/powerpoint/2010/main" val="325075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917E872-5499-37DC-0112-12F30168220B}"/>
              </a:ext>
            </a:extLst>
          </p:cNvPr>
          <p:cNvGraphicFramePr>
            <a:graphicFrameLocks/>
          </p:cNvGraphicFramePr>
          <p:nvPr/>
        </p:nvGraphicFramePr>
        <p:xfrm>
          <a:off x="0" y="0"/>
          <a:ext cx="12192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a:extLst>
              <a:ext uri="{FF2B5EF4-FFF2-40B4-BE49-F238E27FC236}">
                <a16:creationId xmlns:a16="http://schemas.microsoft.com/office/drawing/2014/main" id="{DD12A3EA-96D5-7A76-444A-B3335C9398DB}"/>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1">
            <a:extLst>
              <a:ext uri="{FF2B5EF4-FFF2-40B4-BE49-F238E27FC236}">
                <a16:creationId xmlns:a16="http://schemas.microsoft.com/office/drawing/2014/main" id="{45090C0E-B935-6DEC-0DD6-FB01FBED3404}"/>
              </a:ext>
            </a:extLst>
          </p:cNvPr>
          <p:cNvSpPr txBox="1"/>
          <p:nvPr/>
        </p:nvSpPr>
        <p:spPr>
          <a:xfrm>
            <a:off x="516924" y="122794"/>
            <a:ext cx="2211860" cy="32204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BE" dirty="0"/>
              <a:t>25</a:t>
            </a:r>
            <a:r>
              <a:rPr lang="en-BE" sz="1100" dirty="0"/>
              <a:t>% of user queries on normal days</a:t>
            </a:r>
          </a:p>
        </p:txBody>
      </p:sp>
    </p:spTree>
    <p:extLst>
      <p:ext uri="{BB962C8B-B14F-4D97-AF65-F5344CB8AC3E}">
        <p14:creationId xmlns:p14="http://schemas.microsoft.com/office/powerpoint/2010/main" val="359465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64FE-1829-9083-13CF-8846CE828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4DCC4-5650-704E-4B9C-FF8813056FB8}"/>
              </a:ext>
            </a:extLst>
          </p:cNvPr>
          <p:cNvSpPr>
            <a:spLocks noGrp="1"/>
          </p:cNvSpPr>
          <p:nvPr>
            <p:ph type="title"/>
          </p:nvPr>
        </p:nvSpPr>
        <p:spPr/>
        <p:txBody>
          <a:bodyPr>
            <a:normAutofit fontScale="90000"/>
          </a:bodyPr>
          <a:lstStyle/>
          <a:p>
            <a:r>
              <a:rPr lang="en-GB" dirty="0"/>
              <a:t>Conclusion</a:t>
            </a:r>
            <a:endParaRPr lang="en-US" dirty="0"/>
          </a:p>
        </p:txBody>
      </p:sp>
      <p:sp>
        <p:nvSpPr>
          <p:cNvPr id="3" name="Content Placeholder 2">
            <a:extLst>
              <a:ext uri="{FF2B5EF4-FFF2-40B4-BE49-F238E27FC236}">
                <a16:creationId xmlns:a16="http://schemas.microsoft.com/office/drawing/2014/main" id="{4E94EC99-EA3B-C2B8-53F8-1B5FC75C3E45}"/>
              </a:ext>
            </a:extLst>
          </p:cNvPr>
          <p:cNvSpPr>
            <a:spLocks noGrp="1"/>
          </p:cNvSpPr>
          <p:nvPr>
            <p:ph idx="4294967295"/>
          </p:nvPr>
        </p:nvSpPr>
        <p:spPr>
          <a:xfrm>
            <a:off x="420624" y="1338591"/>
            <a:ext cx="11552637" cy="5083231"/>
          </a:xfrm>
          <a:prstGeom prst="rect">
            <a:avLst/>
          </a:prstGeom>
        </p:spPr>
        <p:txBody>
          <a:bodyPr/>
          <a:lstStyle/>
          <a:p>
            <a:r>
              <a:rPr lang="en-GB" sz="2800" dirty="0"/>
              <a:t>Service from IMRS was overall not discontinued</a:t>
            </a:r>
            <a:r>
              <a:rPr lang="fr-FR" sz="2800" dirty="0"/>
              <a:t>.</a:t>
            </a:r>
            <a:endParaRPr lang="en-US" sz="2800" dirty="0"/>
          </a:p>
          <a:p>
            <a:r>
              <a:rPr lang="en-GB" sz="2800" dirty="0"/>
              <a:t>BGP any cast is full of surprises</a:t>
            </a:r>
            <a:r>
              <a:rPr lang="fr-FR" sz="2800" dirty="0"/>
              <a:t>.</a:t>
            </a:r>
            <a:endParaRPr lang="en-GB" sz="2800" dirty="0"/>
          </a:p>
          <a:p>
            <a:r>
              <a:rPr lang="en-GB" sz="2800" dirty="0"/>
              <a:t>DNS </a:t>
            </a:r>
            <a:r>
              <a:rPr lang="fr-FR" sz="2800" dirty="0" err="1"/>
              <a:t>authoritative</a:t>
            </a:r>
            <a:r>
              <a:rPr lang="fr-FR" sz="2800" dirty="0"/>
              <a:t> </a:t>
            </a:r>
            <a:r>
              <a:rPr lang="en-GB" sz="2800" dirty="0"/>
              <a:t>server placement best practices (</a:t>
            </a:r>
            <a:r>
              <a:rPr lang="fr-FR" sz="2800" dirty="0"/>
              <a:t>not on the </a:t>
            </a:r>
            <a:r>
              <a:rPr lang="fr-FR" sz="2800" dirty="0" err="1"/>
              <a:t>same</a:t>
            </a:r>
            <a:r>
              <a:rPr lang="fr-FR" sz="2800" dirty="0"/>
              <a:t> </a:t>
            </a:r>
            <a:r>
              <a:rPr lang="fr-FR" sz="2800" dirty="0" err="1"/>
              <a:t>subnet</a:t>
            </a:r>
            <a:r>
              <a:rPr lang="fr-FR" sz="2800" dirty="0"/>
              <a:t>) </a:t>
            </a:r>
            <a:r>
              <a:rPr lang="fr-FR" sz="2800" dirty="0" err="1"/>
              <a:t>also</a:t>
            </a:r>
            <a:r>
              <a:rPr lang="fr-FR" sz="2800" dirty="0"/>
              <a:t> </a:t>
            </a:r>
            <a:r>
              <a:rPr lang="fr-FR" sz="2800" dirty="0" err="1"/>
              <a:t>apply</a:t>
            </a:r>
            <a:r>
              <a:rPr lang="fr-FR" sz="2800" dirty="0"/>
              <a:t> to </a:t>
            </a:r>
            <a:r>
              <a:rPr lang="fr-FR" sz="2800" dirty="0" err="1"/>
              <a:t>recursive</a:t>
            </a:r>
            <a:r>
              <a:rPr lang="fr-FR" sz="2800" dirty="0"/>
              <a:t> </a:t>
            </a:r>
            <a:r>
              <a:rPr lang="fr-FR" sz="2800" dirty="0" err="1"/>
              <a:t>resolvers</a:t>
            </a:r>
            <a:r>
              <a:rPr lang="fr-FR" sz="2800" dirty="0"/>
              <a:t>.</a:t>
            </a:r>
            <a:endParaRPr lang="en-US" sz="2800" dirty="0"/>
          </a:p>
        </p:txBody>
      </p:sp>
      <p:sp>
        <p:nvSpPr>
          <p:cNvPr id="5" name="Rectangle 4">
            <a:extLst>
              <a:ext uri="{FF2B5EF4-FFF2-40B4-BE49-F238E27FC236}">
                <a16:creationId xmlns:a16="http://schemas.microsoft.com/office/drawing/2014/main" id="{3D7AC962-8922-B4D8-9307-BF42DFB66441}"/>
              </a:ext>
            </a:extLst>
          </p:cNvPr>
          <p:cNvSpPr/>
          <p:nvPr/>
        </p:nvSpPr>
        <p:spPr>
          <a:xfrm>
            <a:off x="1702421" y="6421822"/>
            <a:ext cx="613317" cy="436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5250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Engage with ICANN</a:t>
            </a:r>
          </a:p>
        </p:txBody>
      </p:sp>
      <p:sp>
        <p:nvSpPr>
          <p:cNvPr id="29" name="Text Placeholder 32"/>
          <p:cNvSpPr txBox="1">
            <a:spLocks/>
          </p:cNvSpPr>
          <p:nvPr/>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30" name="Text Placeholder 33"/>
          <p:cNvSpPr txBox="1">
            <a:spLocks/>
          </p:cNvSpPr>
          <p:nvPr/>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31" name="Text Placeholder 29"/>
          <p:cNvSpPr txBox="1">
            <a:spLocks/>
          </p:cNvSpPr>
          <p:nvPr/>
        </p:nvSpPr>
        <p:spPr>
          <a:xfrm>
            <a:off x="3391319" y="1865312"/>
            <a:ext cx="7964599" cy="346541"/>
          </a:xfrm>
          <a:prstGeom prst="rect">
            <a:avLst/>
          </a:prstGeom>
        </p:spPr>
        <p:txBody>
          <a:bodyPr lIns="0" tIns="0" rIns="0" bIns="0">
            <a:normAutofit/>
          </a:bodyPr>
          <a:lstStyle>
            <a:lvl1pPr marL="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1pPr>
            <a:lvl2pPr marL="4572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2pPr>
            <a:lvl3pPr marL="9144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3pPr>
            <a:lvl4pPr marL="1371600" indent="0" algn="l" defTabSz="457200" rtl="0" eaLnBrk="1" latinLnBrk="0" hangingPunct="1">
              <a:spcBef>
                <a:spcPct val="20000"/>
              </a:spcBef>
              <a:buFontTx/>
              <a:buNone/>
              <a:defRPr lang="en-US" sz="2000" kern="1200" dirty="0" smtClean="0">
                <a:solidFill>
                  <a:schemeClr val="bg1"/>
                </a:solidFill>
                <a:latin typeface="+mn-lt"/>
                <a:ea typeface="ＭＳ Ｐゴシック" charset="0"/>
                <a:cs typeface="Arial"/>
              </a:defRPr>
            </a:lvl4pPr>
            <a:lvl5pPr marL="1828800" indent="0" algn="l" defTabSz="457200" rtl="0" eaLnBrk="1" latinLnBrk="0" hangingPunct="1">
              <a:spcBef>
                <a:spcPct val="20000"/>
              </a:spcBef>
              <a:buFontTx/>
              <a:buNone/>
              <a:defRPr lang="en-US" sz="2000" kern="1200" dirty="0">
                <a:solidFill>
                  <a:schemeClr val="bg1"/>
                </a:solidFill>
                <a:latin typeface="+mn-lt"/>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Email: email@icann.org</a:t>
            </a:r>
          </a:p>
        </p:txBody>
      </p:sp>
      <p:grpSp>
        <p:nvGrpSpPr>
          <p:cNvPr id="32" name="Group 31">
            <a:extLst>
              <a:ext uri="{FF2B5EF4-FFF2-40B4-BE49-F238E27FC236}">
                <a16:creationId xmlns:a16="http://schemas.microsoft.com/office/drawing/2014/main" id="{8972E81D-BCDC-9345-83E8-F10AA5670ACF}"/>
              </a:ext>
            </a:extLst>
          </p:cNvPr>
          <p:cNvGrpSpPr/>
          <p:nvPr/>
        </p:nvGrpSpPr>
        <p:grpSpPr>
          <a:xfrm>
            <a:off x="3380163" y="2740820"/>
            <a:ext cx="3730320" cy="3448394"/>
            <a:chOff x="3380163" y="2740820"/>
            <a:chExt cx="3730320" cy="3448394"/>
          </a:xfrm>
        </p:grpSpPr>
        <p:grpSp>
          <p:nvGrpSpPr>
            <p:cNvPr id="33" name="Group 32">
              <a:extLst>
                <a:ext uri="{FF2B5EF4-FFF2-40B4-BE49-F238E27FC236}">
                  <a16:creationId xmlns:a16="http://schemas.microsoft.com/office/drawing/2014/main" id="{698FE0CD-3F7E-1D42-A387-DA8806FC72C2}"/>
                </a:ext>
              </a:extLst>
            </p:cNvPr>
            <p:cNvGrpSpPr/>
            <p:nvPr/>
          </p:nvGrpSpPr>
          <p:grpSpPr>
            <a:xfrm>
              <a:off x="3380163" y="4285658"/>
              <a:ext cx="3416667" cy="365760"/>
              <a:chOff x="5325979" y="4715893"/>
              <a:chExt cx="3416667" cy="365760"/>
            </a:xfrm>
          </p:grpSpPr>
          <p:sp>
            <p:nvSpPr>
              <p:cNvPr id="52" name="Text Placeholder 32">
                <a:extLst>
                  <a:ext uri="{FF2B5EF4-FFF2-40B4-BE49-F238E27FC236}">
                    <a16:creationId xmlns:a16="http://schemas.microsoft.com/office/drawing/2014/main" id="{59D909BB-4066-C34A-95AA-4ED0FD286467}"/>
                  </a:ext>
                </a:extLst>
              </p:cNvPr>
              <p:cNvSpPr txBox="1">
                <a:spLocks/>
              </p:cNvSpPr>
              <p:nvPr/>
            </p:nvSpPr>
            <p:spPr>
              <a:xfrm>
                <a:off x="5793339" y="4734885"/>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
                  </a:rPr>
                  <a:t>flickr.com</a:t>
                </a:r>
                <a:r>
                  <a:rPr lang="en-US" sz="1400">
                    <a:solidFill>
                      <a:srgbClr val="0A304B"/>
                    </a:solidFill>
                    <a:latin typeface="+mn-lt"/>
                    <a:ea typeface="Segoe UI" panose="020B0502040204020203" pitchFamily="34" charset="0"/>
                    <a:cs typeface="Arial"/>
                    <a:hlinkClick r:id="rId2"/>
                  </a:rPr>
                  <a:t>/</a:t>
                </a:r>
                <a:r>
                  <a:rPr lang="en-US" sz="1400" err="1">
                    <a:solidFill>
                      <a:srgbClr val="0A304B"/>
                    </a:solidFill>
                    <a:latin typeface="+mn-lt"/>
                    <a:ea typeface="Segoe UI" panose="020B0502040204020203" pitchFamily="34" charset="0"/>
                    <a:cs typeface="Arial"/>
                    <a:hlinkClick r:id="rId2"/>
                  </a:rPr>
                  <a:t>icann</a:t>
                </a:r>
                <a:endParaRPr lang="en-US" sz="1400">
                  <a:solidFill>
                    <a:srgbClr val="0A304B"/>
                  </a:solidFill>
                  <a:latin typeface="+mn-lt"/>
                  <a:ea typeface="Segoe UI" panose="020B0502040204020203" pitchFamily="34" charset="0"/>
                  <a:cs typeface="Arial"/>
                </a:endParaRPr>
              </a:p>
            </p:txBody>
          </p:sp>
          <p:pic>
            <p:nvPicPr>
              <p:cNvPr id="76" name="Picture 75" descr="1420947842_social_style_3_flikr-128.png">
                <a:hlinkClick r:id="rId3" action="ppaction://hlinkfile"/>
                <a:extLst>
                  <a:ext uri="{FF2B5EF4-FFF2-40B4-BE49-F238E27FC236}">
                    <a16:creationId xmlns:a16="http://schemas.microsoft.com/office/drawing/2014/main" id="{7A462274-CEAB-F649-B7E9-5114C8B1534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4" name="Group 33">
              <a:extLst>
                <a:ext uri="{FF2B5EF4-FFF2-40B4-BE49-F238E27FC236}">
                  <a16:creationId xmlns:a16="http://schemas.microsoft.com/office/drawing/2014/main" id="{B9A54B82-22C7-0C4A-B5C8-552D1937E30B}"/>
                </a:ext>
              </a:extLst>
            </p:cNvPr>
            <p:cNvGrpSpPr/>
            <p:nvPr/>
          </p:nvGrpSpPr>
          <p:grpSpPr>
            <a:xfrm>
              <a:off x="3380163" y="4800604"/>
              <a:ext cx="3636602" cy="365760"/>
              <a:chOff x="1235726" y="5571713"/>
              <a:chExt cx="3636602" cy="365760"/>
            </a:xfrm>
          </p:grpSpPr>
          <p:sp>
            <p:nvSpPr>
              <p:cNvPr id="50" name="Text Placeholder 32">
                <a:extLst>
                  <a:ext uri="{FF2B5EF4-FFF2-40B4-BE49-F238E27FC236}">
                    <a16:creationId xmlns:a16="http://schemas.microsoft.com/office/drawing/2014/main" id="{E7901259-CA25-D440-AFCD-65EEF96BD35B}"/>
                  </a:ext>
                </a:extLst>
              </p:cNvPr>
              <p:cNvSpPr txBox="1">
                <a:spLocks/>
              </p:cNvSpPr>
              <p:nvPr/>
            </p:nvSpPr>
            <p:spPr>
              <a:xfrm>
                <a:off x="1703086" y="5592033"/>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5"/>
                  </a:rPr>
                  <a:t>linkedin</a:t>
                </a:r>
                <a:r>
                  <a:rPr lang="en-US" sz="1400">
                    <a:solidFill>
                      <a:srgbClr val="0A304B"/>
                    </a:solidFill>
                    <a:latin typeface="+mn-lt"/>
                    <a:ea typeface="Segoe UI" panose="020B0502040204020203" pitchFamily="34" charset="0"/>
                    <a:cs typeface="Arial"/>
                    <a:hlinkClick r:id="rId5"/>
                  </a:rPr>
                  <a:t>/company/</a:t>
                </a:r>
                <a:r>
                  <a:rPr lang="en-US" sz="1400" err="1">
                    <a:solidFill>
                      <a:srgbClr val="0A304B"/>
                    </a:solidFill>
                    <a:latin typeface="+mn-lt"/>
                    <a:ea typeface="Segoe UI" panose="020B0502040204020203" pitchFamily="34" charset="0"/>
                    <a:cs typeface="Arial"/>
                    <a:hlinkClick r:id="rId5"/>
                  </a:rPr>
                  <a:t>icann</a:t>
                </a:r>
                <a:endParaRPr lang="en-US" sz="1400">
                  <a:solidFill>
                    <a:srgbClr val="0A304B"/>
                  </a:solidFill>
                  <a:latin typeface="+mn-lt"/>
                  <a:ea typeface="Segoe UI" panose="020B0502040204020203" pitchFamily="34" charset="0"/>
                  <a:cs typeface="Arial"/>
                </a:endParaRPr>
              </a:p>
            </p:txBody>
          </p:sp>
          <p:pic>
            <p:nvPicPr>
              <p:cNvPr id="51" name="Picture 50" descr="1420948164_social_style_3_in-128.png">
                <a:hlinkClick r:id="rId6" action="ppaction://hlinkfile"/>
                <a:extLst>
                  <a:ext uri="{FF2B5EF4-FFF2-40B4-BE49-F238E27FC236}">
                    <a16:creationId xmlns:a16="http://schemas.microsoft.com/office/drawing/2014/main" id="{23102053-AF3E-394D-BE61-7F7C327CDA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5" name="Group 34">
              <a:extLst>
                <a:ext uri="{FF2B5EF4-FFF2-40B4-BE49-F238E27FC236}">
                  <a16:creationId xmlns:a16="http://schemas.microsoft.com/office/drawing/2014/main" id="{D66D0CA9-4605-804D-91A1-6D3F0F2B0529}"/>
                </a:ext>
              </a:extLst>
            </p:cNvPr>
            <p:cNvGrpSpPr/>
            <p:nvPr/>
          </p:nvGrpSpPr>
          <p:grpSpPr>
            <a:xfrm>
              <a:off x="3380163" y="2740820"/>
              <a:ext cx="2809587" cy="365760"/>
              <a:chOff x="1235726" y="3073176"/>
              <a:chExt cx="2809587" cy="365760"/>
            </a:xfrm>
          </p:grpSpPr>
          <p:sp>
            <p:nvSpPr>
              <p:cNvPr id="48" name="Text Placeholder 32">
                <a:extLst>
                  <a:ext uri="{FF2B5EF4-FFF2-40B4-BE49-F238E27FC236}">
                    <a16:creationId xmlns:a16="http://schemas.microsoft.com/office/drawing/2014/main" id="{45380EE0-7AEC-DC49-B4EB-AC7AC33EC267}"/>
                  </a:ext>
                </a:extLst>
              </p:cNvPr>
              <p:cNvSpPr txBox="1">
                <a:spLocks/>
              </p:cNvSpPr>
              <p:nvPr/>
            </p:nvSpPr>
            <p:spPr>
              <a:xfrm>
                <a:off x="1703087" y="3093496"/>
                <a:ext cx="2342226"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8"/>
                  </a:rPr>
                  <a:t>@icann</a:t>
                </a:r>
                <a:endParaRPr lang="en-US" sz="1400" dirty="0">
                  <a:solidFill>
                    <a:srgbClr val="0A304B"/>
                  </a:solidFill>
                  <a:latin typeface="+mn-lt"/>
                  <a:ea typeface="Segoe UI" panose="020B0502040204020203" pitchFamily="34" charset="0"/>
                  <a:cs typeface="Arial"/>
                </a:endParaRPr>
              </a:p>
            </p:txBody>
          </p:sp>
          <p:pic>
            <p:nvPicPr>
              <p:cNvPr id="49" name="Picture 48" descr="1420948433_social_style_3_twiter-128.png">
                <a:hlinkClick r:id="rId9" action="ppaction://hlinkfile"/>
                <a:extLst>
                  <a:ext uri="{FF2B5EF4-FFF2-40B4-BE49-F238E27FC236}">
                    <a16:creationId xmlns:a16="http://schemas.microsoft.com/office/drawing/2014/main" id="{95CAB7EF-C346-A14B-B4C9-C60B08D38B1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36" name="Group 35">
              <a:extLst>
                <a:ext uri="{FF2B5EF4-FFF2-40B4-BE49-F238E27FC236}">
                  <a16:creationId xmlns:a16="http://schemas.microsoft.com/office/drawing/2014/main" id="{30A147B2-E7CF-1443-9820-ED505B55C757}"/>
                </a:ext>
              </a:extLst>
            </p:cNvPr>
            <p:cNvGrpSpPr/>
            <p:nvPr/>
          </p:nvGrpSpPr>
          <p:grpSpPr>
            <a:xfrm>
              <a:off x="3380163" y="3255766"/>
              <a:ext cx="3730320" cy="365760"/>
              <a:chOff x="1235727" y="3892739"/>
              <a:chExt cx="3730320" cy="365760"/>
            </a:xfrm>
          </p:grpSpPr>
          <p:sp>
            <p:nvSpPr>
              <p:cNvPr id="46" name="Text Placeholder 32">
                <a:extLst>
                  <a:ext uri="{FF2B5EF4-FFF2-40B4-BE49-F238E27FC236}">
                    <a16:creationId xmlns:a16="http://schemas.microsoft.com/office/drawing/2014/main" id="{4E017640-11E7-6944-B963-FA2BCF2C8D14}"/>
                  </a:ext>
                </a:extLst>
              </p:cNvPr>
              <p:cNvSpPr txBox="1">
                <a:spLocks/>
              </p:cNvSpPr>
              <p:nvPr/>
            </p:nvSpPr>
            <p:spPr>
              <a:xfrm>
                <a:off x="1703086" y="3913059"/>
                <a:ext cx="3262961"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1"/>
                  </a:rPr>
                  <a:t>facebook.com</a:t>
                </a:r>
                <a:r>
                  <a:rPr lang="en-US" sz="1400">
                    <a:solidFill>
                      <a:srgbClr val="0A304B"/>
                    </a:solidFill>
                    <a:latin typeface="+mn-lt"/>
                    <a:ea typeface="Segoe UI" panose="020B0502040204020203" pitchFamily="34" charset="0"/>
                    <a:cs typeface="Arial"/>
                    <a:hlinkClick r:id="rId11"/>
                  </a:rPr>
                  <a:t>/</a:t>
                </a:r>
                <a:r>
                  <a:rPr lang="en-US" sz="1400" err="1">
                    <a:solidFill>
                      <a:srgbClr val="0A304B"/>
                    </a:solidFill>
                    <a:latin typeface="+mn-lt"/>
                    <a:ea typeface="Segoe UI" panose="020B0502040204020203" pitchFamily="34" charset="0"/>
                    <a:cs typeface="Arial"/>
                    <a:hlinkClick r:id="rId11"/>
                  </a:rPr>
                  <a:t>icannorg</a:t>
                </a:r>
                <a:r>
                  <a:rPr lang="en-US" sz="1400">
                    <a:solidFill>
                      <a:srgbClr val="0A304B"/>
                    </a:solidFill>
                    <a:latin typeface="+mn-lt"/>
                    <a:ea typeface="Segoe UI" panose="020B0502040204020203" pitchFamily="34" charset="0"/>
                    <a:cs typeface="Arial"/>
                    <a:hlinkClick r:id="rId11"/>
                  </a:rPr>
                  <a:t> </a:t>
                </a:r>
                <a:endParaRPr lang="en-US" sz="1400">
                  <a:solidFill>
                    <a:srgbClr val="0A304B"/>
                  </a:solidFill>
                  <a:latin typeface="+mn-lt"/>
                  <a:ea typeface="Segoe UI" panose="020B0502040204020203" pitchFamily="34" charset="0"/>
                  <a:cs typeface="Arial"/>
                </a:endParaRPr>
              </a:p>
            </p:txBody>
          </p:sp>
          <p:pic>
            <p:nvPicPr>
              <p:cNvPr id="47" name="Picture 46" descr="1420948141_social_style_3_facebook-128.png">
                <a:hlinkClick r:id="rId12" action="ppaction://hlinkfile"/>
                <a:extLst>
                  <a:ext uri="{FF2B5EF4-FFF2-40B4-BE49-F238E27FC236}">
                    <a16:creationId xmlns:a16="http://schemas.microsoft.com/office/drawing/2014/main" id="{6875307F-3796-B346-B1EF-6BD8008B1C4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37" name="Group 36">
              <a:extLst>
                <a:ext uri="{FF2B5EF4-FFF2-40B4-BE49-F238E27FC236}">
                  <a16:creationId xmlns:a16="http://schemas.microsoft.com/office/drawing/2014/main" id="{E5F5D3D1-1DCF-F646-B299-9D42580A9462}"/>
                </a:ext>
              </a:extLst>
            </p:cNvPr>
            <p:cNvGrpSpPr/>
            <p:nvPr/>
          </p:nvGrpSpPr>
          <p:grpSpPr>
            <a:xfrm>
              <a:off x="3380163" y="3770712"/>
              <a:ext cx="3636602" cy="365760"/>
              <a:chOff x="1235726" y="4721075"/>
              <a:chExt cx="3636602" cy="365760"/>
            </a:xfrm>
          </p:grpSpPr>
          <p:pic>
            <p:nvPicPr>
              <p:cNvPr id="44" name="Picture 43" descr="1420948149_social_style_3_youtube-128.png">
                <a:hlinkClick r:id="rId14" action="ppaction://hlinkfile"/>
                <a:extLst>
                  <a:ext uri="{FF2B5EF4-FFF2-40B4-BE49-F238E27FC236}">
                    <a16:creationId xmlns:a16="http://schemas.microsoft.com/office/drawing/2014/main" id="{ACD9B00C-A80A-8A4B-AD71-B27C307214B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5" name="Text Placeholder 32">
                <a:extLst>
                  <a:ext uri="{FF2B5EF4-FFF2-40B4-BE49-F238E27FC236}">
                    <a16:creationId xmlns:a16="http://schemas.microsoft.com/office/drawing/2014/main" id="{53216930-4BF8-5141-9B85-6C7356A9CED8}"/>
                  </a:ext>
                </a:extLst>
              </p:cNvPr>
              <p:cNvSpPr txBox="1">
                <a:spLocks/>
              </p:cNvSpPr>
              <p:nvPr/>
            </p:nvSpPr>
            <p:spPr>
              <a:xfrm>
                <a:off x="1703086" y="4734885"/>
                <a:ext cx="3169242"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6"/>
                  </a:rPr>
                  <a:t>youtube.com</a:t>
                </a:r>
                <a:r>
                  <a:rPr lang="en-US" sz="1400">
                    <a:solidFill>
                      <a:srgbClr val="0A304B"/>
                    </a:solidFill>
                    <a:latin typeface="+mn-lt"/>
                    <a:ea typeface="Segoe UI" panose="020B0502040204020203" pitchFamily="34" charset="0"/>
                    <a:cs typeface="Arial"/>
                    <a:hlinkClick r:id="rId16"/>
                  </a:rPr>
                  <a:t>/</a:t>
                </a:r>
                <a:r>
                  <a:rPr lang="en-US" sz="1400" err="1">
                    <a:solidFill>
                      <a:srgbClr val="0A304B"/>
                    </a:solidFill>
                    <a:latin typeface="+mn-lt"/>
                    <a:ea typeface="Segoe UI" panose="020B0502040204020203" pitchFamily="34" charset="0"/>
                    <a:cs typeface="Arial"/>
                    <a:hlinkClick r:id="rId16"/>
                  </a:rPr>
                  <a:t>icannnews</a:t>
                </a:r>
                <a:endParaRPr lang="en-US" sz="1400">
                  <a:solidFill>
                    <a:srgbClr val="0A304B"/>
                  </a:solidFill>
                  <a:latin typeface="+mn-lt"/>
                  <a:ea typeface="Segoe UI" panose="020B0502040204020203" pitchFamily="34" charset="0"/>
                  <a:cs typeface="Arial"/>
                </a:endParaRPr>
              </a:p>
            </p:txBody>
          </p:sp>
        </p:grpSp>
        <p:grpSp>
          <p:nvGrpSpPr>
            <p:cNvPr id="38" name="Group 37">
              <a:extLst>
                <a:ext uri="{FF2B5EF4-FFF2-40B4-BE49-F238E27FC236}">
                  <a16:creationId xmlns:a16="http://schemas.microsoft.com/office/drawing/2014/main" id="{B278612F-765C-2E4E-BA5C-864D01F4EE01}"/>
                </a:ext>
              </a:extLst>
            </p:cNvPr>
            <p:cNvGrpSpPr/>
            <p:nvPr/>
          </p:nvGrpSpPr>
          <p:grpSpPr>
            <a:xfrm>
              <a:off x="3380163" y="5315550"/>
              <a:ext cx="2586167" cy="365760"/>
              <a:chOff x="5325979" y="3073176"/>
              <a:chExt cx="2586167" cy="365760"/>
            </a:xfrm>
          </p:grpSpPr>
          <p:sp>
            <p:nvSpPr>
              <p:cNvPr id="42" name="Text Placeholder 32">
                <a:extLst>
                  <a:ext uri="{FF2B5EF4-FFF2-40B4-BE49-F238E27FC236}">
                    <a16:creationId xmlns:a16="http://schemas.microsoft.com/office/drawing/2014/main" id="{83C449FE-8840-6D42-B45A-3C02B4F2B874}"/>
                  </a:ext>
                </a:extLst>
              </p:cNvPr>
              <p:cNvSpPr txBox="1">
                <a:spLocks/>
              </p:cNvSpPr>
              <p:nvPr/>
            </p:nvSpPr>
            <p:spPr>
              <a:xfrm>
                <a:off x="5793339" y="3093496"/>
                <a:ext cx="21188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soundcloud</a:t>
                </a:r>
                <a:r>
                  <a:rPr lang="en-US" sz="1400">
                    <a:solidFill>
                      <a:srgbClr val="0A304B"/>
                    </a:solidFill>
                    <a:latin typeface="+mn-lt"/>
                    <a:ea typeface="Segoe UI" panose="020B0502040204020203" pitchFamily="34" charset="0"/>
                    <a:cs typeface="Arial"/>
                    <a:hlinkClick r:id="rId17"/>
                  </a:rPr>
                  <a:t>/</a:t>
                </a:r>
                <a:r>
                  <a:rPr lang="en-US" sz="1400" err="1">
                    <a:solidFill>
                      <a:srgbClr val="0A304B"/>
                    </a:solidFill>
                    <a:latin typeface="+mn-lt"/>
                    <a:ea typeface="Segoe UI" panose="020B0502040204020203" pitchFamily="34" charset="0"/>
                    <a:cs typeface="Arial"/>
                    <a:hlinkClick r:id="rId17"/>
                  </a:rPr>
                  <a:t>icann</a:t>
                </a:r>
                <a:endParaRPr lang="en-US" sz="1400">
                  <a:solidFill>
                    <a:srgbClr val="0A304B"/>
                  </a:solidFill>
                  <a:latin typeface="+mn-lt"/>
                  <a:ea typeface="Segoe UI" panose="020B0502040204020203" pitchFamily="34" charset="0"/>
                  <a:cs typeface="Arial"/>
                </a:endParaRPr>
              </a:p>
            </p:txBody>
          </p:sp>
          <p:pic>
            <p:nvPicPr>
              <p:cNvPr id="43" name="Picture 42">
                <a:extLst>
                  <a:ext uri="{FF2B5EF4-FFF2-40B4-BE49-F238E27FC236}">
                    <a16:creationId xmlns:a16="http://schemas.microsoft.com/office/drawing/2014/main" id="{D83F0C49-E216-8742-8CC1-D6F17A6B1244}"/>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39" name="Group 38">
              <a:extLst>
                <a:ext uri="{FF2B5EF4-FFF2-40B4-BE49-F238E27FC236}">
                  <a16:creationId xmlns:a16="http://schemas.microsoft.com/office/drawing/2014/main" id="{048759B9-8DA0-0C4F-A728-743F26DAF849}"/>
                </a:ext>
              </a:extLst>
            </p:cNvPr>
            <p:cNvGrpSpPr/>
            <p:nvPr/>
          </p:nvGrpSpPr>
          <p:grpSpPr>
            <a:xfrm>
              <a:off x="3380163" y="5830497"/>
              <a:ext cx="3416667" cy="358717"/>
              <a:chOff x="6434703" y="4228306"/>
              <a:chExt cx="3416667" cy="358717"/>
            </a:xfrm>
          </p:grpSpPr>
          <p:sp>
            <p:nvSpPr>
              <p:cNvPr id="40" name="Text Placeholder 32">
                <a:extLst>
                  <a:ext uri="{FF2B5EF4-FFF2-40B4-BE49-F238E27FC236}">
                    <a16:creationId xmlns:a16="http://schemas.microsoft.com/office/drawing/2014/main" id="{D849AB7B-1F86-FC4B-AC4B-CFB12B34CE03}"/>
                  </a:ext>
                </a:extLst>
              </p:cNvPr>
              <p:cNvSpPr txBox="1">
                <a:spLocks/>
              </p:cNvSpPr>
              <p:nvPr/>
            </p:nvSpPr>
            <p:spPr>
              <a:xfrm>
                <a:off x="6902063" y="4247298"/>
                <a:ext cx="2949307" cy="339725"/>
              </a:xfrm>
              <a:prstGeom prst="rect">
                <a:avLst/>
              </a:prstGeom>
            </p:spPr>
            <p:txBody>
              <a:bodyPr lIns="0" tIns="0" rIns="0" bIns="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9"/>
                  </a:rPr>
                  <a:t>instagram.com</a:t>
                </a:r>
                <a:r>
                  <a:rPr lang="en-US" sz="1400">
                    <a:solidFill>
                      <a:srgbClr val="0A304B"/>
                    </a:solidFill>
                    <a:latin typeface="+mn-lt"/>
                    <a:ea typeface="Segoe UI" panose="020B0502040204020203" pitchFamily="34" charset="0"/>
                    <a:cs typeface="Arial"/>
                    <a:hlinkClick r:id="rId19"/>
                  </a:rPr>
                  <a:t>/icannorg</a:t>
                </a:r>
                <a:endParaRPr lang="en-US" sz="1400">
                  <a:solidFill>
                    <a:srgbClr val="0A304B"/>
                  </a:solidFill>
                  <a:latin typeface="+mn-lt"/>
                  <a:ea typeface="Segoe UI" panose="020B0502040204020203" pitchFamily="34" charset="0"/>
                  <a:cs typeface="Arial"/>
                </a:endParaRPr>
              </a:p>
            </p:txBody>
          </p:sp>
          <p:pic>
            <p:nvPicPr>
              <p:cNvPr id="41" name="Picture 40">
                <a:extLst>
                  <a:ext uri="{FF2B5EF4-FFF2-40B4-BE49-F238E27FC236}">
                    <a16:creationId xmlns:a16="http://schemas.microsoft.com/office/drawing/2014/main" id="{2A664635-ECB7-DF46-9386-4757C61FB0C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177422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30A6A7-3F47-E710-F392-16055D788246}"/>
              </a:ext>
            </a:extLst>
          </p:cNvPr>
          <p:cNvSpPr>
            <a:spLocks noGrp="1"/>
          </p:cNvSpPr>
          <p:nvPr>
            <p:ph type="title"/>
          </p:nvPr>
        </p:nvSpPr>
        <p:spPr/>
        <p:txBody>
          <a:bodyPr>
            <a:normAutofit fontScale="90000"/>
          </a:bodyPr>
          <a:lstStyle/>
          <a:p>
            <a:r>
              <a:rPr lang="en-US" dirty="0"/>
              <a:t>Introduction</a:t>
            </a:r>
          </a:p>
        </p:txBody>
      </p:sp>
      <p:sp>
        <p:nvSpPr>
          <p:cNvPr id="6" name="Content Placeholder 5">
            <a:extLst>
              <a:ext uri="{FF2B5EF4-FFF2-40B4-BE49-F238E27FC236}">
                <a16:creationId xmlns:a16="http://schemas.microsoft.com/office/drawing/2014/main" id="{C6597F75-329E-180C-6424-E0A20E3D6949}"/>
              </a:ext>
            </a:extLst>
          </p:cNvPr>
          <p:cNvSpPr>
            <a:spLocks noGrp="1"/>
          </p:cNvSpPr>
          <p:nvPr>
            <p:ph sz="quarter" idx="10"/>
          </p:nvPr>
        </p:nvSpPr>
        <p:spPr/>
        <p:txBody>
          <a:bodyPr>
            <a:normAutofit/>
          </a:bodyPr>
          <a:lstStyle/>
          <a:p>
            <a:r>
              <a:rPr lang="en-GB" sz="2000" b="0" i="0" u="none" strike="noStrike" dirty="0">
                <a:solidFill>
                  <a:srgbClr val="000000"/>
                </a:solidFill>
                <a:effectLst/>
                <a:latin typeface="Aptos" panose="020B0004020202020204" pitchFamily="34" charset="0"/>
              </a:rPr>
              <a:t>Early January 2024, Orange Spain suffered a serious routing RPKI-induced incident.</a:t>
            </a:r>
          </a:p>
          <a:p>
            <a:r>
              <a:rPr lang="en-GB" sz="2000" b="0" i="0" u="none" strike="noStrike" dirty="0">
                <a:solidFill>
                  <a:srgbClr val="000000"/>
                </a:solidFill>
                <a:effectLst/>
                <a:latin typeface="Aptos" panose="020B0004020202020204" pitchFamily="34" charset="0"/>
              </a:rPr>
              <a:t>This talk will focus not on the incident itself, but will look at the availability of the ICANN Managed Root Server (IMRS) to Orange Spain during the incident.</a:t>
            </a:r>
          </a:p>
          <a:p>
            <a:r>
              <a:rPr lang="en-GB" sz="2000" b="0" i="0" u="none" strike="noStrike" dirty="0">
                <a:solidFill>
                  <a:srgbClr val="000000"/>
                </a:solidFill>
                <a:effectLst/>
                <a:latin typeface="Aptos" panose="020B0004020202020204" pitchFamily="34" charset="0"/>
              </a:rPr>
              <a:t>As the routing outage was only affecting networks performing RPKI route origin validation and IMRS is using an anycast address replicated over hundreds of instances, one may ask if the root service was still available during the incident and, as an extension, if large scale </a:t>
            </a:r>
            <a:r>
              <a:rPr lang="en-GB" sz="2000" b="0" i="0" u="none" strike="noStrike" dirty="0" err="1">
                <a:solidFill>
                  <a:srgbClr val="000000"/>
                </a:solidFill>
                <a:effectLst/>
                <a:latin typeface="Aptos" panose="020B0004020202020204" pitchFamily="34" charset="0"/>
              </a:rPr>
              <a:t>anycasting</a:t>
            </a:r>
            <a:r>
              <a:rPr lang="en-GB" sz="2000" b="0" i="0" u="none" strike="noStrike" dirty="0">
                <a:solidFill>
                  <a:srgbClr val="000000"/>
                </a:solidFill>
                <a:effectLst/>
                <a:latin typeface="Aptos" panose="020B0004020202020204" pitchFamily="34" charset="0"/>
              </a:rPr>
              <a:t> is, or not, a mitigation to such RPKI-induced incidents.</a:t>
            </a:r>
            <a:endParaRPr lang="en-US" sz="2400" dirty="0"/>
          </a:p>
        </p:txBody>
      </p:sp>
      <p:sp>
        <p:nvSpPr>
          <p:cNvPr id="4" name="Slide Number Placeholder 3">
            <a:extLst>
              <a:ext uri="{FF2B5EF4-FFF2-40B4-BE49-F238E27FC236}">
                <a16:creationId xmlns:a16="http://schemas.microsoft.com/office/drawing/2014/main" id="{62453E15-71CA-769E-60BC-F42FAC9BBACE}"/>
              </a:ext>
            </a:extLst>
          </p:cNvPr>
          <p:cNvSpPr>
            <a:spLocks noGrp="1"/>
          </p:cNvSpPr>
          <p:nvPr>
            <p:ph type="sldNum" sz="quarter" idx="4294967295"/>
          </p:nvPr>
        </p:nvSpPr>
        <p:spPr>
          <a:xfrm>
            <a:off x="0" y="0"/>
            <a:ext cx="0" cy="0"/>
          </a:xfrm>
        </p:spPr>
        <p:txBody>
          <a:bodyPr/>
          <a:lstStyle/>
          <a:p>
            <a:r>
              <a:rPr lang="en-US" dirty="0"/>
              <a:t> </a:t>
            </a:r>
          </a:p>
        </p:txBody>
      </p:sp>
    </p:spTree>
    <p:extLst>
      <p:ext uri="{BB962C8B-B14F-4D97-AF65-F5344CB8AC3E}">
        <p14:creationId xmlns:p14="http://schemas.microsoft.com/office/powerpoint/2010/main" val="303487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IMRS:</a:t>
            </a:r>
          </a:p>
        </p:txBody>
      </p:sp>
      <p:sp>
        <p:nvSpPr>
          <p:cNvPr id="3" name="Content Placeholder 2"/>
          <p:cNvSpPr>
            <a:spLocks noGrp="1"/>
          </p:cNvSpPr>
          <p:nvPr>
            <p:ph idx="4294967295"/>
          </p:nvPr>
        </p:nvSpPr>
        <p:spPr>
          <a:xfrm>
            <a:off x="420624" y="1338591"/>
            <a:ext cx="11552637" cy="5083231"/>
          </a:xfrm>
          <a:prstGeom prst="rect">
            <a:avLst/>
          </a:prstGeom>
        </p:spPr>
        <p:txBody>
          <a:bodyPr/>
          <a:lstStyle/>
          <a:p>
            <a:r>
              <a:rPr lang="en-US" sz="2800" dirty="0"/>
              <a:t>IMRS is the ICANN Managed Root Server</a:t>
            </a:r>
          </a:p>
          <a:p>
            <a:pPr lvl="1"/>
            <a:r>
              <a:rPr lang="en-US" sz="2400" dirty="0"/>
              <a:t>Formally known as L-root</a:t>
            </a:r>
          </a:p>
          <a:p>
            <a:pPr lvl="1"/>
            <a:r>
              <a:rPr lang="en-US" sz="2400" dirty="0"/>
              <a:t>Anycast service</a:t>
            </a:r>
          </a:p>
          <a:p>
            <a:pPr lvl="1"/>
            <a:r>
              <a:rPr lang="en-US" sz="2400" dirty="0"/>
              <a:t>191 instances</a:t>
            </a:r>
          </a:p>
          <a:p>
            <a:pPr lvl="1"/>
            <a:r>
              <a:rPr lang="en-US" sz="2400" dirty="0"/>
              <a:t>Located in 84 countries</a:t>
            </a:r>
          </a:p>
          <a:p>
            <a:endParaRPr lang="en-US" sz="2800" dirty="0"/>
          </a:p>
          <a:p>
            <a:endParaRPr lang="en-US" sz="2800" dirty="0"/>
          </a:p>
        </p:txBody>
      </p:sp>
      <p:sp>
        <p:nvSpPr>
          <p:cNvPr id="5" name="Rectangle 4"/>
          <p:cNvSpPr/>
          <p:nvPr/>
        </p:nvSpPr>
        <p:spPr>
          <a:xfrm>
            <a:off x="1702421" y="6421822"/>
            <a:ext cx="613317" cy="436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0F11C21-DE5E-46B2-7FE7-C0DFC31AA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154" y="2005444"/>
            <a:ext cx="6565531" cy="4002125"/>
          </a:xfrm>
          <a:prstGeom prst="rect">
            <a:avLst/>
          </a:prstGeom>
        </p:spPr>
      </p:pic>
    </p:spTree>
    <p:extLst>
      <p:ext uri="{BB962C8B-B14F-4D97-AF65-F5344CB8AC3E}">
        <p14:creationId xmlns:p14="http://schemas.microsoft.com/office/powerpoint/2010/main" val="1187212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D117A-4B49-D493-112E-3CA2C98C5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60518-6EF9-F193-2CD0-E82E81EC486E}"/>
              </a:ext>
            </a:extLst>
          </p:cNvPr>
          <p:cNvSpPr>
            <a:spLocks noGrp="1"/>
          </p:cNvSpPr>
          <p:nvPr>
            <p:ph type="title"/>
          </p:nvPr>
        </p:nvSpPr>
        <p:spPr/>
        <p:txBody>
          <a:bodyPr>
            <a:normAutofit fontScale="90000"/>
          </a:bodyPr>
          <a:lstStyle/>
          <a:p>
            <a:r>
              <a:rPr lang="en-US" dirty="0" err="1"/>
              <a:t>Methodologie</a:t>
            </a:r>
            <a:r>
              <a:rPr lang="en-US" dirty="0"/>
              <a:t>:</a:t>
            </a:r>
          </a:p>
        </p:txBody>
      </p:sp>
      <p:sp>
        <p:nvSpPr>
          <p:cNvPr id="3" name="Content Placeholder 2">
            <a:extLst>
              <a:ext uri="{FF2B5EF4-FFF2-40B4-BE49-F238E27FC236}">
                <a16:creationId xmlns:a16="http://schemas.microsoft.com/office/drawing/2014/main" id="{9BC2E449-932B-9C68-1B54-234770016A54}"/>
              </a:ext>
            </a:extLst>
          </p:cNvPr>
          <p:cNvSpPr>
            <a:spLocks noGrp="1"/>
          </p:cNvSpPr>
          <p:nvPr>
            <p:ph idx="4294967295"/>
          </p:nvPr>
        </p:nvSpPr>
        <p:spPr>
          <a:xfrm>
            <a:off x="420624" y="1338591"/>
            <a:ext cx="11552637" cy="5083231"/>
          </a:xfrm>
          <a:prstGeom prst="rect">
            <a:avLst/>
          </a:prstGeom>
        </p:spPr>
        <p:txBody>
          <a:bodyPr/>
          <a:lstStyle/>
          <a:p>
            <a:r>
              <a:rPr lang="en-US" sz="2800" dirty="0"/>
              <a:t>Get data from all 191 instances since Jan 1</a:t>
            </a:r>
            <a:r>
              <a:rPr lang="en-US" sz="2800" baseline="30000" dirty="0"/>
              <a:t>st</a:t>
            </a:r>
            <a:r>
              <a:rPr lang="en-US" sz="2800" dirty="0"/>
              <a:t> to Jan 8</a:t>
            </a:r>
            <a:r>
              <a:rPr lang="en-US" sz="2800" baseline="30000" dirty="0"/>
              <a:t>th</a:t>
            </a:r>
            <a:r>
              <a:rPr lang="en-US" sz="2800" dirty="0"/>
              <a:t> </a:t>
            </a:r>
          </a:p>
          <a:p>
            <a:pPr lvl="1"/>
            <a:r>
              <a:rPr lang="en-US" sz="2400" dirty="0"/>
              <a:t>Essentially </a:t>
            </a:r>
            <a:r>
              <a:rPr lang="en-US" sz="2400" dirty="0" err="1"/>
              <a:t>tcpdump</a:t>
            </a:r>
            <a:r>
              <a:rPr lang="en-US" sz="2400" dirty="0"/>
              <a:t> files, one per instance, 5 min span, compressed CBOR format</a:t>
            </a:r>
          </a:p>
          <a:p>
            <a:r>
              <a:rPr lang="en-US" sz="2800" dirty="0"/>
              <a:t>Align data (time) from all sources</a:t>
            </a:r>
          </a:p>
          <a:p>
            <a:r>
              <a:rPr lang="en-US" sz="2800" dirty="0"/>
              <a:t>Extract data from IP addresses hitting the root from Orange Spain</a:t>
            </a:r>
          </a:p>
          <a:p>
            <a:r>
              <a:rPr lang="en-US" sz="2800" dirty="0"/>
              <a:t>Calculate number of queries in each instance per 5 min slot</a:t>
            </a:r>
          </a:p>
          <a:p>
            <a:r>
              <a:rPr lang="en-US" sz="2800" dirty="0"/>
              <a:t>See if something changes during this week</a:t>
            </a:r>
          </a:p>
          <a:p>
            <a:endParaRPr lang="en-US" sz="2800" dirty="0"/>
          </a:p>
        </p:txBody>
      </p:sp>
      <p:sp>
        <p:nvSpPr>
          <p:cNvPr id="5" name="Rectangle 4">
            <a:extLst>
              <a:ext uri="{FF2B5EF4-FFF2-40B4-BE49-F238E27FC236}">
                <a16:creationId xmlns:a16="http://schemas.microsoft.com/office/drawing/2014/main" id="{56C5E820-D6D8-C18B-2330-A5C2B5A6C8DF}"/>
              </a:ext>
            </a:extLst>
          </p:cNvPr>
          <p:cNvSpPr/>
          <p:nvPr/>
        </p:nvSpPr>
        <p:spPr>
          <a:xfrm>
            <a:off x="1702421" y="6421822"/>
            <a:ext cx="613317" cy="436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6230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164FE-1829-9083-13CF-8846CE828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4DCC4-5650-704E-4B9C-FF8813056FB8}"/>
              </a:ext>
            </a:extLst>
          </p:cNvPr>
          <p:cNvSpPr>
            <a:spLocks noGrp="1"/>
          </p:cNvSpPr>
          <p:nvPr>
            <p:ph type="title"/>
          </p:nvPr>
        </p:nvSpPr>
        <p:spPr/>
        <p:txBody>
          <a:bodyPr>
            <a:normAutofit fontScale="90000"/>
          </a:bodyPr>
          <a:lstStyle/>
          <a:p>
            <a:r>
              <a:rPr lang="en-US" dirty="0"/>
              <a:t>What we were trying to see:</a:t>
            </a:r>
          </a:p>
        </p:txBody>
      </p:sp>
      <p:sp>
        <p:nvSpPr>
          <p:cNvPr id="3" name="Content Placeholder 2">
            <a:extLst>
              <a:ext uri="{FF2B5EF4-FFF2-40B4-BE49-F238E27FC236}">
                <a16:creationId xmlns:a16="http://schemas.microsoft.com/office/drawing/2014/main" id="{4E94EC99-EA3B-C2B8-53F8-1B5FC75C3E45}"/>
              </a:ext>
            </a:extLst>
          </p:cNvPr>
          <p:cNvSpPr>
            <a:spLocks noGrp="1"/>
          </p:cNvSpPr>
          <p:nvPr>
            <p:ph idx="4294967295"/>
          </p:nvPr>
        </p:nvSpPr>
        <p:spPr>
          <a:xfrm>
            <a:off x="420624" y="1338591"/>
            <a:ext cx="11552637" cy="5083231"/>
          </a:xfrm>
          <a:prstGeom prst="rect">
            <a:avLst/>
          </a:prstGeom>
        </p:spPr>
        <p:txBody>
          <a:bodyPr/>
          <a:lstStyle/>
          <a:p>
            <a:r>
              <a:rPr lang="en-US" sz="2800" dirty="0"/>
              <a:t>We may see a drop of queries during the outage… or not</a:t>
            </a:r>
          </a:p>
          <a:p>
            <a:r>
              <a:rPr lang="en-US" sz="2800" dirty="0"/>
              <a:t>We may see queries moving from one instance to another… or not</a:t>
            </a:r>
          </a:p>
          <a:p>
            <a:endParaRPr lang="en-US" sz="2800" dirty="0"/>
          </a:p>
          <a:p>
            <a:r>
              <a:rPr lang="en-US" sz="2800" dirty="0"/>
              <a:t>If we do see any of this, lets quantify it</a:t>
            </a:r>
          </a:p>
          <a:p>
            <a:endParaRPr lang="en-US" sz="2800" dirty="0"/>
          </a:p>
        </p:txBody>
      </p:sp>
      <p:sp>
        <p:nvSpPr>
          <p:cNvPr id="5" name="Rectangle 4">
            <a:extLst>
              <a:ext uri="{FF2B5EF4-FFF2-40B4-BE49-F238E27FC236}">
                <a16:creationId xmlns:a16="http://schemas.microsoft.com/office/drawing/2014/main" id="{3D7AC962-8922-B4D8-9307-BF42DFB66441}"/>
              </a:ext>
            </a:extLst>
          </p:cNvPr>
          <p:cNvSpPr/>
          <p:nvPr/>
        </p:nvSpPr>
        <p:spPr>
          <a:xfrm>
            <a:off x="1702421" y="6421822"/>
            <a:ext cx="613317" cy="4361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577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F8D0876-F38F-CC79-142E-2298D12D14E5}"/>
              </a:ext>
            </a:extLst>
          </p:cNvPr>
          <p:cNvGraphicFramePr>
            <a:graphicFrameLocks/>
          </p:cNvGraphicFramePr>
          <p:nvPr/>
        </p:nvGraphicFramePr>
        <p:xfrm>
          <a:off x="-1" y="0"/>
          <a:ext cx="12192001" cy="6857999"/>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a:extLst>
              <a:ext uri="{FF2B5EF4-FFF2-40B4-BE49-F238E27FC236}">
                <a16:creationId xmlns:a16="http://schemas.microsoft.com/office/drawing/2014/main" id="{02E78C12-E51C-C459-C8A4-C98F4C198787}"/>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84364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F8D0876-F38F-CC79-142E-2298D12D14E5}"/>
              </a:ext>
            </a:extLst>
          </p:cNvPr>
          <p:cNvGraphicFramePr>
            <a:graphicFrameLocks/>
          </p:cNvGraphicFramePr>
          <p:nvPr/>
        </p:nvGraphicFramePr>
        <p:xfrm>
          <a:off x="-1" y="0"/>
          <a:ext cx="12192001" cy="6857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04866AF-5023-A4EE-FF52-5692250145A4}"/>
              </a:ext>
            </a:extLst>
          </p:cNvPr>
          <p:cNvGraphicFramePr>
            <a:graphicFrameLocks/>
          </p:cNvGraphicFramePr>
          <p:nvPr/>
        </p:nvGraphicFramePr>
        <p:xfrm>
          <a:off x="6096000" y="0"/>
          <a:ext cx="6095999" cy="3603812"/>
        </p:xfrm>
        <a:graphic>
          <a:graphicData uri="http://schemas.openxmlformats.org/drawingml/2006/chart">
            <c:chart xmlns:c="http://schemas.openxmlformats.org/drawingml/2006/chart" xmlns:r="http://schemas.openxmlformats.org/officeDocument/2006/relationships" r:id="rId4"/>
          </a:graphicData>
        </a:graphic>
      </p:graphicFrame>
      <p:sp>
        <p:nvSpPr>
          <p:cNvPr id="4" name="Rounded Rectangle 3">
            <a:extLst>
              <a:ext uri="{FF2B5EF4-FFF2-40B4-BE49-F238E27FC236}">
                <a16:creationId xmlns:a16="http://schemas.microsoft.com/office/drawing/2014/main" id="{02E78C12-E51C-C459-C8A4-C98F4C198787}"/>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88689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F762AF-C279-2F4C-FBBA-34AED5DF446D}"/>
              </a:ext>
            </a:extLst>
          </p:cNvPr>
          <p:cNvGraphicFramePr>
            <a:graphicFrameLocks/>
          </p:cNvGraphicFramePr>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a:extLst>
              <a:ext uri="{FF2B5EF4-FFF2-40B4-BE49-F238E27FC236}">
                <a16:creationId xmlns:a16="http://schemas.microsoft.com/office/drawing/2014/main" id="{38B1B01D-C99C-8B01-C7B3-DF4FF63439B9}"/>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86395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F762AF-C279-2F4C-FBBA-34AED5DF446D}"/>
              </a:ext>
            </a:extLst>
          </p:cNvPr>
          <p:cNvGraphicFramePr>
            <a:graphicFrameLocks/>
          </p:cNvGraphicFramePr>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
        <p:nvSpPr>
          <p:cNvPr id="3" name="Rounded Rectangle 2">
            <a:extLst>
              <a:ext uri="{FF2B5EF4-FFF2-40B4-BE49-F238E27FC236}">
                <a16:creationId xmlns:a16="http://schemas.microsoft.com/office/drawing/2014/main" id="{38B1B01D-C99C-8B01-C7B3-DF4FF63439B9}"/>
              </a:ext>
            </a:extLst>
          </p:cNvPr>
          <p:cNvSpPr/>
          <p:nvPr/>
        </p:nvSpPr>
        <p:spPr>
          <a:xfrm>
            <a:off x="4139515" y="444841"/>
            <a:ext cx="543696" cy="6128953"/>
          </a:xfrm>
          <a:prstGeom prst="roundRect">
            <a:avLst/>
          </a:prstGeom>
          <a:solidFill>
            <a:schemeClr val="accent4">
              <a:lumMod val="20000"/>
              <a:lumOff val="80000"/>
              <a:alpha val="25259"/>
            </a:schemeClr>
          </a:solidFill>
          <a:ln w="22225">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graphicFrame>
        <p:nvGraphicFramePr>
          <p:cNvPr id="4" name="Chart 3">
            <a:extLst>
              <a:ext uri="{FF2B5EF4-FFF2-40B4-BE49-F238E27FC236}">
                <a16:creationId xmlns:a16="http://schemas.microsoft.com/office/drawing/2014/main" id="{530D61BC-BAC6-BD50-C3DF-5494E0577544}"/>
              </a:ext>
            </a:extLst>
          </p:cNvPr>
          <p:cNvGraphicFramePr>
            <a:graphicFrameLocks/>
          </p:cNvGraphicFramePr>
          <p:nvPr/>
        </p:nvGraphicFramePr>
        <p:xfrm>
          <a:off x="6096000" y="-1"/>
          <a:ext cx="6096000" cy="3141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2545935"/>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8" id="{9342DF8E-A384-7E4E-AD26-A17C53707BAA}" vid="{C14C868C-7B49-4746-BA9C-9699F777C51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1401</TotalTime>
  <Words>306</Words>
  <Application>Microsoft Office PowerPoint</Application>
  <PresentationFormat>Widescreen</PresentationFormat>
  <Paragraphs>43</Paragraphs>
  <Slides>18</Slides>
  <Notes>7</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ICANN PPT_Arial_16x9_June 2017_potx</vt:lpstr>
      <vt:lpstr>Custom Design</vt:lpstr>
      <vt:lpstr>Office Theme</vt:lpstr>
      <vt:lpstr>Orange Spain RPKI Incident Viewed From ICANN Managed (DNS) Root Server</vt:lpstr>
      <vt:lpstr>Introduction</vt:lpstr>
      <vt:lpstr>IMRS:</vt:lpstr>
      <vt:lpstr>Methodologie:</vt:lpstr>
      <vt:lpstr>What we were trying to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Engage with ICANN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 </dc:title>
  <dc:creator>User</dc:creator>
  <cp:lastModifiedBy>Alain Durand</cp:lastModifiedBy>
  <cp:revision>43</cp:revision>
  <cp:lastPrinted>2017-01-26T19:29:02Z</cp:lastPrinted>
  <dcterms:created xsi:type="dcterms:W3CDTF">2020-12-03T15:32:03Z</dcterms:created>
  <dcterms:modified xsi:type="dcterms:W3CDTF">2024-04-22T21:03:16Z</dcterms:modified>
</cp:coreProperties>
</file>